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95" r:id="rId3"/>
    <p:sldId id="301" r:id="rId4"/>
    <p:sldId id="314" r:id="rId5"/>
    <p:sldId id="313" r:id="rId6"/>
    <p:sldId id="31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A94BB-25D9-43B9-859A-EF604BC17037}" v="310" dt="2021-02-23T20:11:32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560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20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861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Exponentialfunktion</a:t>
            </a:r>
            <a:b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Eigenschaften</a:t>
            </a:r>
            <a:endParaRPr lang="de-AT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Eigenschaften einer Exponentialfunktion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3BAB43B-727F-4E54-A463-135BEEAB9B83}"/>
                  </a:ext>
                </a:extLst>
              </p:cNvPr>
              <p:cNvSpPr/>
              <p:nvPr/>
            </p:nvSpPr>
            <p:spPr>
              <a:xfrm>
                <a:off x="1362075" y="1088423"/>
                <a:ext cx="9258300" cy="4902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Sei f eine Exponentialfunktion mit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dann gilt: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"/>
                </a:pP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"/>
                </a:pP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𝑏𝑧𝑤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    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das Argument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1</a:t>
                </a: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vergrößert, so ändert sich der Funktionswert mit dem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b</a:t>
                </a: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endParaRPr lang="de-AT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das Argument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2</a:t>
                </a: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vergrößert, so ändert sich der Funktionswert mit dem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b².</a:t>
                </a: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endParaRPr lang="de-AT" sz="16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das Argument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h</a:t>
                </a: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vergrößert, so ändert sich der Funktionswert mit dem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de-A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3BAB43B-727F-4E54-A463-135BEEAB9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1088423"/>
                <a:ext cx="9258300" cy="4902368"/>
              </a:xfrm>
              <a:prstGeom prst="rect">
                <a:avLst/>
              </a:prstGeom>
              <a:blipFill>
                <a:blip r:embed="rId4"/>
                <a:stretch>
                  <a:fillRect l="-592" t="-622" b="-111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 1: Exponentielles Wachstum: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(Annahme: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4F3BD7F2-CE91-4113-AA4C-61DE463FD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08" b="17758"/>
          <a:stretch/>
        </p:blipFill>
        <p:spPr bwMode="auto">
          <a:xfrm>
            <a:off x="472890" y="2001360"/>
            <a:ext cx="5760080" cy="4460400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6CB2D7D5-A11B-4C18-A7CB-227F435D9BF9}"/>
              </a:ext>
            </a:extLst>
          </p:cNvPr>
          <p:cNvSpPr/>
          <p:nvPr/>
        </p:nvSpPr>
        <p:spPr>
          <a:xfrm>
            <a:off x="1604903" y="945539"/>
            <a:ext cx="9256135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300"/>
              </a:spcAft>
            </a:pP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Exponentielles Wachstum beschreibt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Änderungsprozesse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bei denen sich ein Wert in gleichen (zeitlichen) Abständen immer um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denselben Faktor (&gt;1 !)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ändert. </a:t>
            </a:r>
            <a:endParaRPr lang="de-A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50F10DBD-46C5-40F6-8E98-A6F0EF2B4637}"/>
                  </a:ext>
                </a:extLst>
              </p:cNvPr>
              <p:cNvSpPr/>
              <p:nvPr/>
            </p:nvSpPr>
            <p:spPr>
              <a:xfrm>
                <a:off x="6501759" y="1894663"/>
                <a:ext cx="521735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 der Parameter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steigen die steigen die Funktionswerte immer schneller weiter an (da sie immer mit dem Faktor b multipliziert werden! Der Graph wird immer steiler!)</a:t>
                </a:r>
                <a:endParaRPr lang="de-AT" dirty="0"/>
              </a:p>
            </p:txBody>
          </p:sp>
        </mc:Choice>
        <mc:Fallback xmlns="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50F10DBD-46C5-40F6-8E98-A6F0EF2B4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59" y="1894663"/>
                <a:ext cx="5217350" cy="1200329"/>
              </a:xfrm>
              <a:prstGeom prst="rect">
                <a:avLst/>
              </a:prstGeom>
              <a:blipFill>
                <a:blip r:embed="rId6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D708BAEC-AEE7-4B92-9C12-3B22DA7C7E82}"/>
                  </a:ext>
                </a:extLst>
              </p:cNvPr>
              <p:cNvSpPr/>
              <p:nvPr/>
            </p:nvSpPr>
            <p:spPr>
              <a:xfrm>
                <a:off x="8257636" y="3107706"/>
                <a:ext cx="17055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D708BAEC-AEE7-4B92-9C12-3B22DA7C7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636" y="3107706"/>
                <a:ext cx="1705595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098BD345-A123-4B7F-81A3-32E3E9B07A0E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9110434" y="3507816"/>
            <a:ext cx="0" cy="2953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CCA1167-58A8-4175-AA05-A84EC9552801}"/>
              </a:ext>
            </a:extLst>
          </p:cNvPr>
          <p:cNvCxnSpPr>
            <a:cxnSpLocks/>
          </p:cNvCxnSpPr>
          <p:nvPr/>
        </p:nvCxnSpPr>
        <p:spPr>
          <a:xfrm>
            <a:off x="8113210" y="3802456"/>
            <a:ext cx="19944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 2: Exponentielle Abnahme: </a:t>
                </a:r>
                <a14:m>
                  <m:oMath xmlns:m="http://schemas.openxmlformats.org/officeDocument/2006/math">
                    <m:r>
                      <a:rPr lang="de-AT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(Annahme: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D708BAEC-AEE7-4B92-9C12-3B22DA7C7E82}"/>
                  </a:ext>
                </a:extLst>
              </p:cNvPr>
              <p:cNvSpPr/>
              <p:nvPr/>
            </p:nvSpPr>
            <p:spPr>
              <a:xfrm>
                <a:off x="8257635" y="2900833"/>
                <a:ext cx="1901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  <m:sup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D708BAEC-AEE7-4B92-9C12-3B22DA7C7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635" y="2900833"/>
                <a:ext cx="1901161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098BD345-A123-4B7F-81A3-32E3E9B07A0E}"/>
              </a:ext>
            </a:extLst>
          </p:cNvPr>
          <p:cNvCxnSpPr>
            <a:cxnSpLocks/>
          </p:cNvCxnSpPr>
          <p:nvPr/>
        </p:nvCxnSpPr>
        <p:spPr>
          <a:xfrm>
            <a:off x="9208215" y="3429000"/>
            <a:ext cx="0" cy="2882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CCA1167-58A8-4175-AA05-A84EC9552801}"/>
              </a:ext>
            </a:extLst>
          </p:cNvPr>
          <p:cNvCxnSpPr>
            <a:cxnSpLocks/>
          </p:cNvCxnSpPr>
          <p:nvPr/>
        </p:nvCxnSpPr>
        <p:spPr>
          <a:xfrm>
            <a:off x="8113210" y="3802456"/>
            <a:ext cx="19944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D07860E-9F48-46B7-9F25-7AC246944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540" b="18215"/>
          <a:stretch/>
        </p:blipFill>
        <p:spPr bwMode="auto">
          <a:xfrm>
            <a:off x="478791" y="2018724"/>
            <a:ext cx="6228682" cy="4396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B788E8F-6116-485C-BB12-74BFD1F48F52}"/>
                  </a:ext>
                </a:extLst>
              </p:cNvPr>
              <p:cNvSpPr/>
              <p:nvPr/>
            </p:nvSpPr>
            <p:spPr>
              <a:xfrm>
                <a:off x="1351280" y="910251"/>
                <a:ext cx="9489440" cy="6712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Exponentielle Abnahme (=Exponentieller Zerfall) beschreibt 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Änderungsprozesse</a:t>
                </a:r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bei denen sich ein Wert in gleichen (zeitlichen) Abständen immer um 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denselben Faktor</a:t>
                </a:r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AT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de-AT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ändert. </a:t>
                </a:r>
                <a:endParaRPr lang="de-AT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B788E8F-6116-485C-BB12-74BFD1F48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80" y="910251"/>
                <a:ext cx="9489440" cy="671209"/>
              </a:xfrm>
              <a:prstGeom prst="rect">
                <a:avLst/>
              </a:prstGeom>
              <a:blipFill>
                <a:blip r:embed="rId8"/>
                <a:stretch>
                  <a:fillRect l="-129" t="-3636" r="-578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1F285C8A-A7CA-4B00-8D43-7347955FBED8}"/>
              </a:ext>
            </a:extLst>
          </p:cNvPr>
          <p:cNvSpPr/>
          <p:nvPr/>
        </p:nvSpPr>
        <p:spPr>
          <a:xfrm>
            <a:off x="7241961" y="1882918"/>
            <a:ext cx="4272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der Parameter zwischen 0 und 1 liegt, werden die Funktionswerte immer kleiner (Die Kurve flacht immer weiter ab!)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30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6442E70-9838-4D4F-B975-C725894E2A06}"/>
              </a:ext>
            </a:extLst>
          </p:cNvPr>
          <p:cNvSpPr/>
          <p:nvPr/>
        </p:nvSpPr>
        <p:spPr>
          <a:xfrm>
            <a:off x="355600" y="317705"/>
            <a:ext cx="1019048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Gegeben ist eine Exponentialfunktion. Mit welchem Faktor wächst bzw. fällt f(x), wenn man das Argument um (i) 1, (ii) 3, (iii) 10 erhöht? Um viel Prozent ändert sich der Funktionswert?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B89C0C8D-4453-4173-BB80-D667AF21083B}"/>
                  </a:ext>
                </a:extLst>
              </p:cNvPr>
              <p:cNvSpPr/>
              <p:nvPr/>
            </p:nvSpPr>
            <p:spPr>
              <a:xfrm>
                <a:off x="5034171" y="1151374"/>
                <a:ext cx="21236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B89C0C8D-4453-4173-BB80-D667AF210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71" y="1151374"/>
                <a:ext cx="21236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8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6442E70-9838-4D4F-B975-C725894E2A06}"/>
              </a:ext>
            </a:extLst>
          </p:cNvPr>
          <p:cNvSpPr/>
          <p:nvPr/>
        </p:nvSpPr>
        <p:spPr>
          <a:xfrm>
            <a:off x="355600" y="317705"/>
            <a:ext cx="1019048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Gegeben ist eine Exponentialfunktion. Mit welchem Faktor wächst bzw. fällt f(x), wenn man das Argument um (i) 1, (ii) 3, (iii) 10 erhöht? Um viel Prozent ändert sich der Funktionswert?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B89C0C8D-4453-4173-BB80-D667AF21083B}"/>
                  </a:ext>
                </a:extLst>
              </p:cNvPr>
              <p:cNvSpPr/>
              <p:nvPr/>
            </p:nvSpPr>
            <p:spPr>
              <a:xfrm>
                <a:off x="5034171" y="1151374"/>
                <a:ext cx="23224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,25</m:t>
                          </m:r>
                        </m:e>
                        <m:sup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B89C0C8D-4453-4173-BB80-D667AF210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71" y="1151374"/>
                <a:ext cx="23224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0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363</Words>
  <Application>Microsoft Office PowerPoint</Application>
  <PresentationFormat>Breitbild</PresentationFormat>
  <Paragraphs>33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Georgia</vt:lpstr>
      <vt:lpstr>Trebuchet MS</vt:lpstr>
      <vt:lpstr>Wingdings</vt:lpstr>
      <vt:lpstr>Holzart</vt:lpstr>
      <vt:lpstr>Exponentialfunktion Eigenschaften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92</cp:revision>
  <dcterms:created xsi:type="dcterms:W3CDTF">2020-04-09T06:13:57Z</dcterms:created>
  <dcterms:modified xsi:type="dcterms:W3CDTF">2022-11-04T11:09:59Z</dcterms:modified>
</cp:coreProperties>
</file>