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08" r:id="rId3"/>
    <p:sldId id="278" r:id="rId4"/>
    <p:sldId id="302" r:id="rId5"/>
    <p:sldId id="29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CE6F4FE9-5EB5-47BE-B3DF-9C54B74041CB}"/>
    <pc:docChg chg="custSel delSld modSld">
      <pc:chgData name="Tegischer Lukas" userId="f78daebb-0565-485c-bd0e-1cd035e796ff" providerId="ADAL" clId="{CE6F4FE9-5EB5-47BE-B3DF-9C54B74041CB}" dt="2022-11-04T15:27:15.807" v="4" actId="47"/>
      <pc:docMkLst>
        <pc:docMk/>
      </pc:docMkLst>
      <pc:sldChg chg="delSp mod">
        <pc:chgData name="Tegischer Lukas" userId="f78daebb-0565-485c-bd0e-1cd035e796ff" providerId="ADAL" clId="{CE6F4FE9-5EB5-47BE-B3DF-9C54B74041CB}" dt="2022-11-04T15:27:09.84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E6F4FE9-5EB5-47BE-B3DF-9C54B74041CB}" dt="2022-11-04T15:27:09.84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CE6F4FE9-5EB5-47BE-B3DF-9C54B74041CB}" dt="2022-11-04T15:27:12.099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CE6F4FE9-5EB5-47BE-B3DF-9C54B74041CB}" dt="2022-11-04T15:27:12.099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CE6F4FE9-5EB5-47BE-B3DF-9C54B74041CB}" dt="2022-11-04T15:27:15.807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E6F4FE9-5EB5-47BE-B3DF-9C54B74041CB}" dt="2022-11-04T15:27:12.990" v="3" actId="478"/>
        <pc:sldMkLst>
          <pc:docMk/>
          <pc:sldMk cId="1283466592" sldId="302"/>
        </pc:sldMkLst>
        <pc:picChg chg="del">
          <ac:chgData name="Tegischer Lukas" userId="f78daebb-0565-485c-bd0e-1cd035e796ff" providerId="ADAL" clId="{CE6F4FE9-5EB5-47BE-B3DF-9C54B74041CB}" dt="2022-11-04T15:27:12.990" v="3" actId="478"/>
          <ac:picMkLst>
            <pc:docMk/>
            <pc:sldMk cId="1283466592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E6F4FE9-5EB5-47BE-B3DF-9C54B74041CB}" dt="2022-11-04T15:27:11.159" v="1" actId="478"/>
        <pc:sldMkLst>
          <pc:docMk/>
          <pc:sldMk cId="1701691928" sldId="308"/>
        </pc:sldMkLst>
        <pc:picChg chg="del">
          <ac:chgData name="Tegischer Lukas" userId="f78daebb-0565-485c-bd0e-1cd035e796ff" providerId="ADAL" clId="{CE6F4FE9-5EB5-47BE-B3DF-9C54B74041CB}" dt="2022-11-04T15:27:11.159" v="1" actId="478"/>
          <ac:picMkLst>
            <pc:docMk/>
            <pc:sldMk cId="1701691928" sldId="30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3T19:44:39.334" v="305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delAnim modAnim">
        <pc:chgData name="Tegischer Lukas" userId="f78daebb-0565-485c-bd0e-1cd035e796ff" providerId="ADAL" clId="{7949A172-B55B-416D-AC2A-BB96763774E7}" dt="2021-02-13T19:44:39.334" v="305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  <pc:sldChg chg="add">
        <pc:chgData name="Tegischer Lukas" userId="f78daebb-0565-485c-bd0e-1cd035e796ff" providerId="ADAL" clId="{7949A172-B55B-416D-AC2A-BB96763774E7}" dt="2021-02-13T19:44:27.733" v="303"/>
        <pc:sldMkLst>
          <pc:docMk/>
          <pc:sldMk cId="1701691928" sldId="308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3752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142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Dritte Potenz von Binomen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Zusammenfassung: Binomische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26C500E-D4E8-49CB-914C-E35305FA2FC5}"/>
                  </a:ext>
                </a:extLst>
              </p:cNvPr>
              <p:cNvSpPr/>
              <p:nvPr/>
            </p:nvSpPr>
            <p:spPr>
              <a:xfrm>
                <a:off x="2309811" y="1802914"/>
                <a:ext cx="7572375" cy="3067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Binomische Formel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br>
                  <a:rPr lang="de-AT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Binomische Formel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b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Binomische Formel: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∙(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26C500E-D4E8-49CB-914C-E35305FA2F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11" y="1802914"/>
                <a:ext cx="7572375" cy="3067506"/>
              </a:xfrm>
              <a:prstGeom prst="rect">
                <a:avLst/>
              </a:prstGeom>
              <a:blipFill>
                <a:blip r:embed="rId4"/>
                <a:stretch>
                  <a:fillRect b="-37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6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544622" y="364030"/>
            <a:ext cx="7063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Vereinfache die dritte Potenz des Binoms durch </a:t>
            </a:r>
            <a:r>
              <a:rPr lang="de-A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Ausmultiplizieren</a:t>
            </a:r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/>
              <p:nvPr/>
            </p:nvSpPr>
            <p:spPr>
              <a:xfrm>
                <a:off x="544622" y="989620"/>
                <a:ext cx="16923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)³=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2" y="989620"/>
                <a:ext cx="1692386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E356899-78B0-4029-A41A-9C4271128992}"/>
                  </a:ext>
                </a:extLst>
              </p:cNvPr>
              <p:cNvSpPr/>
              <p:nvPr/>
            </p:nvSpPr>
            <p:spPr>
              <a:xfrm>
                <a:off x="2964213" y="5723545"/>
                <a:ext cx="6263574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³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E356899-78B0-4029-A41A-9C42711289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213" y="5723545"/>
                <a:ext cx="626357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544622" y="364030"/>
            <a:ext cx="7063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Vereinfache die dritte Potenz des Binoms durch </a:t>
            </a:r>
            <a:r>
              <a:rPr lang="de-A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Ausmultiplizieren</a:t>
            </a:r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/>
              <p:nvPr/>
            </p:nvSpPr>
            <p:spPr>
              <a:xfrm>
                <a:off x="544622" y="989620"/>
                <a:ext cx="16923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)³=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2" y="989620"/>
                <a:ext cx="1692386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E356899-78B0-4029-A41A-9C4271128992}"/>
                  </a:ext>
                </a:extLst>
              </p:cNvPr>
              <p:cNvSpPr/>
              <p:nvPr/>
            </p:nvSpPr>
            <p:spPr>
              <a:xfrm>
                <a:off x="2964213" y="5723545"/>
                <a:ext cx="6263574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  <m:sup>
                          <m:r>
                            <a:rPr lang="de-AT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³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E356899-78B0-4029-A41A-9C42711289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213" y="5723545"/>
                <a:ext cx="626357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466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B92816F-C19E-43DD-959E-B21620E37137}"/>
                  </a:ext>
                </a:extLst>
              </p:cNvPr>
              <p:cNvSpPr/>
              <p:nvPr/>
            </p:nvSpPr>
            <p:spPr>
              <a:xfrm>
                <a:off x="3859562" y="540965"/>
                <a:ext cx="3610347" cy="3693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³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B92816F-C19E-43DD-959E-B21620E371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562" y="540965"/>
                <a:ext cx="361034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DC5ABC4-1858-4A0B-8C3A-68F94568ED9E}"/>
                  </a:ext>
                </a:extLst>
              </p:cNvPr>
              <p:cNvSpPr/>
              <p:nvPr/>
            </p:nvSpPr>
            <p:spPr>
              <a:xfrm>
                <a:off x="8258175" y="540965"/>
                <a:ext cx="3610347" cy="3693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ab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³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DC5ABC4-1858-4A0B-8C3A-68F94568ED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8175" y="540965"/>
                <a:ext cx="36103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BF8C0463-8844-4B45-B21B-145C21083182}"/>
              </a:ext>
            </a:extLst>
          </p:cNvPr>
          <p:cNvSpPr/>
          <p:nvPr/>
        </p:nvSpPr>
        <p:spPr>
          <a:xfrm>
            <a:off x="420440" y="540965"/>
            <a:ext cx="188596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Vereinfache.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94073DF-017E-47FC-834F-252270C2C745}"/>
                  </a:ext>
                </a:extLst>
              </p:cNvPr>
              <p:cNvSpPr/>
              <p:nvPr/>
            </p:nvSpPr>
            <p:spPr>
              <a:xfrm>
                <a:off x="420440" y="1263702"/>
                <a:ext cx="13117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+2)³=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94073DF-017E-47FC-834F-252270C2C7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0" y="1263702"/>
                <a:ext cx="1311769" cy="369332"/>
              </a:xfrm>
              <a:prstGeom prst="rect">
                <a:avLst/>
              </a:prstGeom>
              <a:blipFill>
                <a:blip r:embed="rId5"/>
                <a:stretch>
                  <a:fillRect l="-23256" t="-118033" b="-185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AE2A76D6-5E07-483A-B7EB-2ED212813610}"/>
                  </a:ext>
                </a:extLst>
              </p:cNvPr>
              <p:cNvSpPr/>
              <p:nvPr/>
            </p:nvSpPr>
            <p:spPr>
              <a:xfrm>
                <a:off x="252412" y="3958709"/>
                <a:ext cx="1647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²)³=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AE2A76D6-5E07-483A-B7EB-2ED2128136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12" y="3958709"/>
                <a:ext cx="1647823" cy="369332"/>
              </a:xfrm>
              <a:prstGeom prst="rect">
                <a:avLst/>
              </a:prstGeom>
              <a:blipFill>
                <a:blip r:embed="rId6"/>
                <a:stretch>
                  <a:fillRect l="-17712" t="-118033" b="-185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145</Words>
  <Application>Microsoft Office PowerPoint</Application>
  <PresentationFormat>Breitbild</PresentationFormat>
  <Paragraphs>21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Termrechnung Dritte Potenz von Binomen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2022-11-04T15:27:16Z</dcterms:modified>
</cp:coreProperties>
</file>