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34" r:id="rId3"/>
    <p:sldId id="338" r:id="rId4"/>
    <p:sldId id="337" r:id="rId5"/>
    <p:sldId id="339" r:id="rId6"/>
    <p:sldId id="340" r:id="rId7"/>
    <p:sldId id="34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1F624BE-7132-4598-83F4-5916A44D1B58}"/>
    <pc:docChg chg="undo redo custSel addSld delSld modSld sldOrd">
      <pc:chgData name="Tegischer Lukas" userId="f78daebb-0565-485c-bd0e-1cd035e796ff" providerId="ADAL" clId="{81F624BE-7132-4598-83F4-5916A44D1B58}" dt="2022-04-09T18:28:52.811" v="372" actId="1076"/>
      <pc:docMkLst>
        <pc:docMk/>
      </pc:docMkLst>
      <pc:sldChg chg="modSp mod">
        <pc:chgData name="Tegischer Lukas" userId="f78daebb-0565-485c-bd0e-1cd035e796ff" providerId="ADAL" clId="{81F624BE-7132-4598-83F4-5916A44D1B58}" dt="2022-04-09T17:59:14.841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F624BE-7132-4598-83F4-5916A44D1B58}" dt="2022-04-09T17:59:14.841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1F624BE-7132-4598-83F4-5916A44D1B58}" dt="2022-04-09T17:59:16.589" v="20" actId="47"/>
        <pc:sldMkLst>
          <pc:docMk/>
          <pc:sldMk cId="2738696002" sldId="324"/>
        </pc:sldMkLst>
      </pc:sldChg>
      <pc:sldChg chg="addSp delSp modSp mod modAnim">
        <pc:chgData name="Tegischer Lukas" userId="f78daebb-0565-485c-bd0e-1cd035e796ff" providerId="ADAL" clId="{81F624BE-7132-4598-83F4-5916A44D1B58}" dt="2022-04-09T18:00:25.060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81F624BE-7132-4598-83F4-5916A44D1B58}" dt="2022-04-09T18:00:15.325" v="58" actId="1076"/>
          <ac:spMkLst>
            <pc:docMk/>
            <pc:sldMk cId="3423285669" sldId="334"/>
            <ac:spMk id="4" creationId="{C427B5BC-E2AB-4596-857C-DA06F86C68EB}"/>
          </ac:spMkLst>
        </pc:spChg>
        <pc:spChg chg="mod">
          <ac:chgData name="Tegischer Lukas" userId="f78daebb-0565-485c-bd0e-1cd035e796ff" providerId="ADAL" clId="{81F624BE-7132-4598-83F4-5916A44D1B58}" dt="2022-04-09T17:59:55.172" v="30" actId="1076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F624BE-7132-4598-83F4-5916A44D1B58}" dt="2022-04-09T18:00:25.060" v="63" actId="1076"/>
          <ac:picMkLst>
            <pc:docMk/>
            <pc:sldMk cId="3423285669" sldId="334"/>
            <ac:picMk id="6" creationId="{96EEBDEE-92CA-4101-87CD-24B520FAA815}"/>
          </ac:picMkLst>
        </pc:picChg>
        <pc:picChg chg="del">
          <ac:chgData name="Tegischer Lukas" userId="f78daebb-0565-485c-bd0e-1cd035e796ff" providerId="ADAL" clId="{81F624BE-7132-4598-83F4-5916A44D1B58}" dt="2022-04-09T17:59:33.097" v="22" actId="478"/>
          <ac:picMkLst>
            <pc:docMk/>
            <pc:sldMk cId="3423285669" sldId="334"/>
            <ac:picMk id="11" creationId="{2B2F49DF-80F1-4860-9A93-07E00DF27082}"/>
          </ac:picMkLst>
        </pc:picChg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457157905" sldId="336"/>
        </pc:sldMkLst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405609374" sldId="337"/>
        </pc:sldMkLst>
      </pc:sldChg>
      <pc:sldChg chg="addSp delSp modSp add mod delAnim modAnim">
        <pc:chgData name="Tegischer Lukas" userId="f78daebb-0565-485c-bd0e-1cd035e796ff" providerId="ADAL" clId="{81F624BE-7132-4598-83F4-5916A44D1B58}" dt="2022-04-09T18:26:18.202" v="318"/>
        <pc:sldMkLst>
          <pc:docMk/>
          <pc:sldMk cId="2211900279" sldId="337"/>
        </pc:sldMkLst>
        <pc:spChg chg="add mod">
          <ac:chgData name="Tegischer Lukas" userId="f78daebb-0565-485c-bd0e-1cd035e796ff" providerId="ADAL" clId="{81F624BE-7132-4598-83F4-5916A44D1B58}" dt="2022-04-09T18:23:34.525" v="274" actId="1076"/>
          <ac:spMkLst>
            <pc:docMk/>
            <pc:sldMk cId="2211900279" sldId="337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18.252" v="304" actId="1076"/>
          <ac:spMkLst>
            <pc:docMk/>
            <pc:sldMk cId="2211900279" sldId="337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81F624BE-7132-4598-83F4-5916A44D1B58}" dt="2022-04-09T18:25:19.932" v="305" actId="1076"/>
          <ac:spMkLst>
            <pc:docMk/>
            <pc:sldMk cId="2211900279" sldId="337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44.060" v="312" actId="1076"/>
          <ac:spMkLst>
            <pc:docMk/>
            <pc:sldMk cId="2211900279" sldId="337"/>
            <ac:spMk id="11" creationId="{7DB57A5F-584F-48C0-A038-8ACCB0C132E0}"/>
          </ac:spMkLst>
        </pc:spChg>
        <pc:spChg chg="add mod">
          <ac:chgData name="Tegischer Lukas" userId="f78daebb-0565-485c-bd0e-1cd035e796ff" providerId="ADAL" clId="{81F624BE-7132-4598-83F4-5916A44D1B58}" dt="2022-04-09T18:25:59.159" v="316" actId="207"/>
          <ac:spMkLst>
            <pc:docMk/>
            <pc:sldMk cId="2211900279" sldId="337"/>
            <ac:spMk id="12" creationId="{159896EA-168D-4CF4-AC85-9BA71A5E5BE1}"/>
          </ac:spMkLst>
        </pc:spChg>
        <pc:picChg chg="add mod modCrop">
          <ac:chgData name="Tegischer Lukas" userId="f78daebb-0565-485c-bd0e-1cd035e796ff" providerId="ADAL" clId="{81F624BE-7132-4598-83F4-5916A44D1B58}" dt="2022-04-09T18:23:31.125" v="273" actId="1076"/>
          <ac:picMkLst>
            <pc:docMk/>
            <pc:sldMk cId="2211900279" sldId="337"/>
            <ac:picMk id="5" creationId="{499F7062-62CB-44F7-B09A-A287DB0CFAB5}"/>
          </ac:picMkLst>
        </pc:picChg>
        <pc:picChg chg="del">
          <ac:chgData name="Tegischer Lukas" userId="f78daebb-0565-485c-bd0e-1cd035e796ff" providerId="ADAL" clId="{81F624BE-7132-4598-83F4-5916A44D1B58}" dt="2022-04-09T18:00:34.812" v="85" actId="478"/>
          <ac:picMkLst>
            <pc:docMk/>
            <pc:sldMk cId="2211900279" sldId="337"/>
            <ac:picMk id="6" creationId="{96EEBDEE-92CA-4101-87CD-24B520FAA815}"/>
          </ac:picMkLst>
        </pc:picChg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625331851" sldId="338"/>
        </pc:sldMkLst>
      </pc:sldChg>
      <pc:sldChg chg="addSp delSp modSp add mod ord">
        <pc:chgData name="Tegischer Lukas" userId="f78daebb-0565-485c-bd0e-1cd035e796ff" providerId="ADAL" clId="{81F624BE-7132-4598-83F4-5916A44D1B58}" dt="2022-04-09T18:25:12.972" v="303" actId="1076"/>
        <pc:sldMkLst>
          <pc:docMk/>
          <pc:sldMk cId="3623582368" sldId="338"/>
        </pc:sldMkLst>
        <pc:spChg chg="del">
          <ac:chgData name="Tegischer Lukas" userId="f78daebb-0565-485c-bd0e-1cd035e796ff" providerId="ADAL" clId="{81F624BE-7132-4598-83F4-5916A44D1B58}" dt="2022-04-09T18:24:08.654" v="278" actId="478"/>
          <ac:spMkLst>
            <pc:docMk/>
            <pc:sldMk cId="3623582368" sldId="338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05.156" v="300" actId="1076"/>
          <ac:spMkLst>
            <pc:docMk/>
            <pc:sldMk cId="3623582368" sldId="33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F624BE-7132-4598-83F4-5916A44D1B58}" dt="2022-04-09T18:25:08.571" v="301" actId="1076"/>
          <ac:spMkLst>
            <pc:docMk/>
            <pc:sldMk cId="3623582368" sldId="338"/>
            <ac:spMk id="8" creationId="{129A94D2-6FC5-440C-8236-1B6CDDD73593}"/>
          </ac:spMkLst>
        </pc:spChg>
        <pc:spChg chg="del">
          <ac:chgData name="Tegischer Lukas" userId="f78daebb-0565-485c-bd0e-1cd035e796ff" providerId="ADAL" clId="{81F624BE-7132-4598-83F4-5916A44D1B58}" dt="2022-04-09T18:24:05.823" v="276" actId="478"/>
          <ac:spMkLst>
            <pc:docMk/>
            <pc:sldMk cId="3623582368" sldId="338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10.619" v="302" actId="1076"/>
          <ac:spMkLst>
            <pc:docMk/>
            <pc:sldMk cId="3623582368" sldId="338"/>
            <ac:spMk id="12" creationId="{2B498F6D-E689-453D-8346-B758EB657AD4}"/>
          </ac:spMkLst>
        </pc:spChg>
        <pc:picChg chg="del">
          <ac:chgData name="Tegischer Lukas" userId="f78daebb-0565-485c-bd0e-1cd035e796ff" providerId="ADAL" clId="{81F624BE-7132-4598-83F4-5916A44D1B58}" dt="2022-04-09T18:24:06.696" v="277" actId="478"/>
          <ac:picMkLst>
            <pc:docMk/>
            <pc:sldMk cId="3623582368" sldId="338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5:12.972" v="303" actId="1076"/>
          <ac:picMkLst>
            <pc:docMk/>
            <pc:sldMk cId="3623582368" sldId="338"/>
            <ac:picMk id="9" creationId="{73CB7A40-DF3C-4D49-B72F-6CF6C0BC2B0A}"/>
          </ac:picMkLst>
        </pc:picChg>
        <pc:picChg chg="add mod">
          <ac:chgData name="Tegischer Lukas" userId="f78daebb-0565-485c-bd0e-1cd035e796ff" providerId="ADAL" clId="{81F624BE-7132-4598-83F4-5916A44D1B58}" dt="2022-04-09T18:24:36.360" v="291"/>
          <ac:picMkLst>
            <pc:docMk/>
            <pc:sldMk cId="3623582368" sldId="338"/>
            <ac:picMk id="11" creationId="{2849432C-643C-40A6-89F0-AAC5A5D0D371}"/>
          </ac:picMkLst>
        </pc:picChg>
      </pc:sldChg>
      <pc:sldChg chg="addSp delSp modSp add mod delAnim modAnim">
        <pc:chgData name="Tegischer Lukas" userId="f78daebb-0565-485c-bd0e-1cd035e796ff" providerId="ADAL" clId="{81F624BE-7132-4598-83F4-5916A44D1B58}" dt="2022-04-09T18:27:01.515" v="336" actId="1076"/>
        <pc:sldMkLst>
          <pc:docMk/>
          <pc:sldMk cId="4044127609" sldId="339"/>
        </pc:sldMkLst>
        <pc:spChg chg="del">
          <ac:chgData name="Tegischer Lukas" userId="f78daebb-0565-485c-bd0e-1cd035e796ff" providerId="ADAL" clId="{81F624BE-7132-4598-83F4-5916A44D1B58}" dt="2022-04-09T18:26:27.551" v="322" actId="478"/>
          <ac:spMkLst>
            <pc:docMk/>
            <pc:sldMk cId="4044127609" sldId="339"/>
            <ac:spMk id="2" creationId="{35CA6546-DBE7-406A-9DD5-6A2ED1535F97}"/>
          </ac:spMkLst>
        </pc:spChg>
        <pc:spChg chg="del">
          <ac:chgData name="Tegischer Lukas" userId="f78daebb-0565-485c-bd0e-1cd035e796ff" providerId="ADAL" clId="{81F624BE-7132-4598-83F4-5916A44D1B58}" dt="2022-04-09T18:26:25.689" v="321" actId="478"/>
          <ac:spMkLst>
            <pc:docMk/>
            <pc:sldMk cId="4044127609" sldId="339"/>
            <ac:spMk id="4" creationId="{C427B5BC-E2AB-4596-857C-DA06F86C68EB}"/>
          </ac:spMkLst>
        </pc:spChg>
        <pc:spChg chg="del">
          <ac:chgData name="Tegischer Lukas" userId="f78daebb-0565-485c-bd0e-1cd035e796ff" providerId="ADAL" clId="{81F624BE-7132-4598-83F4-5916A44D1B58}" dt="2022-04-09T18:26:24.039" v="320" actId="478"/>
          <ac:spMkLst>
            <pc:docMk/>
            <pc:sldMk cId="4044127609" sldId="339"/>
            <ac:spMk id="10" creationId="{484AD774-74D5-4C29-AB3B-837607BF6928}"/>
          </ac:spMkLst>
        </pc:spChg>
        <pc:spChg chg="mod">
          <ac:chgData name="Tegischer Lukas" userId="f78daebb-0565-485c-bd0e-1cd035e796ff" providerId="ADAL" clId="{81F624BE-7132-4598-83F4-5916A44D1B58}" dt="2022-04-09T18:26:36.602" v="326" actId="20577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6:37.874" v="327" actId="478"/>
          <ac:spMkLst>
            <pc:docMk/>
            <pc:sldMk cId="4044127609" sldId="339"/>
            <ac:spMk id="12" creationId="{159896EA-168D-4CF4-AC85-9BA71A5E5BE1}"/>
          </ac:spMkLst>
        </pc:spChg>
        <pc:spChg chg="add del mod">
          <ac:chgData name="Tegischer Lukas" userId="f78daebb-0565-485c-bd0e-1cd035e796ff" providerId="ADAL" clId="{81F624BE-7132-4598-83F4-5916A44D1B58}" dt="2022-04-09T18:26:49.221" v="331" actId="478"/>
          <ac:spMkLst>
            <pc:docMk/>
            <pc:sldMk cId="4044127609" sldId="339"/>
            <ac:spMk id="13" creationId="{8AABFA55-DAB6-4194-80DB-8C061EED93AE}"/>
          </ac:spMkLst>
        </pc:spChg>
        <pc:spChg chg="add mod">
          <ac:chgData name="Tegischer Lukas" userId="f78daebb-0565-485c-bd0e-1cd035e796ff" providerId="ADAL" clId="{81F624BE-7132-4598-83F4-5916A44D1B58}" dt="2022-04-09T18:27:01.515" v="336" actId="1076"/>
          <ac:spMkLst>
            <pc:docMk/>
            <pc:sldMk cId="4044127609" sldId="339"/>
            <ac:spMk id="15" creationId="{D55C9161-284A-439C-BE02-21BCB497C502}"/>
          </ac:spMkLst>
        </pc:spChg>
        <pc:picChg chg="mod">
          <ac:chgData name="Tegischer Lukas" userId="f78daebb-0565-485c-bd0e-1cd035e796ff" providerId="ADAL" clId="{81F624BE-7132-4598-83F4-5916A44D1B58}" dt="2022-04-09T18:26:32.043" v="324" actId="1076"/>
          <ac:picMkLst>
            <pc:docMk/>
            <pc:sldMk cId="4044127609" sldId="339"/>
            <ac:picMk id="5" creationId="{499F7062-62CB-44F7-B09A-A287DB0CFAB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7:54.827" v="355" actId="1076"/>
        <pc:sldMkLst>
          <pc:docMk/>
          <pc:sldMk cId="1241005478" sldId="340"/>
        </pc:sldMkLst>
        <pc:spChg chg="add mod">
          <ac:chgData name="Tegischer Lukas" userId="f78daebb-0565-485c-bd0e-1cd035e796ff" providerId="ADAL" clId="{81F624BE-7132-4598-83F4-5916A44D1B58}" dt="2022-04-09T18:27:26.932" v="344" actId="14100"/>
          <ac:spMkLst>
            <pc:docMk/>
            <pc:sldMk cId="1241005478" sldId="340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7:54.827" v="355" actId="1076"/>
          <ac:spMkLst>
            <pc:docMk/>
            <pc:sldMk cId="1241005478" sldId="340"/>
            <ac:spMk id="9" creationId="{C0D8A7C2-59F4-41AB-ACC8-BA6F9BD5EA69}"/>
          </ac:spMkLst>
        </pc:spChg>
        <pc:spChg chg="del">
          <ac:chgData name="Tegischer Lukas" userId="f78daebb-0565-485c-bd0e-1cd035e796ff" providerId="ADAL" clId="{81F624BE-7132-4598-83F4-5916A44D1B58}" dt="2022-04-09T18:27:18.378" v="339" actId="478"/>
          <ac:spMkLst>
            <pc:docMk/>
            <pc:sldMk cId="1241005478" sldId="340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7:17.722" v="338" actId="478"/>
          <ac:spMkLst>
            <pc:docMk/>
            <pc:sldMk cId="1241005478" sldId="340"/>
            <ac:spMk id="15" creationId="{D55C9161-284A-439C-BE02-21BCB497C502}"/>
          </ac:spMkLst>
        </pc:spChg>
        <pc:picChg chg="del">
          <ac:chgData name="Tegischer Lukas" userId="f78daebb-0565-485c-bd0e-1cd035e796ff" providerId="ADAL" clId="{81F624BE-7132-4598-83F4-5916A44D1B58}" dt="2022-04-09T18:27:18.708" v="340" actId="478"/>
          <ac:picMkLst>
            <pc:docMk/>
            <pc:sldMk cId="1241005478" sldId="340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7:51.483" v="354" actId="1076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8:52.811" v="372" actId="1076"/>
        <pc:sldMkLst>
          <pc:docMk/>
          <pc:sldMk cId="3206806269" sldId="341"/>
        </pc:sldMkLst>
        <pc:spChg chg="del">
          <ac:chgData name="Tegischer Lukas" userId="f78daebb-0565-485c-bd0e-1cd035e796ff" providerId="ADAL" clId="{81F624BE-7132-4598-83F4-5916A44D1B58}" dt="2022-04-09T18:28:17.849" v="358" actId="478"/>
          <ac:spMkLst>
            <pc:docMk/>
            <pc:sldMk cId="3206806269" sldId="341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8:32.723" v="366" actId="1076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81F624BE-7132-4598-83F4-5916A44D1B58}" dt="2022-04-09T18:28:18.805" v="359" actId="478"/>
          <ac:spMkLst>
            <pc:docMk/>
            <pc:sldMk cId="3206806269" sldId="341"/>
            <ac:spMk id="9" creationId="{C0D8A7C2-59F4-41AB-ACC8-BA6F9BD5EA69}"/>
          </ac:spMkLst>
        </pc:spChg>
        <pc:spChg chg="add mod">
          <ac:chgData name="Tegischer Lukas" userId="f78daebb-0565-485c-bd0e-1cd035e796ff" providerId="ADAL" clId="{81F624BE-7132-4598-83F4-5916A44D1B58}" dt="2022-04-09T18:28:52.811" v="372" actId="1076"/>
          <ac:spMkLst>
            <pc:docMk/>
            <pc:sldMk cId="3206806269" sldId="341"/>
            <ac:spMk id="11" creationId="{0668F7DC-0F4E-422A-ADFE-CDB98AC12108}"/>
          </ac:spMkLst>
        </pc:spChg>
        <pc:picChg chg="del mod">
          <ac:chgData name="Tegischer Lukas" userId="f78daebb-0565-485c-bd0e-1cd035e796ff" providerId="ADAL" clId="{81F624BE-7132-4598-83F4-5916A44D1B58}" dt="2022-04-09T18:28:19.306" v="361" actId="478"/>
          <ac:picMkLst>
            <pc:docMk/>
            <pc:sldMk cId="3206806269" sldId="341"/>
            <ac:picMk id="10" creationId="{51B6D860-9E74-44AD-AD1D-7AE85374EF95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E31A4B1C-9065-4017-A72A-F06351F7E50F}"/>
    <pc:docChg chg="custSel delSld modSld">
      <pc:chgData name="Tegischer Lukas" userId="f78daebb-0565-485c-bd0e-1cd035e796ff" providerId="ADAL" clId="{E31A4B1C-9065-4017-A72A-F06351F7E50F}" dt="2022-11-04T15:38:07.332" v="11" actId="47"/>
      <pc:docMkLst>
        <pc:docMk/>
      </pc:docMkLst>
      <pc:sldChg chg="delSp mod delAnim">
        <pc:chgData name="Tegischer Lukas" userId="f78daebb-0565-485c-bd0e-1cd035e796ff" providerId="ADAL" clId="{E31A4B1C-9065-4017-A72A-F06351F7E50F}" dt="2022-11-04T15:38:01.73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E31A4B1C-9065-4017-A72A-F06351F7E50F}" dt="2022-11-04T15:38:01.404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E31A4B1C-9065-4017-A72A-F06351F7E50F}" dt="2022-11-04T15:38:01.738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31A4B1C-9065-4017-A72A-F06351F7E50F}" dt="2022-11-04T15:38:07.332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31A4B1C-9065-4017-A72A-F06351F7E50F}" dt="2022-11-04T15:38:02.917" v="2" actId="478"/>
        <pc:sldMkLst>
          <pc:docMk/>
          <pc:sldMk cId="3423285669" sldId="334"/>
        </pc:sldMkLst>
        <pc:picChg chg="del">
          <ac:chgData name="Tegischer Lukas" userId="f78daebb-0565-485c-bd0e-1cd035e796ff" providerId="ADAL" clId="{E31A4B1C-9065-4017-A72A-F06351F7E50F}" dt="2022-11-04T15:38:02.917" v="2" actId="478"/>
          <ac:picMkLst>
            <pc:docMk/>
            <pc:sldMk cId="3423285669" sldId="334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E31A4B1C-9065-4017-A72A-F06351F7E50F}" dt="2022-11-04T15:38:03.996" v="5" actId="478"/>
        <pc:sldMkLst>
          <pc:docMk/>
          <pc:sldMk cId="2211900279" sldId="337"/>
        </pc:sldMkLst>
        <pc:picChg chg="del mod">
          <ac:chgData name="Tegischer Lukas" userId="f78daebb-0565-485c-bd0e-1cd035e796ff" providerId="ADAL" clId="{E31A4B1C-9065-4017-A72A-F06351F7E50F}" dt="2022-11-04T15:38:03.996" v="5" actId="478"/>
          <ac:picMkLst>
            <pc:docMk/>
            <pc:sldMk cId="2211900279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31A4B1C-9065-4017-A72A-F06351F7E50F}" dt="2022-11-04T15:38:03.460" v="3" actId="478"/>
        <pc:sldMkLst>
          <pc:docMk/>
          <pc:sldMk cId="3623582368" sldId="338"/>
        </pc:sldMkLst>
        <pc:picChg chg="del">
          <ac:chgData name="Tegischer Lukas" userId="f78daebb-0565-485c-bd0e-1cd035e796ff" providerId="ADAL" clId="{E31A4B1C-9065-4017-A72A-F06351F7E50F}" dt="2022-11-04T15:38:03.460" v="3" actId="478"/>
          <ac:picMkLst>
            <pc:docMk/>
            <pc:sldMk cId="3623582368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31A4B1C-9065-4017-A72A-F06351F7E50F}" dt="2022-11-04T15:38:04.529" v="6" actId="478"/>
        <pc:sldMkLst>
          <pc:docMk/>
          <pc:sldMk cId="4044127609" sldId="339"/>
        </pc:sldMkLst>
        <pc:picChg chg="del">
          <ac:chgData name="Tegischer Lukas" userId="f78daebb-0565-485c-bd0e-1cd035e796ff" providerId="ADAL" clId="{E31A4B1C-9065-4017-A72A-F06351F7E50F}" dt="2022-11-04T15:38:04.529" v="6" actId="478"/>
          <ac:picMkLst>
            <pc:docMk/>
            <pc:sldMk cId="4044127609" sldId="339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E31A4B1C-9065-4017-A72A-F06351F7E50F}" dt="2022-11-04T15:38:05.053" v="8" actId="478"/>
        <pc:sldMkLst>
          <pc:docMk/>
          <pc:sldMk cId="1241005478" sldId="340"/>
        </pc:sldMkLst>
        <pc:picChg chg="del mod">
          <ac:chgData name="Tegischer Lukas" userId="f78daebb-0565-485c-bd0e-1cd035e796ff" providerId="ADAL" clId="{E31A4B1C-9065-4017-A72A-F06351F7E50F}" dt="2022-11-04T15:38:05.053" v="8" actId="478"/>
          <ac:picMkLst>
            <pc:docMk/>
            <pc:sldMk cId="1241005478" sldId="340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E31A4B1C-9065-4017-A72A-F06351F7E50F}" dt="2022-11-04T15:38:05.565" v="10" actId="478"/>
        <pc:sldMkLst>
          <pc:docMk/>
          <pc:sldMk cId="3206806269" sldId="341"/>
        </pc:sldMkLst>
        <pc:picChg chg="del mod">
          <ac:chgData name="Tegischer Lukas" userId="f78daebb-0565-485c-bd0e-1cd035e796ff" providerId="ADAL" clId="{E31A4B1C-9065-4017-A72A-F06351F7E50F}" dt="2022-11-04T15:38:05.565" v="10" actId="478"/>
          <ac:picMkLst>
            <pc:docMk/>
            <pc:sldMk cId="3206806269" sldId="34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7A3EEDB1-65D3-463A-8237-9163E05FF77C}"/>
    <pc:docChg chg="undo custSel addSld modSld">
      <pc:chgData name="Tegischer Lukas" userId="f78daebb-0565-485c-bd0e-1cd035e796ff" providerId="ADAL" clId="{7A3EEDB1-65D3-463A-8237-9163E05FF77C}" dt="2022-04-09T17:58:18.493" v="173" actId="20577"/>
      <pc:docMkLst>
        <pc:docMk/>
      </pc:docMkLst>
      <pc:sldChg chg="modSp mod">
        <pc:chgData name="Tegischer Lukas" userId="f78daebb-0565-485c-bd0e-1cd035e796ff" providerId="ADAL" clId="{7A3EEDB1-65D3-463A-8237-9163E05FF77C}" dt="2022-04-09T17:52:21.879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A3EEDB1-65D3-463A-8237-9163E05FF77C}" dt="2022-04-09T17:52:21.879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setBg delAnim">
        <pc:chgData name="Tegischer Lukas" userId="f78daebb-0565-485c-bd0e-1cd035e796ff" providerId="ADAL" clId="{7A3EEDB1-65D3-463A-8237-9163E05FF77C}" dt="2022-04-09T17:53:14.234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2:42.616" v="50" actId="478"/>
          <ac:spMkLst>
            <pc:docMk/>
            <pc:sldMk cId="3423285669" sldId="334"/>
            <ac:spMk id="8" creationId="{27736305-8F18-414E-9BEB-DED4BFC4065E}"/>
          </ac:spMkLst>
        </pc:spChg>
        <pc:spChg chg="del">
          <ac:chgData name="Tegischer Lukas" userId="f78daebb-0565-485c-bd0e-1cd035e796ff" providerId="ADAL" clId="{7A3EEDB1-65D3-463A-8237-9163E05FF77C}" dt="2022-04-09T17:52:41.923" v="49" actId="478"/>
          <ac:spMkLst>
            <pc:docMk/>
            <pc:sldMk cId="3423285669" sldId="334"/>
            <ac:spMk id="9" creationId="{0250A75C-5591-48DE-957C-683C46EC04B1}"/>
          </ac:spMkLst>
        </pc:spChg>
        <pc:spChg chg="add mod">
          <ac:chgData name="Tegischer Lukas" userId="f78daebb-0565-485c-bd0e-1cd035e796ff" providerId="ADAL" clId="{7A3EEDB1-65D3-463A-8237-9163E05FF77C}" dt="2022-04-09T17:53:14.234" v="63" actId="1076"/>
          <ac:spMkLst>
            <pc:docMk/>
            <pc:sldMk cId="3423285669" sldId="334"/>
            <ac:spMk id="10" creationId="{484AD774-74D5-4C29-AB3B-837607BF6928}"/>
          </ac:spMkLst>
        </pc:spChg>
        <pc:spChg chg="add del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19" creationId="{829B68D6-C6CC-4D1D-92F1-5FE2522D57AA}"/>
          </ac:spMkLst>
        </pc:spChg>
        <pc:grpChg chg="add del">
          <ac:chgData name="Tegischer Lukas" userId="f78daebb-0565-485c-bd0e-1cd035e796ff" providerId="ADAL" clId="{7A3EEDB1-65D3-463A-8237-9163E05FF77C}" dt="2022-04-09T17:53:03.638" v="59" actId="26606"/>
          <ac:grpSpMkLst>
            <pc:docMk/>
            <pc:sldMk cId="3423285669" sldId="334"/>
            <ac:grpSpMk id="21" creationId="{4732A386-7C2A-439A-BB1D-5CC2440E6519}"/>
          </ac:grpSpMkLst>
        </pc:grpChg>
        <pc:picChg chg="del">
          <ac:chgData name="Tegischer Lukas" userId="f78daebb-0565-485c-bd0e-1cd035e796ff" providerId="ADAL" clId="{7A3EEDB1-65D3-463A-8237-9163E05FF77C}" dt="2022-04-09T17:52:41.234" v="48" actId="478"/>
          <ac:picMkLst>
            <pc:docMk/>
            <pc:sldMk cId="3423285669" sldId="334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7A3EEDB1-65D3-463A-8237-9163E05FF77C}" dt="2022-04-09T17:53:09.804" v="62" actId="1076"/>
          <ac:picMkLst>
            <pc:docMk/>
            <pc:sldMk cId="3423285669" sldId="334"/>
            <ac:picMk id="11" creationId="{2B2F49DF-80F1-4860-9A93-07E00DF27082}"/>
          </ac:picMkLst>
        </pc:picChg>
        <pc:picChg chg="ord">
          <ac:chgData name="Tegischer Lukas" userId="f78daebb-0565-485c-bd0e-1cd035e796ff" providerId="ADAL" clId="{7A3EEDB1-65D3-463A-8237-9163E05FF77C}" dt="2022-04-09T17:53:03.638" v="59" actId="26606"/>
          <ac:picMkLst>
            <pc:docMk/>
            <pc:sldMk cId="3423285669" sldId="334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6:58.962" v="148" actId="1076"/>
        <pc:sldMkLst>
          <pc:docMk/>
          <pc:sldMk cId="3755822627" sldId="335"/>
        </pc:sldMkLst>
        <pc:spChg chg="add mod">
          <ac:chgData name="Tegischer Lukas" userId="f78daebb-0565-485c-bd0e-1cd035e796ff" providerId="ADAL" clId="{7A3EEDB1-65D3-463A-8237-9163E05FF77C}" dt="2022-04-09T17:55:55.061" v="139" actId="1076"/>
          <ac:spMkLst>
            <pc:docMk/>
            <pc:sldMk cId="3755822627" sldId="335"/>
            <ac:spMk id="6" creationId="{707CD59F-3FA9-496A-AA17-C99C2ED14A8D}"/>
          </ac:spMkLst>
        </pc:spChg>
        <pc:spChg chg="del">
          <ac:chgData name="Tegischer Lukas" userId="f78daebb-0565-485c-bd0e-1cd035e796ff" providerId="ADAL" clId="{7A3EEDB1-65D3-463A-8237-9163E05FF77C}" dt="2022-04-09T17:55:49.745" v="136" actId="478"/>
          <ac:spMkLst>
            <pc:docMk/>
            <pc:sldMk cId="3755822627" sldId="335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7A3EEDB1-65D3-463A-8237-9163E05FF77C}" dt="2022-04-09T17:56:06.351" v="144" actId="14100"/>
          <ac:picMkLst>
            <pc:docMk/>
            <pc:sldMk cId="3755822627" sldId="335"/>
            <ac:picMk id="7" creationId="{C4A6894B-A225-4A34-B466-D507FF2DFCD4}"/>
          </ac:picMkLst>
        </pc:picChg>
        <pc:picChg chg="add mod">
          <ac:chgData name="Tegischer Lukas" userId="f78daebb-0565-485c-bd0e-1cd035e796ff" providerId="ADAL" clId="{7A3EEDB1-65D3-463A-8237-9163E05FF77C}" dt="2022-04-09T17:56:58.962" v="148" actId="1076"/>
          <ac:picMkLst>
            <pc:docMk/>
            <pc:sldMk cId="3755822627" sldId="335"/>
            <ac:picMk id="8" creationId="{2E324D81-E479-4EBF-8C70-29A11758B778}"/>
          </ac:picMkLst>
        </pc:picChg>
        <pc:picChg chg="del">
          <ac:chgData name="Tegischer Lukas" userId="f78daebb-0565-485c-bd0e-1cd035e796ff" providerId="ADAL" clId="{7A3EEDB1-65D3-463A-8237-9163E05FF77C}" dt="2022-04-09T17:55:56.140" v="140" actId="478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8:18.493" v="173" actId="20577"/>
        <pc:sldMkLst>
          <pc:docMk/>
          <pc:sldMk cId="3457157905" sldId="336"/>
        </pc:sldMkLst>
        <pc:spChg chg="add mod">
          <ac:chgData name="Tegischer Lukas" userId="f78daebb-0565-485c-bd0e-1cd035e796ff" providerId="ADAL" clId="{7A3EEDB1-65D3-463A-8237-9163E05FF77C}" dt="2022-04-09T17:58:18.493" v="173" actId="20577"/>
          <ac:spMkLst>
            <pc:docMk/>
            <pc:sldMk cId="3457157905" sldId="336"/>
            <ac:spMk id="7" creationId="{9AA82489-C260-459B-81FD-7A05CC40EBCF}"/>
          </ac:spMkLst>
        </pc:spChg>
        <pc:spChg chg="add mod">
          <ac:chgData name="Tegischer Lukas" userId="f78daebb-0565-485c-bd0e-1cd035e796ff" providerId="ADAL" clId="{7A3EEDB1-65D3-463A-8237-9163E05FF77C}" dt="2022-04-09T17:57:32.405" v="157" actId="1076"/>
          <ac:spMkLst>
            <pc:docMk/>
            <pc:sldMk cId="3457157905" sldId="336"/>
            <ac:spMk id="8" creationId="{CC322921-EE88-401C-A173-8DEFFF619C9B}"/>
          </ac:spMkLst>
        </pc:spChg>
        <pc:spChg chg="del">
          <ac:chgData name="Tegischer Lukas" userId="f78daebb-0565-485c-bd0e-1cd035e796ff" providerId="ADAL" clId="{7A3EEDB1-65D3-463A-8237-9163E05FF77C}" dt="2022-04-09T17:57:15.635" v="150" actId="478"/>
          <ac:spMkLst>
            <pc:docMk/>
            <pc:sldMk cId="3457157905" sldId="336"/>
            <ac:spMk id="10" creationId="{4CE9FD77-59DB-4332-9845-3E1000D6633F}"/>
          </ac:spMkLst>
        </pc:spChg>
        <pc:spChg chg="add del mod">
          <ac:chgData name="Tegischer Lukas" userId="f78daebb-0565-485c-bd0e-1cd035e796ff" providerId="ADAL" clId="{7A3EEDB1-65D3-463A-8237-9163E05FF77C}" dt="2022-04-09T17:57:43.333" v="160" actId="478"/>
          <ac:spMkLst>
            <pc:docMk/>
            <pc:sldMk cId="3457157905" sldId="336"/>
            <ac:spMk id="11" creationId="{DE101293-E987-4F3C-A812-884CFD187333}"/>
          </ac:spMkLst>
        </pc:spChg>
        <pc:spChg chg="add mod">
          <ac:chgData name="Tegischer Lukas" userId="f78daebb-0565-485c-bd0e-1cd035e796ff" providerId="ADAL" clId="{7A3EEDB1-65D3-463A-8237-9163E05FF77C}" dt="2022-04-09T17:57:55.638" v="164" actId="1076"/>
          <ac:spMkLst>
            <pc:docMk/>
            <pc:sldMk cId="3457157905" sldId="336"/>
            <ac:spMk id="12" creationId="{54D86B9A-5774-48BE-8ABD-8A60F4379643}"/>
          </ac:spMkLst>
        </pc:spChg>
        <pc:picChg chg="del">
          <ac:chgData name="Tegischer Lukas" userId="f78daebb-0565-485c-bd0e-1cd035e796ff" providerId="ADAL" clId="{7A3EEDB1-65D3-463A-8237-9163E05FF77C}" dt="2022-04-09T17:57:14.985" v="149" actId="478"/>
          <ac:picMkLst>
            <pc:docMk/>
            <pc:sldMk cId="3457157905" sldId="336"/>
            <ac:picMk id="6" creationId="{5C6B57E8-DC6C-4F40-9676-51B3B803F8BE}"/>
          </ac:picMkLst>
        </pc:picChg>
      </pc:sldChg>
      <pc:sldChg chg="addSp delSp modSp add mod modAnim">
        <pc:chgData name="Tegischer Lukas" userId="f78daebb-0565-485c-bd0e-1cd035e796ff" providerId="ADAL" clId="{7A3EEDB1-65D3-463A-8237-9163E05FF77C}" dt="2022-04-09T17:54:14.342" v="87"/>
        <pc:sldMkLst>
          <pc:docMk/>
          <pc:sldMk cId="405609374" sldId="337"/>
        </pc:sldMkLst>
        <pc:spChg chg="add mod">
          <ac:chgData name="Tegischer Lukas" userId="f78daebb-0565-485c-bd0e-1cd035e796ff" providerId="ADAL" clId="{7A3EEDB1-65D3-463A-8237-9163E05FF77C}" dt="2022-04-09T17:53:37.364" v="70" actId="1076"/>
          <ac:spMkLst>
            <pc:docMk/>
            <pc:sldMk cId="405609374" sldId="337"/>
            <ac:spMk id="7" creationId="{92A06F09-4588-4A6D-B793-6ABE55435EB8}"/>
          </ac:spMkLst>
        </pc:spChg>
        <pc:spChg chg="del">
          <ac:chgData name="Tegischer Lukas" userId="f78daebb-0565-485c-bd0e-1cd035e796ff" providerId="ADAL" clId="{7A3EEDB1-65D3-463A-8237-9163E05FF77C}" dt="2022-04-09T17:53:30.292" v="65" actId="478"/>
          <ac:spMkLst>
            <pc:docMk/>
            <pc:sldMk cId="405609374" sldId="337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7A3EEDB1-65D3-463A-8237-9163E05FF77C}" dt="2022-04-09T17:54:10.812" v="86" actId="1076"/>
          <ac:picMkLst>
            <pc:docMk/>
            <pc:sldMk cId="405609374" sldId="337"/>
            <ac:picMk id="8" creationId="{775E51F0-10D2-4A17-90F0-49FDB9FA3F39}"/>
          </ac:picMkLst>
        </pc:picChg>
        <pc:picChg chg="add mod">
          <ac:chgData name="Tegischer Lukas" userId="f78daebb-0565-485c-bd0e-1cd035e796ff" providerId="ADAL" clId="{7A3EEDB1-65D3-463A-8237-9163E05FF77C}" dt="2022-04-09T17:54:09.020" v="85" actId="1076"/>
          <ac:picMkLst>
            <pc:docMk/>
            <pc:sldMk cId="405609374" sldId="337"/>
            <ac:picMk id="9" creationId="{B75006E8-223D-4F9B-A3E9-47E3B27C39D7}"/>
          </ac:picMkLst>
        </pc:picChg>
        <pc:picChg chg="del">
          <ac:chgData name="Tegischer Lukas" userId="f78daebb-0565-485c-bd0e-1cd035e796ff" providerId="ADAL" clId="{7A3EEDB1-65D3-463A-8237-9163E05FF77C}" dt="2022-04-09T17:53:30.928" v="66" actId="478"/>
          <ac:picMkLst>
            <pc:docMk/>
            <pc:sldMk cId="405609374" sldId="337"/>
            <ac:picMk id="11" creationId="{2B2F49DF-80F1-4860-9A93-07E00DF27082}"/>
          </ac:picMkLst>
        </pc:picChg>
      </pc:sldChg>
      <pc:sldChg chg="addSp delSp modSp add mod delAnim modAnim">
        <pc:chgData name="Tegischer Lukas" userId="f78daebb-0565-485c-bd0e-1cd035e796ff" providerId="ADAL" clId="{7A3EEDB1-65D3-463A-8237-9163E05FF77C}" dt="2022-04-09T17:55:27.622" v="135"/>
        <pc:sldMkLst>
          <pc:docMk/>
          <pc:sldMk cId="625331851" sldId="338"/>
        </pc:sldMkLst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2" creationId="{18108428-A0BC-47FE-BD91-655B96E1C5BB}"/>
          </ac:spMkLst>
        </pc:spChg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3" creationId="{BD858FB4-3527-42CD-BCE4-C48C0F6E44B4}"/>
          </ac:spMkLst>
        </pc:spChg>
        <pc:spChg chg="mod">
          <ac:chgData name="Tegischer Lukas" userId="f78daebb-0565-485c-bd0e-1cd035e796ff" providerId="ADAL" clId="{7A3EEDB1-65D3-463A-8237-9163E05FF77C}" dt="2022-04-09T17:55:01.874" v="126" actId="20577"/>
          <ac:spMkLst>
            <pc:docMk/>
            <pc:sldMk cId="625331851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4:22.303" v="91" actId="478"/>
          <ac:spMkLst>
            <pc:docMk/>
            <pc:sldMk cId="625331851" sldId="338"/>
            <ac:spMk id="7" creationId="{92A06F09-4588-4A6D-B793-6ABE55435EB8}"/>
          </ac:spMkLst>
        </pc:spChg>
        <pc:spChg chg="add mod">
          <ac:chgData name="Tegischer Lukas" userId="f78daebb-0565-485c-bd0e-1cd035e796ff" providerId="ADAL" clId="{7A3EEDB1-65D3-463A-8237-9163E05FF77C}" dt="2022-04-09T17:54:52.962" v="95" actId="1076"/>
          <ac:spMkLst>
            <pc:docMk/>
            <pc:sldMk cId="625331851" sldId="338"/>
            <ac:spMk id="11" creationId="{E16CC137-A1F1-416C-B059-FF16FDBA56FF}"/>
          </ac:spMkLst>
        </pc:spChg>
        <pc:picChg chg="del">
          <ac:chgData name="Tegischer Lukas" userId="f78daebb-0565-485c-bd0e-1cd035e796ff" providerId="ADAL" clId="{7A3EEDB1-65D3-463A-8237-9163E05FF77C}" dt="2022-04-09T17:54:21.404" v="89" actId="478"/>
          <ac:picMkLst>
            <pc:docMk/>
            <pc:sldMk cId="625331851" sldId="338"/>
            <ac:picMk id="8" creationId="{775E51F0-10D2-4A17-90F0-49FDB9FA3F39}"/>
          </ac:picMkLst>
        </pc:picChg>
        <pc:picChg chg="del">
          <ac:chgData name="Tegischer Lukas" userId="f78daebb-0565-485c-bd0e-1cd035e796ff" providerId="ADAL" clId="{7A3EEDB1-65D3-463A-8237-9163E05FF77C}" dt="2022-04-09T17:54:21.773" v="90" actId="478"/>
          <ac:picMkLst>
            <pc:docMk/>
            <pc:sldMk cId="625331851" sldId="338"/>
            <ac:picMk id="9" creationId="{B75006E8-223D-4F9B-A3E9-47E3B27C39D7}"/>
          </ac:picMkLst>
        </pc:picChg>
        <pc:picChg chg="add mod">
          <ac:chgData name="Tegischer Lukas" userId="f78daebb-0565-485c-bd0e-1cd035e796ff" providerId="ADAL" clId="{7A3EEDB1-65D3-463A-8237-9163E05FF77C}" dt="2022-04-09T17:55:08.570" v="129" actId="1076"/>
          <ac:picMkLst>
            <pc:docMk/>
            <pc:sldMk cId="625331851" sldId="338"/>
            <ac:picMk id="12" creationId="{9F7822D9-36B4-43C1-8567-98D9F428B9CA}"/>
          </ac:picMkLst>
        </pc:picChg>
        <pc:picChg chg="add del">
          <ac:chgData name="Tegischer Lukas" userId="f78daebb-0565-485c-bd0e-1cd035e796ff" providerId="ADAL" clId="{7A3EEDB1-65D3-463A-8237-9163E05FF77C}" dt="2022-04-09T17:54:44.072" v="93"/>
          <ac:picMkLst>
            <pc:docMk/>
            <pc:sldMk cId="625331851" sldId="338"/>
            <ac:picMk id="2049" creationId="{DF711700-782A-4EE8-A9BF-29EACF99605C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589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5651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509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388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1682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58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Dreiecksberechnungen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187429" y="728010"/>
            <a:ext cx="3869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WH: Satz des Pythagoras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84AD774-74D5-4C29-AB3B-837607BF6928}"/>
                  </a:ext>
                </a:extLst>
              </p:cNvPr>
              <p:cNvSpPr txBox="1"/>
              <p:nvPr/>
            </p:nvSpPr>
            <p:spPr>
              <a:xfrm>
                <a:off x="761209" y="1754724"/>
                <a:ext cx="6721642" cy="15932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jedem rechtwinkligen Dreieck gilt: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Summe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Katheten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gleich dem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𝐻𝑦𝑝𝑜𝑡𝑒𝑛𝑢𝑠𝑒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84AD774-74D5-4C29-AB3B-837607BF6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209" y="1754724"/>
                <a:ext cx="6721642" cy="1593257"/>
              </a:xfrm>
              <a:prstGeom prst="rect">
                <a:avLst/>
              </a:prstGeom>
              <a:blipFill>
                <a:blip r:embed="rId4"/>
                <a:stretch>
                  <a:fillRect l="-725" t="-1916" r="-453" b="-42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96EEBDEE-92CA-4101-87CD-24B520FAA8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594" t="20979" r="47494" b="42835"/>
          <a:stretch/>
        </p:blipFill>
        <p:spPr bwMode="auto">
          <a:xfrm>
            <a:off x="7781925" y="555689"/>
            <a:ext cx="2686288" cy="33411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328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302304" y="444223"/>
            <a:ext cx="3587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Dreiecksberechnungen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9A94D2-6FC5-440C-8236-1B6CDDD73593}"/>
              </a:ext>
            </a:extLst>
          </p:cNvPr>
          <p:cNvSpPr txBox="1"/>
          <p:nvPr/>
        </p:nvSpPr>
        <p:spPr>
          <a:xfrm>
            <a:off x="828675" y="1115841"/>
            <a:ext cx="105346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Ein rechtwinkliges Dreieck mit den Katheten a, b und der Hypotenuse c ist gegeben. Die Formel des Satz des Pythagoras kann auf jede Variable umgeformt werden.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 descr="Ein Bild, das Text, Sportwettkampf, Sport enthält.&#10;&#10;Automatisch generierte Beschreibung">
            <a:extLst>
              <a:ext uri="{FF2B5EF4-FFF2-40B4-BE49-F238E27FC236}">
                <a16:creationId xmlns:a16="http://schemas.microsoft.com/office/drawing/2014/main" id="{73CB7A40-DF3C-4D49-B72F-6CF6C0BC2B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6" t="26640" r="31091" b="41503"/>
          <a:stretch/>
        </p:blipFill>
        <p:spPr bwMode="auto">
          <a:xfrm>
            <a:off x="8682037" y="2854888"/>
            <a:ext cx="3048953" cy="23964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B498F6D-E689-453D-8346-B758EB657AD4}"/>
                  </a:ext>
                </a:extLst>
              </p:cNvPr>
              <p:cNvSpPr txBox="1"/>
              <p:nvPr/>
            </p:nvSpPr>
            <p:spPr>
              <a:xfrm>
                <a:off x="3048000" y="1943738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B498F6D-E689-453D-8346-B758EB657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943738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58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302303" y="376794"/>
            <a:ext cx="3587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Dreiecksberechnungen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84AD774-74D5-4C29-AB3B-837607BF6928}"/>
              </a:ext>
            </a:extLst>
          </p:cNvPr>
          <p:cNvSpPr txBox="1"/>
          <p:nvPr/>
        </p:nvSpPr>
        <p:spPr>
          <a:xfrm>
            <a:off x="1447403" y="1061211"/>
            <a:ext cx="9297191" cy="73449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zwei Seitenlängen eines rechtwinkligen Dreiecks bekannt, kannst du mit Hilfe des Satz des Pythagoras die Länge der fehlenden Seite bestimmen.</a:t>
            </a:r>
            <a:endParaRPr lang="de-AT" sz="2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5CA6546-DBE7-406A-9DD5-6A2ED1535F97}"/>
              </a:ext>
            </a:extLst>
          </p:cNvPr>
          <p:cNvSpPr txBox="1"/>
          <p:nvPr/>
        </p:nvSpPr>
        <p:spPr>
          <a:xfrm>
            <a:off x="8951564" y="2419350"/>
            <a:ext cx="2248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WICHTIG: Skizze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99F7062-62CB-44F7-B09A-A287DB0CFA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472" t="19476" r="6070" b="19476"/>
          <a:stretch/>
        </p:blipFill>
        <p:spPr>
          <a:xfrm>
            <a:off x="8163140" y="3028950"/>
            <a:ext cx="3825285" cy="3290449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DB57A5F-584F-48C0-A038-8ACCB0C132E0}"/>
              </a:ext>
            </a:extLst>
          </p:cNvPr>
          <p:cNvSpPr txBox="1"/>
          <p:nvPr/>
        </p:nvSpPr>
        <p:spPr>
          <a:xfrm>
            <a:off x="590550" y="2076371"/>
            <a:ext cx="6753226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Berechne die fehlende Seite des rechtwinkligen Dreiecks. Runde (falls nötig) auf zwei Stellen.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159896EA-168D-4CF4-AC85-9BA71A5E5BE1}"/>
                  </a:ext>
                </a:extLst>
              </p:cNvPr>
              <p:cNvSpPr txBox="1"/>
              <p:nvPr/>
            </p:nvSpPr>
            <p:spPr>
              <a:xfrm>
                <a:off x="523875" y="2881015"/>
                <a:ext cx="6096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𝑔𝑒𝑔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.: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Kathete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=8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Kathete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=13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endParaRPr lang="de-AT" sz="1800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𝑔𝑒𝑠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.: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Hypotenuse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159896EA-168D-4CF4-AC85-9BA71A5E5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5" y="2881015"/>
                <a:ext cx="6096000" cy="646331"/>
              </a:xfrm>
              <a:prstGeom prst="rect">
                <a:avLst/>
              </a:prstGeom>
              <a:blipFill>
                <a:blip r:embed="rId5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190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99F7062-62CB-44F7-B09A-A287DB0CFA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472" t="19476" r="6070" b="19476"/>
          <a:stretch/>
        </p:blipFill>
        <p:spPr>
          <a:xfrm>
            <a:off x="8039315" y="1235790"/>
            <a:ext cx="3825285" cy="3290449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DB57A5F-584F-48C0-A038-8ACCB0C132E0}"/>
              </a:ext>
            </a:extLst>
          </p:cNvPr>
          <p:cNvSpPr txBox="1"/>
          <p:nvPr/>
        </p:nvSpPr>
        <p:spPr>
          <a:xfrm>
            <a:off x="428625" y="228127"/>
            <a:ext cx="6753226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Berechne die fehlende Seite des rechtwinkligen Dreiecks. Runde (falls nötig) auf zwei Stellen.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55C9161-284A-439C-BE02-21BCB497C502}"/>
                  </a:ext>
                </a:extLst>
              </p:cNvPr>
              <p:cNvSpPr txBox="1"/>
              <p:nvPr/>
            </p:nvSpPr>
            <p:spPr>
              <a:xfrm>
                <a:off x="428625" y="1235790"/>
                <a:ext cx="6096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𝑔𝑒𝑔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.: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Kathete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=133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Hypotenuse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=300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de-AT" sz="1800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𝑔𝑒𝑠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.: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Kathete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𝑙</m:t>
                    </m:r>
                  </m:oMath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55C9161-284A-439C-BE02-21BCB497C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1235790"/>
                <a:ext cx="6096000" cy="646331"/>
              </a:xfrm>
              <a:prstGeom prst="rect">
                <a:avLst/>
              </a:prstGeom>
              <a:blipFill>
                <a:blip r:embed="rId5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9B1BCB1-F92B-4A31-B341-FFA53759BBD0}"/>
              </a:ext>
            </a:extLst>
          </p:cNvPr>
          <p:cNvSpPr txBox="1"/>
          <p:nvPr/>
        </p:nvSpPr>
        <p:spPr>
          <a:xfrm>
            <a:off x="466725" y="466636"/>
            <a:ext cx="9944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Flächeninhalt eines rechtwinkligen Dreiecks mit den Katheten u und v und der Hypotenuse w ist gegeben. Berechne die Länge der Hypotenuse, wenn eine Kathete gegeben ist. Runde (falls nötig) auf zwei Stellen.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0D8A7C2-59F4-41AB-ACC8-BA6F9BD5EA69}"/>
                  </a:ext>
                </a:extLst>
              </p:cNvPr>
              <p:cNvSpPr txBox="1"/>
              <p:nvPr/>
            </p:nvSpPr>
            <p:spPr>
              <a:xfrm>
                <a:off x="1686560" y="145835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=20 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0D8A7C2-59F4-41AB-ACC8-BA6F9BD5E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560" y="1458357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51B6D860-9E74-44AD-AD1D-7AE85374EF9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472" t="19476" r="6070" b="19476"/>
          <a:stretch/>
        </p:blipFill>
        <p:spPr>
          <a:xfrm>
            <a:off x="8518980" y="1598445"/>
            <a:ext cx="3137975" cy="269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00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2758B67A-5AA7-4AF4-BE96-3694EDFA620F}"/>
              </a:ext>
            </a:extLst>
          </p:cNvPr>
          <p:cNvSpPr txBox="1"/>
          <p:nvPr/>
        </p:nvSpPr>
        <p:spPr>
          <a:xfrm>
            <a:off x="457200" y="366824"/>
            <a:ext cx="10344150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 Dreieck mit den Seitenlängen e, f und g ist gegeben. Begründe rechnerisch, ob es sich bei diesem Dreieck um ein rechtwinkliges Dreieck handelt. Falls ja, gib an welche Seiten die Katheten sind &amp; welche die Hypotenuse darstellt.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668F7DC-0F4E-422A-ADFE-CDB98AC12108}"/>
                  </a:ext>
                </a:extLst>
              </p:cNvPr>
              <p:cNvSpPr txBox="1"/>
              <p:nvPr/>
            </p:nvSpPr>
            <p:spPr>
              <a:xfrm>
                <a:off x="3048000" y="14631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668F7DC-0F4E-422A-ADFE-CDB98AC12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6315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680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296</Words>
  <Application>Microsoft Office PowerPoint</Application>
  <PresentationFormat>Breitbild</PresentationFormat>
  <Paragraphs>22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Satz des Pythagoras Dreiecksberechnungen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2022-11-04T15:38:07Z</dcterms:modified>
</cp:coreProperties>
</file>