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6" r:id="rId4"/>
    <p:sldId id="29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AC667BE-2117-4ECF-90C5-FBD8BC4C98A3}"/>
    <pc:docChg chg="custSel addSld delSld modSld">
      <pc:chgData name="Tegischer Lukas" userId="f78daebb-0565-485c-bd0e-1cd035e796ff" providerId="ADAL" clId="{DAC667BE-2117-4ECF-90C5-FBD8BC4C98A3}" dt="2020-05-26T18:42:45.366" v="118" actId="1076"/>
      <pc:docMkLst>
        <pc:docMk/>
      </pc:docMkLst>
      <pc:sldChg chg="delSp modSp">
        <pc:chgData name="Tegischer Lukas" userId="f78daebb-0565-485c-bd0e-1cd035e796ff" providerId="ADAL" clId="{DAC667BE-2117-4ECF-90C5-FBD8BC4C98A3}" dt="2020-05-22T18:49:18.947" v="100" actId="478"/>
        <pc:sldMkLst>
          <pc:docMk/>
          <pc:sldMk cId="336392357" sldId="256"/>
        </pc:sldMkLst>
        <pc:spChg chg="mod">
          <ac:chgData name="Tegischer Lukas" userId="f78daebb-0565-485c-bd0e-1cd035e796ff" providerId="ADAL" clId="{DAC667BE-2117-4ECF-90C5-FBD8BC4C98A3}" dt="2020-05-22T08:11:30.958" v="22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18:49:18.947" v="100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AC667BE-2117-4ECF-90C5-FBD8BC4C98A3}" dt="2020-05-26T18:42:42.845" v="117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AC667BE-2117-4ECF-90C5-FBD8BC4C98A3}" dt="2020-05-22T08:12:05.827" v="39" actId="20577"/>
          <ac:spMkLst>
            <pc:docMk/>
            <pc:sldMk cId="4068653008" sldId="27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DAC667BE-2117-4ECF-90C5-FBD8BC4C98A3}" dt="2020-05-26T18:42:00.068" v="102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AC667BE-2117-4ECF-90C5-FBD8BC4C98A3}" dt="2020-05-26T18:42:38.933" v="115" actId="478"/>
          <ac:spMkLst>
            <pc:docMk/>
            <pc:sldMk cId="4068653008" sldId="278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6T18:42:42.845" v="117" actId="1076"/>
          <ac:spMkLst>
            <pc:docMk/>
            <pc:sldMk cId="4068653008" sldId="278"/>
            <ac:spMk id="5" creationId="{615EC234-40A7-4F5E-81F4-6BF71480FEED}"/>
          </ac:spMkLst>
        </pc:spChg>
        <pc:spChg chg="del">
          <ac:chgData name="Tegischer Lukas" userId="f78daebb-0565-485c-bd0e-1cd035e796ff" providerId="ADAL" clId="{DAC667BE-2117-4ECF-90C5-FBD8BC4C98A3}" dt="2020-05-22T08:12:01.376" v="23" actId="478"/>
          <ac:spMkLst>
            <pc:docMk/>
            <pc:sldMk cId="4068653008" sldId="278"/>
            <ac:spMk id="6" creationId="{C02B04E1-DB46-453D-BA65-4643E69E3437}"/>
          </ac:spMkLst>
        </pc:spChg>
        <pc:spChg chg="add del mod">
          <ac:chgData name="Tegischer Lukas" userId="f78daebb-0565-485c-bd0e-1cd035e796ff" providerId="ADAL" clId="{DAC667BE-2117-4ECF-90C5-FBD8BC4C98A3}" dt="2020-05-26T18:42:01.990" v="103" actId="478"/>
          <ac:spMkLst>
            <pc:docMk/>
            <pc:sldMk cId="4068653008" sldId="278"/>
            <ac:spMk id="7" creationId="{88BE6982-37E0-4045-AAFD-60E2D13ABB82}"/>
          </ac:spMkLst>
        </pc:spChg>
        <pc:spChg chg="add del mod">
          <ac:chgData name="Tegischer Lukas" userId="f78daebb-0565-485c-bd0e-1cd035e796ff" providerId="ADAL" clId="{DAC667BE-2117-4ECF-90C5-FBD8BC4C98A3}" dt="2020-05-22T08:13:17.604" v="59" actId="478"/>
          <ac:spMkLst>
            <pc:docMk/>
            <pc:sldMk cId="4068653008" sldId="278"/>
            <ac:spMk id="7" creationId="{94349B6E-DF0B-4B0F-A9F2-0D05DAF5545F}"/>
          </ac:spMkLst>
        </pc:spChg>
        <pc:spChg chg="add">
          <ac:chgData name="Tegischer Lukas" userId="f78daebb-0565-485c-bd0e-1cd035e796ff" providerId="ADAL" clId="{DAC667BE-2117-4ECF-90C5-FBD8BC4C98A3}" dt="2020-05-26T18:42:39.258" v="116"/>
          <ac:spMkLst>
            <pc:docMk/>
            <pc:sldMk cId="4068653008" sldId="278"/>
            <ac:spMk id="9" creationId="{E54D79F9-E349-4980-AE56-4ABD74BD11AD}"/>
          </ac:spMkLst>
        </pc:spChg>
        <pc:picChg chg="del mod">
          <ac:chgData name="Tegischer Lukas" userId="f78daebb-0565-485c-bd0e-1cd035e796ff" providerId="ADAL" clId="{DAC667BE-2117-4ECF-90C5-FBD8BC4C98A3}" dt="2020-05-22T08:12:02.551" v="25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delSp modSp">
        <pc:chgData name="Tegischer Lukas" userId="f78daebb-0565-485c-bd0e-1cd035e796ff" providerId="ADAL" clId="{DAC667BE-2117-4ECF-90C5-FBD8BC4C98A3}" dt="2020-05-22T18:49:21.143" v="101" actId="478"/>
        <pc:sldMkLst>
          <pc:docMk/>
          <pc:sldMk cId="3932101437" sldId="291"/>
        </pc:sldMkLst>
        <pc:spChg chg="mod">
          <ac:chgData name="Tegischer Lukas" userId="f78daebb-0565-485c-bd0e-1cd035e796ff" providerId="ADAL" clId="{DAC667BE-2117-4ECF-90C5-FBD8BC4C98A3}" dt="2020-05-22T08:14:32.156" v="97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18:49:21.143" v="101" actId="478"/>
          <ac:spMkLst>
            <pc:docMk/>
            <pc:sldMk cId="3932101437" sldId="291"/>
            <ac:spMk id="6" creationId="{00000000-0000-0000-0000-000000000000}"/>
          </ac:spMkLst>
        </pc:spChg>
      </pc:sldChg>
      <pc:sldChg chg="del">
        <pc:chgData name="Tegischer Lukas" userId="f78daebb-0565-485c-bd0e-1cd035e796ff" providerId="ADAL" clId="{DAC667BE-2117-4ECF-90C5-FBD8BC4C98A3}" dt="2020-05-22T08:14:21.649" v="75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DAC667BE-2117-4ECF-90C5-FBD8BC4C98A3}" dt="2020-05-22T08:14:19.834" v="73" actId="2696"/>
        <pc:sldMkLst>
          <pc:docMk/>
          <pc:sldMk cId="1169683197" sldId="294"/>
        </pc:sldMkLst>
      </pc:sldChg>
      <pc:sldChg chg="del">
        <pc:chgData name="Tegischer Lukas" userId="f78daebb-0565-485c-bd0e-1cd035e796ff" providerId="ADAL" clId="{DAC667BE-2117-4ECF-90C5-FBD8BC4C98A3}" dt="2020-05-22T08:14:20.755" v="74" actId="2696"/>
        <pc:sldMkLst>
          <pc:docMk/>
          <pc:sldMk cId="1523171593" sldId="295"/>
        </pc:sldMkLst>
      </pc:sldChg>
      <pc:sldChg chg="addSp delSp modSp add modTransition">
        <pc:chgData name="Tegischer Lukas" userId="f78daebb-0565-485c-bd0e-1cd035e796ff" providerId="ADAL" clId="{DAC667BE-2117-4ECF-90C5-FBD8BC4C98A3}" dt="2020-05-26T18:42:45.366" v="118" actId="1076"/>
        <pc:sldMkLst>
          <pc:docMk/>
          <pc:sldMk cId="127089651" sldId="296"/>
        </pc:sldMkLst>
        <pc:spChg chg="del">
          <ac:chgData name="Tegischer Lukas" userId="f78daebb-0565-485c-bd0e-1cd035e796ff" providerId="ADAL" clId="{DAC667BE-2117-4ECF-90C5-FBD8BC4C98A3}" dt="2020-05-26T18:42:06.318" v="104" actId="478"/>
          <ac:spMkLst>
            <pc:docMk/>
            <pc:sldMk cId="127089651" sldId="296"/>
            <ac:spMk id="3" creationId="{00000000-0000-0000-0000-000000000000}"/>
          </ac:spMkLst>
        </pc:spChg>
        <pc:spChg chg="mod">
          <ac:chgData name="Tegischer Lukas" userId="f78daebb-0565-485c-bd0e-1cd035e796ff" providerId="ADAL" clId="{DAC667BE-2117-4ECF-90C5-FBD8BC4C98A3}" dt="2020-05-26T18:42:34.630" v="114" actId="1076"/>
          <ac:spMkLst>
            <pc:docMk/>
            <pc:sldMk cId="127089651" sldId="296"/>
            <ac:spMk id="4" creationId="{BE76B085-C4FB-42A1-91BE-6045B18F4840}"/>
          </ac:spMkLst>
        </pc:spChg>
        <pc:spChg chg="del">
          <ac:chgData name="Tegischer Lukas" userId="f78daebb-0565-485c-bd0e-1cd035e796ff" providerId="ADAL" clId="{DAC667BE-2117-4ECF-90C5-FBD8BC4C98A3}" dt="2020-05-22T08:13:23.732" v="61" actId="478"/>
          <ac:spMkLst>
            <pc:docMk/>
            <pc:sldMk cId="127089651" sldId="296"/>
            <ac:spMk id="5" creationId="{615EC234-40A7-4F5E-81F4-6BF71480FEED}"/>
          </ac:spMkLst>
        </pc:spChg>
        <pc:spChg chg="add del mod">
          <ac:chgData name="Tegischer Lukas" userId="f78daebb-0565-485c-bd0e-1cd035e796ff" providerId="ADAL" clId="{DAC667BE-2117-4ECF-90C5-FBD8BC4C98A3}" dt="2020-05-26T18:42:08.289" v="105" actId="478"/>
          <ac:spMkLst>
            <pc:docMk/>
            <pc:sldMk cId="127089651" sldId="296"/>
            <ac:spMk id="6" creationId="{1DBE75C4-2A89-4DA1-AB64-73633D6647E7}"/>
          </ac:spMkLst>
        </pc:spChg>
        <pc:spChg chg="mod">
          <ac:chgData name="Tegischer Lukas" userId="f78daebb-0565-485c-bd0e-1cd035e796ff" providerId="ADAL" clId="{DAC667BE-2117-4ECF-90C5-FBD8BC4C98A3}" dt="2020-05-26T18:42:45.366" v="118" actId="1076"/>
          <ac:spMkLst>
            <pc:docMk/>
            <pc:sldMk cId="127089651" sldId="296"/>
            <ac:spMk id="7" creationId="{94349B6E-DF0B-4B0F-A9F2-0D05DAF5545F}"/>
          </ac:spMkLst>
        </pc:spChg>
      </pc:sldChg>
      <pc:sldChg chg="addSp delSp modSp add modTransition">
        <pc:chgData name="Tegischer Lukas" userId="f78daebb-0565-485c-bd0e-1cd035e796ff" providerId="ADAL" clId="{DAC667BE-2117-4ECF-90C5-FBD8BC4C98A3}" dt="2020-05-26T18:42:21.854" v="110" actId="20577"/>
        <pc:sldMkLst>
          <pc:docMk/>
          <pc:sldMk cId="1690730730" sldId="297"/>
        </pc:sldMkLst>
        <pc:spChg chg="del">
          <ac:chgData name="Tegischer Lukas" userId="f78daebb-0565-485c-bd0e-1cd035e796ff" providerId="ADAL" clId="{DAC667BE-2117-4ECF-90C5-FBD8BC4C98A3}" dt="2020-05-22T08:14:02.203" v="69" actId="478"/>
          <ac:spMkLst>
            <pc:docMk/>
            <pc:sldMk cId="1690730730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6T18:42:11.842" v="106" actId="478"/>
          <ac:spMkLst>
            <pc:docMk/>
            <pc:sldMk cId="1690730730" sldId="297"/>
            <ac:spMk id="3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08:14:00.612" v="68" actId="478"/>
          <ac:spMkLst>
            <pc:docMk/>
            <pc:sldMk cId="1690730730" sldId="297"/>
            <ac:spMk id="4" creationId="{BE76B085-C4FB-42A1-91BE-6045B18F4840}"/>
          </ac:spMkLst>
        </pc:spChg>
        <pc:spChg chg="add del mod">
          <ac:chgData name="Tegischer Lukas" userId="f78daebb-0565-485c-bd0e-1cd035e796ff" providerId="ADAL" clId="{DAC667BE-2117-4ECF-90C5-FBD8BC4C98A3}" dt="2020-05-26T18:42:19.142" v="109" actId="478"/>
          <ac:spMkLst>
            <pc:docMk/>
            <pc:sldMk cId="1690730730" sldId="297"/>
            <ac:spMk id="4" creationId="{CF5F57CB-0C88-46B0-A4FD-BD24EC9BE68C}"/>
          </ac:spMkLst>
        </pc:spChg>
        <pc:spChg chg="add mod">
          <ac:chgData name="Tegischer Lukas" userId="f78daebb-0565-485c-bd0e-1cd035e796ff" providerId="ADAL" clId="{DAC667BE-2117-4ECF-90C5-FBD8BC4C98A3}" dt="2020-05-26T18:42:21.854" v="110" actId="20577"/>
          <ac:spMkLst>
            <pc:docMk/>
            <pc:sldMk cId="1690730730" sldId="297"/>
            <ac:spMk id="5" creationId="{0E664112-EC37-4F23-9AF3-957BCC75988F}"/>
          </ac:spMkLst>
        </pc:spChg>
        <pc:spChg chg="del">
          <ac:chgData name="Tegischer Lukas" userId="f78daebb-0565-485c-bd0e-1cd035e796ff" providerId="ADAL" clId="{DAC667BE-2117-4ECF-90C5-FBD8BC4C98A3}" dt="2020-05-22T08:13:58.981" v="67" actId="478"/>
          <ac:spMkLst>
            <pc:docMk/>
            <pc:sldMk cId="1690730730" sldId="297"/>
            <ac:spMk id="7" creationId="{94349B6E-DF0B-4B0F-A9F2-0D05DAF5545F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3B4DA1A-5D8F-48B1-8DF7-B74B8510D10B}"/>
    <pc:docChg chg="custSel delSld modSld">
      <pc:chgData name="Tegischer Lukas" userId="f78daebb-0565-485c-bd0e-1cd035e796ff" providerId="ADAL" clId="{93B4DA1A-5D8F-48B1-8DF7-B74B8510D10B}" dt="2022-11-04T15:40:10.388" v="5" actId="47"/>
      <pc:docMkLst>
        <pc:docMk/>
      </pc:docMkLst>
      <pc:sldChg chg="delSp modSp mod">
        <pc:chgData name="Tegischer Lukas" userId="f78daebb-0565-485c-bd0e-1cd035e796ff" providerId="ADAL" clId="{93B4DA1A-5D8F-48B1-8DF7-B74B8510D10B}" dt="2022-11-04T15:40:05.567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93B4DA1A-5D8F-48B1-8DF7-B74B8510D10B}" dt="2022-11-04T15:40:05.236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93B4DA1A-5D8F-48B1-8DF7-B74B8510D10B}" dt="2022-11-04T15:40:05.567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93B4DA1A-5D8F-48B1-8DF7-B74B8510D10B}" dt="2022-11-04T15:40:07.073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93B4DA1A-5D8F-48B1-8DF7-B74B8510D10B}" dt="2022-11-04T15:40:07.073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93B4DA1A-5D8F-48B1-8DF7-B74B8510D10B}" dt="2022-11-04T15:40:10.388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93B4DA1A-5D8F-48B1-8DF7-B74B8510D10B}" dt="2022-11-04T15:40:07.972" v="3" actId="478"/>
        <pc:sldMkLst>
          <pc:docMk/>
          <pc:sldMk cId="127089651" sldId="296"/>
        </pc:sldMkLst>
        <pc:picChg chg="del">
          <ac:chgData name="Tegischer Lukas" userId="f78daebb-0565-485c-bd0e-1cd035e796ff" providerId="ADAL" clId="{93B4DA1A-5D8F-48B1-8DF7-B74B8510D10B}" dt="2022-11-04T15:40:07.972" v="3" actId="478"/>
          <ac:picMkLst>
            <pc:docMk/>
            <pc:sldMk cId="127089651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3B4DA1A-5D8F-48B1-8DF7-B74B8510D10B}" dt="2022-11-04T15:40:09.020" v="4" actId="478"/>
        <pc:sldMkLst>
          <pc:docMk/>
          <pc:sldMk cId="1690730730" sldId="297"/>
        </pc:sldMkLst>
        <pc:picChg chg="del">
          <ac:chgData name="Tegischer Lukas" userId="f78daebb-0565-485c-bd0e-1cd035e796ff" providerId="ADAL" clId="{93B4DA1A-5D8F-48B1-8DF7-B74B8510D10B}" dt="2022-11-04T15:40:09.020" v="4" actId="478"/>
          <ac:picMkLst>
            <pc:docMk/>
            <pc:sldMk cId="1690730730" sldId="29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7E78180-D284-4DB3-B482-5D0F9927DEEA}"/>
    <pc:docChg chg="custSel addSld delSld modSld">
      <pc:chgData name="Tegischer Lukas" userId="f78daebb-0565-485c-bd0e-1cd035e796ff" providerId="ADAL" clId="{87E78180-D284-4DB3-B482-5D0F9927DEEA}" dt="2020-05-22T08:10:02.037" v="200"/>
      <pc:docMkLst>
        <pc:docMk/>
      </pc:docMkLst>
      <pc:sldChg chg="modSp modTransition">
        <pc:chgData name="Tegischer Lukas" userId="f78daebb-0565-485c-bd0e-1cd035e796ff" providerId="ADAL" clId="{87E78180-D284-4DB3-B482-5D0F9927DEEA}" dt="2020-05-22T08:09:34.720" v="19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2T08:09:47.900" v="199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87E78180-D284-4DB3-B482-5D0F9927DEEA}" dt="2020-05-22T07:52:11.469" v="76" actId="1076"/>
          <ac:picMkLst>
            <pc:docMk/>
            <pc:sldMk cId="4068653008" sldId="278"/>
            <ac:picMk id="11" creationId="{1661E4AC-38B5-4B43-B93A-8ACEBCD1C1A4}"/>
          </ac:picMkLst>
        </pc:picChg>
      </pc:sldChg>
      <pc:sldChg chg="addSp delSp modSp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2T07:54:37.567" v="140" actId="14100"/>
          <ac:spMkLst>
            <pc:docMk/>
            <pc:sldMk cId="3227496293" sldId="292"/>
            <ac:spMk id="2" creationId="{F686EE91-ED77-44E8-A2D7-6901DCF4B0B3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 modTransition modAnim">
        <pc:chgData name="Tegischer Lukas" userId="f78daebb-0565-485c-bd0e-1cd035e796ff" providerId="ADAL" clId="{87E78180-D284-4DB3-B482-5D0F9927DEEA}" dt="2020-05-22T08:10:02.037" v="200"/>
        <pc:sldMkLst>
          <pc:docMk/>
          <pc:sldMk cId="1169683197" sldId="294"/>
        </pc:sldMkLst>
      </pc:sldChg>
      <pc:sldChg chg="addSp delSp modSp add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Umkehraufgaben - Dreieck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Umkehraufgaben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15EC234-40A7-4F5E-81F4-6BF71480FEED}"/>
                  </a:ext>
                </a:extLst>
              </p:cNvPr>
              <p:cNvSpPr/>
              <p:nvPr/>
            </p:nvSpPr>
            <p:spPr>
              <a:xfrm>
                <a:off x="609600" y="2003874"/>
                <a:ext cx="6096000" cy="7738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𝑎𝑙𝑙𝑔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𝐷𝑟𝑒𝑖𝑒𝑐𝑘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=50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ges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.: Höhe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15EC234-40A7-4F5E-81F4-6BF71480FE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003874"/>
                <a:ext cx="6096000" cy="773802"/>
              </a:xfrm>
              <a:prstGeom prst="rect">
                <a:avLst/>
              </a:prstGeom>
              <a:blipFill>
                <a:blip r:embed="rId3"/>
                <a:stretch>
                  <a:fillRect l="-800" t="-3937" b="-118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E54D79F9-E349-4980-AE56-4ABD74BD11AD}"/>
              </a:ext>
            </a:extLst>
          </p:cNvPr>
          <p:cNvSpPr/>
          <p:nvPr/>
        </p:nvSpPr>
        <p:spPr>
          <a:xfrm>
            <a:off x="442503" y="989620"/>
            <a:ext cx="10987497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von einem Dreieck eine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Seitenlänge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der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Flächeninhalt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gegeben, kann man durch Umformen der Flächeninhaltsformel (</a:t>
            </a:r>
            <a:r>
              <a:rPr lang="de-A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mittels </a:t>
            </a:r>
            <a:r>
              <a:rPr lang="de-AT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Äquivalenzumformungen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die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gesuchte Größe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berechnen.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Umkehraufgaben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E76B085-C4FB-42A1-91BE-6045B18F4840}"/>
              </a:ext>
            </a:extLst>
          </p:cNvPr>
          <p:cNvSpPr/>
          <p:nvPr/>
        </p:nvSpPr>
        <p:spPr>
          <a:xfrm>
            <a:off x="442503" y="989620"/>
            <a:ext cx="10987497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von einem Dreieck eine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Seitenlänge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der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Flächeninhalt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gegeben, kann man durch Umformen der Flächeninhaltsformel (</a:t>
            </a:r>
            <a:r>
              <a:rPr lang="de-AT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mittels </a:t>
            </a:r>
            <a:r>
              <a:rPr lang="de-AT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Äquivalenzumformungen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die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gesuchte Größe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berechnen.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4349B6E-DF0B-4B0F-A9F2-0D05DAF5545F}"/>
                  </a:ext>
                </a:extLst>
              </p:cNvPr>
              <p:cNvSpPr/>
              <p:nvPr/>
            </p:nvSpPr>
            <p:spPr>
              <a:xfrm>
                <a:off x="581024" y="1943999"/>
                <a:ext cx="7019925" cy="773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𝑟𝑒𝑐h𝑡𝑤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𝐷𝑟𝑒𝑖𝑒𝑐𝑘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𝐾𝑎𝑡h𝑒𝑡𝑒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𝑢𝑛𝑑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ges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.: Kathete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4349B6E-DF0B-4B0F-A9F2-0D05DAF554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4" y="1943999"/>
                <a:ext cx="7019925" cy="773802"/>
              </a:xfrm>
              <a:prstGeom prst="rect">
                <a:avLst/>
              </a:prstGeom>
              <a:blipFill>
                <a:blip r:embed="rId3"/>
                <a:stretch>
                  <a:fillRect l="-694" t="-3937" b="-118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E664112-EC37-4F23-9AF3-957BCC75988F}"/>
                  </a:ext>
                </a:extLst>
              </p:cNvPr>
              <p:cNvSpPr/>
              <p:nvPr/>
            </p:nvSpPr>
            <p:spPr>
              <a:xfrm>
                <a:off x="203573" y="505833"/>
                <a:ext cx="10612471" cy="671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Berechne die Höhe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eines rechtwinkligen Dreiecks, wenn die Katheten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sind, sowie die Hypotenuse die Länge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=13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E664112-EC37-4F23-9AF3-957BCC7598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505833"/>
                <a:ext cx="10612471" cy="671209"/>
              </a:xfrm>
              <a:prstGeom prst="rect">
                <a:avLst/>
              </a:prstGeom>
              <a:blipFill>
                <a:blip r:embed="rId3"/>
                <a:stretch>
                  <a:fillRect l="-460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073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140</Words>
  <Application>Microsoft Office PowerPoint</Application>
  <PresentationFormat>Breitbild</PresentationFormat>
  <Paragraphs>10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Umkehraufgaben - Dreieck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2022-11-04T15:40:10Z</dcterms:modified>
</cp:coreProperties>
</file>