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6"/>
  </p:notesMasterIdLst>
  <p:sldIdLst>
    <p:sldId id="256" r:id="rId2"/>
    <p:sldId id="278" r:id="rId3"/>
    <p:sldId id="296" r:id="rId4"/>
    <p:sldId id="297" r:id="rId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DAC667BE-2117-4ECF-90C5-FBD8BC4C98A3}"/>
    <pc:docChg chg="custSel addSld delSld modSld">
      <pc:chgData name="Tegischer Lukas" userId="f78daebb-0565-485c-bd0e-1cd035e796ff" providerId="ADAL" clId="{DAC667BE-2117-4ECF-90C5-FBD8BC4C98A3}" dt="2020-05-26T18:42:45.366" v="118" actId="1076"/>
      <pc:docMkLst>
        <pc:docMk/>
      </pc:docMkLst>
      <pc:sldChg chg="delSp modSp">
        <pc:chgData name="Tegischer Lukas" userId="f78daebb-0565-485c-bd0e-1cd035e796ff" providerId="ADAL" clId="{DAC667BE-2117-4ECF-90C5-FBD8BC4C98A3}" dt="2020-05-22T18:49:18.947" v="100" actId="478"/>
        <pc:sldMkLst>
          <pc:docMk/>
          <pc:sldMk cId="336392357" sldId="256"/>
        </pc:sldMkLst>
        <pc:spChg chg="mod">
          <ac:chgData name="Tegischer Lukas" userId="f78daebb-0565-485c-bd0e-1cd035e796ff" providerId="ADAL" clId="{DAC667BE-2117-4ECF-90C5-FBD8BC4C98A3}" dt="2020-05-22T08:11:30.958" v="22" actId="20577"/>
          <ac:spMkLst>
            <pc:docMk/>
            <pc:sldMk cId="336392357" sldId="256"/>
            <ac:spMk id="2" creationId="{00000000-0000-0000-0000-000000000000}"/>
          </ac:spMkLst>
        </pc:spChg>
        <pc:spChg chg="del">
          <ac:chgData name="Tegischer Lukas" userId="f78daebb-0565-485c-bd0e-1cd035e796ff" providerId="ADAL" clId="{DAC667BE-2117-4ECF-90C5-FBD8BC4C98A3}" dt="2020-05-22T18:49:18.947" v="100" actId="478"/>
          <ac:spMkLst>
            <pc:docMk/>
            <pc:sldMk cId="336392357" sldId="256"/>
            <ac:spMk id="6" creationId="{00000000-0000-0000-0000-000000000000}"/>
          </ac:spMkLst>
        </pc:spChg>
      </pc:sldChg>
      <pc:sldChg chg="addSp delSp modSp delAnim">
        <pc:chgData name="Tegischer Lukas" userId="f78daebb-0565-485c-bd0e-1cd035e796ff" providerId="ADAL" clId="{DAC667BE-2117-4ECF-90C5-FBD8BC4C98A3}" dt="2020-05-26T18:42:42.845" v="117" actId="1076"/>
        <pc:sldMkLst>
          <pc:docMk/>
          <pc:sldMk cId="4068653008" sldId="278"/>
        </pc:sldMkLst>
        <pc:spChg chg="mod">
          <ac:chgData name="Tegischer Lukas" userId="f78daebb-0565-485c-bd0e-1cd035e796ff" providerId="ADAL" clId="{DAC667BE-2117-4ECF-90C5-FBD8BC4C98A3}" dt="2020-05-22T08:12:05.827" v="39" actId="20577"/>
          <ac:spMkLst>
            <pc:docMk/>
            <pc:sldMk cId="4068653008" sldId="278"/>
            <ac:spMk id="2" creationId="{00000000-0000-0000-0000-000000000000}"/>
          </ac:spMkLst>
        </pc:spChg>
        <pc:spChg chg="del mod">
          <ac:chgData name="Tegischer Lukas" userId="f78daebb-0565-485c-bd0e-1cd035e796ff" providerId="ADAL" clId="{DAC667BE-2117-4ECF-90C5-FBD8BC4C98A3}" dt="2020-05-26T18:42:00.068" v="102" actId="478"/>
          <ac:spMkLst>
            <pc:docMk/>
            <pc:sldMk cId="4068653008" sldId="278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DAC667BE-2117-4ECF-90C5-FBD8BC4C98A3}" dt="2020-05-26T18:42:38.933" v="115" actId="478"/>
          <ac:spMkLst>
            <pc:docMk/>
            <pc:sldMk cId="4068653008" sldId="278"/>
            <ac:spMk id="4" creationId="{BE76B085-C4FB-42A1-91BE-6045B18F4840}"/>
          </ac:spMkLst>
        </pc:spChg>
        <pc:spChg chg="add mod">
          <ac:chgData name="Tegischer Lukas" userId="f78daebb-0565-485c-bd0e-1cd035e796ff" providerId="ADAL" clId="{DAC667BE-2117-4ECF-90C5-FBD8BC4C98A3}" dt="2020-05-26T18:42:42.845" v="117" actId="1076"/>
          <ac:spMkLst>
            <pc:docMk/>
            <pc:sldMk cId="4068653008" sldId="278"/>
            <ac:spMk id="5" creationId="{615EC234-40A7-4F5E-81F4-6BF71480FEED}"/>
          </ac:spMkLst>
        </pc:spChg>
        <pc:spChg chg="del">
          <ac:chgData name="Tegischer Lukas" userId="f78daebb-0565-485c-bd0e-1cd035e796ff" providerId="ADAL" clId="{DAC667BE-2117-4ECF-90C5-FBD8BC4C98A3}" dt="2020-05-22T08:12:01.376" v="23" actId="478"/>
          <ac:spMkLst>
            <pc:docMk/>
            <pc:sldMk cId="4068653008" sldId="278"/>
            <ac:spMk id="6" creationId="{C02B04E1-DB46-453D-BA65-4643E69E3437}"/>
          </ac:spMkLst>
        </pc:spChg>
        <pc:spChg chg="add del mod">
          <ac:chgData name="Tegischer Lukas" userId="f78daebb-0565-485c-bd0e-1cd035e796ff" providerId="ADAL" clId="{DAC667BE-2117-4ECF-90C5-FBD8BC4C98A3}" dt="2020-05-26T18:42:01.990" v="103" actId="478"/>
          <ac:spMkLst>
            <pc:docMk/>
            <pc:sldMk cId="4068653008" sldId="278"/>
            <ac:spMk id="7" creationId="{88BE6982-37E0-4045-AAFD-60E2D13ABB82}"/>
          </ac:spMkLst>
        </pc:spChg>
        <pc:spChg chg="add del mod">
          <ac:chgData name="Tegischer Lukas" userId="f78daebb-0565-485c-bd0e-1cd035e796ff" providerId="ADAL" clId="{DAC667BE-2117-4ECF-90C5-FBD8BC4C98A3}" dt="2020-05-22T08:13:17.604" v="59" actId="478"/>
          <ac:spMkLst>
            <pc:docMk/>
            <pc:sldMk cId="4068653008" sldId="278"/>
            <ac:spMk id="7" creationId="{94349B6E-DF0B-4B0F-A9F2-0D05DAF5545F}"/>
          </ac:spMkLst>
        </pc:spChg>
        <pc:spChg chg="add">
          <ac:chgData name="Tegischer Lukas" userId="f78daebb-0565-485c-bd0e-1cd035e796ff" providerId="ADAL" clId="{DAC667BE-2117-4ECF-90C5-FBD8BC4C98A3}" dt="2020-05-26T18:42:39.258" v="116"/>
          <ac:spMkLst>
            <pc:docMk/>
            <pc:sldMk cId="4068653008" sldId="278"/>
            <ac:spMk id="9" creationId="{E54D79F9-E349-4980-AE56-4ABD74BD11AD}"/>
          </ac:spMkLst>
        </pc:spChg>
        <pc:picChg chg="del mod">
          <ac:chgData name="Tegischer Lukas" userId="f78daebb-0565-485c-bd0e-1cd035e796ff" providerId="ADAL" clId="{DAC667BE-2117-4ECF-90C5-FBD8BC4C98A3}" dt="2020-05-22T08:12:02.551" v="25" actId="478"/>
          <ac:picMkLst>
            <pc:docMk/>
            <pc:sldMk cId="4068653008" sldId="278"/>
            <ac:picMk id="11" creationId="{1661E4AC-38B5-4B43-B93A-8ACEBCD1C1A4}"/>
          </ac:picMkLst>
        </pc:picChg>
      </pc:sldChg>
      <pc:sldChg chg="delSp modSp">
        <pc:chgData name="Tegischer Lukas" userId="f78daebb-0565-485c-bd0e-1cd035e796ff" providerId="ADAL" clId="{DAC667BE-2117-4ECF-90C5-FBD8BC4C98A3}" dt="2020-05-22T18:49:21.143" v="101" actId="478"/>
        <pc:sldMkLst>
          <pc:docMk/>
          <pc:sldMk cId="3932101437" sldId="291"/>
        </pc:sldMkLst>
        <pc:spChg chg="mod">
          <ac:chgData name="Tegischer Lukas" userId="f78daebb-0565-485c-bd0e-1cd035e796ff" providerId="ADAL" clId="{DAC667BE-2117-4ECF-90C5-FBD8BC4C98A3}" dt="2020-05-22T08:14:32.156" v="97" actId="20577"/>
          <ac:spMkLst>
            <pc:docMk/>
            <pc:sldMk cId="3932101437" sldId="291"/>
            <ac:spMk id="2" creationId="{00000000-0000-0000-0000-000000000000}"/>
          </ac:spMkLst>
        </pc:spChg>
        <pc:spChg chg="del">
          <ac:chgData name="Tegischer Lukas" userId="f78daebb-0565-485c-bd0e-1cd035e796ff" providerId="ADAL" clId="{DAC667BE-2117-4ECF-90C5-FBD8BC4C98A3}" dt="2020-05-22T18:49:21.143" v="101" actId="478"/>
          <ac:spMkLst>
            <pc:docMk/>
            <pc:sldMk cId="3932101437" sldId="291"/>
            <ac:spMk id="6" creationId="{00000000-0000-0000-0000-000000000000}"/>
          </ac:spMkLst>
        </pc:spChg>
      </pc:sldChg>
      <pc:sldChg chg="del">
        <pc:chgData name="Tegischer Lukas" userId="f78daebb-0565-485c-bd0e-1cd035e796ff" providerId="ADAL" clId="{DAC667BE-2117-4ECF-90C5-FBD8BC4C98A3}" dt="2020-05-22T08:14:21.649" v="75" actId="2696"/>
        <pc:sldMkLst>
          <pc:docMk/>
          <pc:sldMk cId="3227496293" sldId="292"/>
        </pc:sldMkLst>
      </pc:sldChg>
      <pc:sldChg chg="del">
        <pc:chgData name="Tegischer Lukas" userId="f78daebb-0565-485c-bd0e-1cd035e796ff" providerId="ADAL" clId="{DAC667BE-2117-4ECF-90C5-FBD8BC4C98A3}" dt="2020-05-22T08:14:19.834" v="73" actId="2696"/>
        <pc:sldMkLst>
          <pc:docMk/>
          <pc:sldMk cId="1169683197" sldId="294"/>
        </pc:sldMkLst>
      </pc:sldChg>
      <pc:sldChg chg="del">
        <pc:chgData name="Tegischer Lukas" userId="f78daebb-0565-485c-bd0e-1cd035e796ff" providerId="ADAL" clId="{DAC667BE-2117-4ECF-90C5-FBD8BC4C98A3}" dt="2020-05-22T08:14:20.755" v="74" actId="2696"/>
        <pc:sldMkLst>
          <pc:docMk/>
          <pc:sldMk cId="1523171593" sldId="295"/>
        </pc:sldMkLst>
      </pc:sldChg>
      <pc:sldChg chg="addSp delSp modSp add modTransition">
        <pc:chgData name="Tegischer Lukas" userId="f78daebb-0565-485c-bd0e-1cd035e796ff" providerId="ADAL" clId="{DAC667BE-2117-4ECF-90C5-FBD8BC4C98A3}" dt="2020-05-26T18:42:45.366" v="118" actId="1076"/>
        <pc:sldMkLst>
          <pc:docMk/>
          <pc:sldMk cId="127089651" sldId="296"/>
        </pc:sldMkLst>
        <pc:spChg chg="del">
          <ac:chgData name="Tegischer Lukas" userId="f78daebb-0565-485c-bd0e-1cd035e796ff" providerId="ADAL" clId="{DAC667BE-2117-4ECF-90C5-FBD8BC4C98A3}" dt="2020-05-26T18:42:06.318" v="104" actId="478"/>
          <ac:spMkLst>
            <pc:docMk/>
            <pc:sldMk cId="127089651" sldId="296"/>
            <ac:spMk id="3" creationId="{00000000-0000-0000-0000-000000000000}"/>
          </ac:spMkLst>
        </pc:spChg>
        <pc:spChg chg="mod">
          <ac:chgData name="Tegischer Lukas" userId="f78daebb-0565-485c-bd0e-1cd035e796ff" providerId="ADAL" clId="{DAC667BE-2117-4ECF-90C5-FBD8BC4C98A3}" dt="2020-05-26T18:42:34.630" v="114" actId="1076"/>
          <ac:spMkLst>
            <pc:docMk/>
            <pc:sldMk cId="127089651" sldId="296"/>
            <ac:spMk id="4" creationId="{BE76B085-C4FB-42A1-91BE-6045B18F4840}"/>
          </ac:spMkLst>
        </pc:spChg>
        <pc:spChg chg="del">
          <ac:chgData name="Tegischer Lukas" userId="f78daebb-0565-485c-bd0e-1cd035e796ff" providerId="ADAL" clId="{DAC667BE-2117-4ECF-90C5-FBD8BC4C98A3}" dt="2020-05-22T08:13:23.732" v="61" actId="478"/>
          <ac:spMkLst>
            <pc:docMk/>
            <pc:sldMk cId="127089651" sldId="296"/>
            <ac:spMk id="5" creationId="{615EC234-40A7-4F5E-81F4-6BF71480FEED}"/>
          </ac:spMkLst>
        </pc:spChg>
        <pc:spChg chg="add del mod">
          <ac:chgData name="Tegischer Lukas" userId="f78daebb-0565-485c-bd0e-1cd035e796ff" providerId="ADAL" clId="{DAC667BE-2117-4ECF-90C5-FBD8BC4C98A3}" dt="2020-05-26T18:42:08.289" v="105" actId="478"/>
          <ac:spMkLst>
            <pc:docMk/>
            <pc:sldMk cId="127089651" sldId="296"/>
            <ac:spMk id="6" creationId="{1DBE75C4-2A89-4DA1-AB64-73633D6647E7}"/>
          </ac:spMkLst>
        </pc:spChg>
        <pc:spChg chg="mod">
          <ac:chgData name="Tegischer Lukas" userId="f78daebb-0565-485c-bd0e-1cd035e796ff" providerId="ADAL" clId="{DAC667BE-2117-4ECF-90C5-FBD8BC4C98A3}" dt="2020-05-26T18:42:45.366" v="118" actId="1076"/>
          <ac:spMkLst>
            <pc:docMk/>
            <pc:sldMk cId="127089651" sldId="296"/>
            <ac:spMk id="7" creationId="{94349B6E-DF0B-4B0F-A9F2-0D05DAF5545F}"/>
          </ac:spMkLst>
        </pc:spChg>
      </pc:sldChg>
      <pc:sldChg chg="addSp delSp modSp add modTransition">
        <pc:chgData name="Tegischer Lukas" userId="f78daebb-0565-485c-bd0e-1cd035e796ff" providerId="ADAL" clId="{DAC667BE-2117-4ECF-90C5-FBD8BC4C98A3}" dt="2020-05-26T18:42:21.854" v="110" actId="20577"/>
        <pc:sldMkLst>
          <pc:docMk/>
          <pc:sldMk cId="1690730730" sldId="297"/>
        </pc:sldMkLst>
        <pc:spChg chg="del">
          <ac:chgData name="Tegischer Lukas" userId="f78daebb-0565-485c-bd0e-1cd035e796ff" providerId="ADAL" clId="{DAC667BE-2117-4ECF-90C5-FBD8BC4C98A3}" dt="2020-05-22T08:14:02.203" v="69" actId="478"/>
          <ac:spMkLst>
            <pc:docMk/>
            <pc:sldMk cId="1690730730" sldId="297"/>
            <ac:spMk id="2" creationId="{00000000-0000-0000-0000-000000000000}"/>
          </ac:spMkLst>
        </pc:spChg>
        <pc:spChg chg="del">
          <ac:chgData name="Tegischer Lukas" userId="f78daebb-0565-485c-bd0e-1cd035e796ff" providerId="ADAL" clId="{DAC667BE-2117-4ECF-90C5-FBD8BC4C98A3}" dt="2020-05-26T18:42:11.842" v="106" actId="478"/>
          <ac:spMkLst>
            <pc:docMk/>
            <pc:sldMk cId="1690730730" sldId="297"/>
            <ac:spMk id="3" creationId="{00000000-0000-0000-0000-000000000000}"/>
          </ac:spMkLst>
        </pc:spChg>
        <pc:spChg chg="del">
          <ac:chgData name="Tegischer Lukas" userId="f78daebb-0565-485c-bd0e-1cd035e796ff" providerId="ADAL" clId="{DAC667BE-2117-4ECF-90C5-FBD8BC4C98A3}" dt="2020-05-22T08:14:00.612" v="68" actId="478"/>
          <ac:spMkLst>
            <pc:docMk/>
            <pc:sldMk cId="1690730730" sldId="297"/>
            <ac:spMk id="4" creationId="{BE76B085-C4FB-42A1-91BE-6045B18F4840}"/>
          </ac:spMkLst>
        </pc:spChg>
        <pc:spChg chg="add del mod">
          <ac:chgData name="Tegischer Lukas" userId="f78daebb-0565-485c-bd0e-1cd035e796ff" providerId="ADAL" clId="{DAC667BE-2117-4ECF-90C5-FBD8BC4C98A3}" dt="2020-05-26T18:42:19.142" v="109" actId="478"/>
          <ac:spMkLst>
            <pc:docMk/>
            <pc:sldMk cId="1690730730" sldId="297"/>
            <ac:spMk id="4" creationId="{CF5F57CB-0C88-46B0-A4FD-BD24EC9BE68C}"/>
          </ac:spMkLst>
        </pc:spChg>
        <pc:spChg chg="add mod">
          <ac:chgData name="Tegischer Lukas" userId="f78daebb-0565-485c-bd0e-1cd035e796ff" providerId="ADAL" clId="{DAC667BE-2117-4ECF-90C5-FBD8BC4C98A3}" dt="2020-05-26T18:42:21.854" v="110" actId="20577"/>
          <ac:spMkLst>
            <pc:docMk/>
            <pc:sldMk cId="1690730730" sldId="297"/>
            <ac:spMk id="5" creationId="{0E664112-EC37-4F23-9AF3-957BCC75988F}"/>
          </ac:spMkLst>
        </pc:spChg>
        <pc:spChg chg="del">
          <ac:chgData name="Tegischer Lukas" userId="f78daebb-0565-485c-bd0e-1cd035e796ff" providerId="ADAL" clId="{DAC667BE-2117-4ECF-90C5-FBD8BC4C98A3}" dt="2020-05-22T08:13:58.981" v="67" actId="478"/>
          <ac:spMkLst>
            <pc:docMk/>
            <pc:sldMk cId="1690730730" sldId="297"/>
            <ac:spMk id="7" creationId="{94349B6E-DF0B-4B0F-A9F2-0D05DAF5545F}"/>
          </ac:spMkLst>
        </pc:spChg>
      </pc:sldChg>
    </pc:docChg>
  </pc:docChgLst>
  <pc:docChgLst>
    <pc:chgData name="Tegischer Lukas" userId="f78daebb-0565-485c-bd0e-1cd035e796ff" providerId="ADAL" clId="{3EE2BE23-A300-4464-BE7E-C757D3BD098F}"/>
    <pc:docChg chg="undo custSel mod addSld delSld modSld">
      <pc:chgData name="Tegischer Lukas" userId="f78daebb-0565-485c-bd0e-1cd035e796ff" providerId="ADAL" clId="{3EE2BE23-A300-4464-BE7E-C757D3BD098F}" dt="2020-05-22T07:48:01.031" v="362" actId="1076"/>
      <pc:docMkLst>
        <pc:docMk/>
      </pc:docMkLst>
      <pc:sldChg chg="addSp delSp modSp">
        <pc:chgData name="Tegischer Lukas" userId="f78daebb-0565-485c-bd0e-1cd035e796ff" providerId="ADAL" clId="{3EE2BE23-A300-4464-BE7E-C757D3BD098F}" dt="2020-05-22T07:38:25.917" v="275" actId="1076"/>
        <pc:sldMkLst>
          <pc:docMk/>
          <pc:sldMk cId="336392357" sldId="256"/>
        </pc:sldMkLst>
        <pc:spChg chg="mod">
          <ac:chgData name="Tegischer Lukas" userId="f78daebb-0565-485c-bd0e-1cd035e796ff" providerId="ADAL" clId="{3EE2BE23-A300-4464-BE7E-C757D3BD098F}" dt="2020-05-22T07:29:17.042" v="50" actId="20577"/>
          <ac:spMkLst>
            <pc:docMk/>
            <pc:sldMk cId="336392357" sldId="256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0.425" v="265" actId="478"/>
          <ac:spMkLst>
            <pc:docMk/>
            <pc:sldMk cId="336392357" sldId="256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16.219" v="271" actId="478"/>
          <ac:spMkLst>
            <pc:docMk/>
            <pc:sldMk cId="336392357" sldId="256"/>
            <ac:spMk id="5" creationId="{BEC89B43-6AD3-4638-987F-A9D4147ED1B6}"/>
          </ac:spMkLst>
        </pc:spChg>
        <pc:picChg chg="add mod">
          <ac:chgData name="Tegischer Lukas" userId="f78daebb-0565-485c-bd0e-1cd035e796ff" providerId="ADAL" clId="{3EE2BE23-A300-4464-BE7E-C757D3BD098F}" dt="2020-05-22T07:38:25.917" v="275" actId="1076"/>
          <ac:picMkLst>
            <pc:docMk/>
            <pc:sldMk cId="336392357" sldId="256"/>
            <ac:picMk id="8" creationId="{FD6710D9-1CE8-4542-848B-E626712C6EBF}"/>
          </ac:picMkLst>
        </pc:picChg>
      </pc:sldChg>
      <pc:sldChg chg="addSp delSp modSp mod setBg delAnim modAnim">
        <pc:chgData name="Tegischer Lukas" userId="f78daebb-0565-485c-bd0e-1cd035e796ff" providerId="ADAL" clId="{3EE2BE23-A300-4464-BE7E-C757D3BD098F}" dt="2020-05-22T07:38:57.526" v="284" actId="1076"/>
        <pc:sldMkLst>
          <pc:docMk/>
          <pc:sldMk cId="4068653008" sldId="278"/>
        </pc:sldMkLst>
        <pc:spChg chg="add del mo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2" creationId="{00000000-0000-0000-0000-000000000000}"/>
          </ac:spMkLst>
        </pc:spChg>
        <pc:spChg chg="mod or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38.885" v="55" actId="478"/>
          <ac:spMkLst>
            <pc:docMk/>
            <pc:sldMk cId="4068653008" sldId="278"/>
            <ac:spMk id="4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31.685" v="149" actId="1076"/>
          <ac:spMkLst>
            <pc:docMk/>
            <pc:sldMk cId="4068653008" sldId="278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29:40.069" v="56" actId="478"/>
          <ac:spMkLst>
            <pc:docMk/>
            <pc:sldMk cId="4068653008" sldId="278"/>
            <ac:spMk id="6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29.910" v="148" actId="1076"/>
          <ac:spMkLst>
            <pc:docMk/>
            <pc:sldMk cId="4068653008" sldId="278"/>
            <ac:spMk id="7" creationId="{EAE9256D-B5DF-4E53-8848-325C0E6E44BB}"/>
          </ac:spMkLst>
        </pc:spChg>
        <pc:spChg chg="add mod">
          <ac:chgData name="Tegischer Lukas" userId="f78daebb-0565-485c-bd0e-1cd035e796ff" providerId="ADAL" clId="{3EE2BE23-A300-4464-BE7E-C757D3BD098F}" dt="2020-05-22T07:31:36.110" v="130" actId="1076"/>
          <ac:spMkLst>
            <pc:docMk/>
            <pc:sldMk cId="4068653008" sldId="278"/>
            <ac:spMk id="9" creationId="{39C13C33-4110-4B53-865F-3135381995BB}"/>
          </ac:spMkLst>
        </pc:spChg>
        <pc:spChg chg="add mod">
          <ac:chgData name="Tegischer Lukas" userId="f78daebb-0565-485c-bd0e-1cd035e796ff" providerId="ADAL" clId="{3EE2BE23-A300-4464-BE7E-C757D3BD098F}" dt="2020-05-22T07:32:38.854" v="151" actId="207"/>
          <ac:spMkLst>
            <pc:docMk/>
            <pc:sldMk cId="4068653008" sldId="278"/>
            <ac:spMk id="10" creationId="{6A933B48-8856-4333-8B0E-C52E98CD85A9}"/>
          </ac:spMkLst>
        </pc:spChg>
        <pc:spChg chg="del">
          <ac:chgData name="Tegischer Lukas" userId="f78daebb-0565-485c-bd0e-1cd035e796ff" providerId="ADAL" clId="{3EE2BE23-A300-4464-BE7E-C757D3BD098F}" dt="2020-05-22T07:29:41.764" v="57" actId="478"/>
          <ac:spMkLst>
            <pc:docMk/>
            <pc:sldMk cId="4068653008" sldId="278"/>
            <ac:spMk id="11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42.609" v="58" actId="478"/>
          <ac:spMkLst>
            <pc:docMk/>
            <pc:sldMk cId="4068653008" sldId="278"/>
            <ac:spMk id="12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2:33.204" v="150" actId="1076"/>
          <ac:picMkLst>
            <pc:docMk/>
            <pc:sldMk cId="4068653008" sldId="278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8:57.526" v="284" actId="1076"/>
          <ac:picMkLst>
            <pc:docMk/>
            <pc:sldMk cId="4068653008" sldId="27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3EE2BE23-A300-4464-BE7E-C757D3BD098F}" dt="2020-05-22T07:29:26.516" v="52" actId="2696"/>
        <pc:sldMkLst>
          <pc:docMk/>
          <pc:sldMk cId="43966879" sldId="283"/>
        </pc:sldMkLst>
      </pc:sldChg>
      <pc:sldChg chg="del">
        <pc:chgData name="Tegischer Lukas" userId="f78daebb-0565-485c-bd0e-1cd035e796ff" providerId="ADAL" clId="{3EE2BE23-A300-4464-BE7E-C757D3BD098F}" dt="2020-05-22T07:33:03.996" v="156" actId="2696"/>
        <pc:sldMkLst>
          <pc:docMk/>
          <pc:sldMk cId="3593576672" sldId="284"/>
        </pc:sldMkLst>
      </pc:sldChg>
      <pc:sldChg chg="del">
        <pc:chgData name="Tegischer Lukas" userId="f78daebb-0565-485c-bd0e-1cd035e796ff" providerId="ADAL" clId="{3EE2BE23-A300-4464-BE7E-C757D3BD098F}" dt="2020-05-22T07:29:26.618" v="53" actId="2696"/>
        <pc:sldMkLst>
          <pc:docMk/>
          <pc:sldMk cId="2688928531" sldId="285"/>
        </pc:sldMkLst>
      </pc:sldChg>
      <pc:sldChg chg="del">
        <pc:chgData name="Tegischer Lukas" userId="f78daebb-0565-485c-bd0e-1cd035e796ff" providerId="ADAL" clId="{3EE2BE23-A300-4464-BE7E-C757D3BD098F}" dt="2020-05-22T07:29:26.732" v="54" actId="2696"/>
        <pc:sldMkLst>
          <pc:docMk/>
          <pc:sldMk cId="765570377" sldId="286"/>
        </pc:sldMkLst>
      </pc:sldChg>
      <pc:sldChg chg="addSp delSp modSp">
        <pc:chgData name="Tegischer Lukas" userId="f78daebb-0565-485c-bd0e-1cd035e796ff" providerId="ADAL" clId="{3EE2BE23-A300-4464-BE7E-C757D3BD098F}" dt="2020-05-22T07:38:32.827" v="277"/>
        <pc:sldMkLst>
          <pc:docMk/>
          <pc:sldMk cId="3932101437" sldId="291"/>
        </pc:sldMkLst>
        <pc:spChg chg="mod">
          <ac:chgData name="Tegischer Lukas" userId="f78daebb-0565-485c-bd0e-1cd035e796ff" providerId="ADAL" clId="{3EE2BE23-A300-4464-BE7E-C757D3BD098F}" dt="2020-05-22T07:36:26.888" v="264" actId="20577"/>
          <ac:spMkLst>
            <pc:docMk/>
            <pc:sldMk cId="3932101437" sldId="291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3.040" v="266" actId="478"/>
          <ac:spMkLst>
            <pc:docMk/>
            <pc:sldMk cId="3932101437" sldId="291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32.479" v="276" actId="478"/>
          <ac:spMkLst>
            <pc:docMk/>
            <pc:sldMk cId="3932101437" sldId="291"/>
            <ac:spMk id="7" creationId="{77D798FC-70D6-400A-B846-AC0DF2C7AB67}"/>
          </ac:spMkLst>
        </pc:spChg>
        <pc:picChg chg="add">
          <ac:chgData name="Tegischer Lukas" userId="f78daebb-0565-485c-bd0e-1cd035e796ff" providerId="ADAL" clId="{3EE2BE23-A300-4464-BE7E-C757D3BD098F}" dt="2020-05-22T07:38:32.827" v="277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3EE2BE23-A300-4464-BE7E-C757D3BD098F}" dt="2020-05-22T07:29:26.104" v="51" actId="2696"/>
        <pc:sldMkLst>
          <pc:docMk/>
          <pc:sldMk cId="1183591501" sldId="292"/>
        </pc:sldMkLst>
      </pc:sldChg>
      <pc:sldChg chg="addSp delSp modSp add delAnim modAnim">
        <pc:chgData name="Tegischer Lukas" userId="f78daebb-0565-485c-bd0e-1cd035e796ff" providerId="ADAL" clId="{3EE2BE23-A300-4464-BE7E-C757D3BD098F}" dt="2020-05-22T07:39:07.147" v="286" actId="113"/>
        <pc:sldMkLst>
          <pc:docMk/>
          <pc:sldMk cId="3227496293" sldId="292"/>
        </pc:sldMkLst>
        <pc:spChg chg="del">
          <ac:chgData name="Tegischer Lukas" userId="f78daebb-0565-485c-bd0e-1cd035e796ff" providerId="ADAL" clId="{3EE2BE23-A300-4464-BE7E-C757D3BD098F}" dt="2020-05-22T07:33:18.112" v="159" actId="478"/>
          <ac:spMkLst>
            <pc:docMk/>
            <pc:sldMk cId="3227496293" sldId="292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34:43.838" v="191" actId="1076"/>
          <ac:spMkLst>
            <pc:docMk/>
            <pc:sldMk cId="3227496293" sldId="292"/>
            <ac:spMk id="3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9:07.147" v="286" actId="113"/>
          <ac:spMkLst>
            <pc:docMk/>
            <pc:sldMk cId="3227496293" sldId="292"/>
            <ac:spMk id="4" creationId="{F5E6A082-AC10-46AE-93FC-AADF92A2E677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5" creationId="{60E8481B-E104-4BB1-9EC9-3D090B70F1B4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6" creationId="{7EA58A69-F2B0-4F38-87C0-A158EC37F5E3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11" creationId="{ED0131A2-D21E-4006-A580-8BD9E4A38AE2}"/>
          </ac:spMkLst>
        </pc:spChg>
        <pc:picChg chg="del">
          <ac:chgData name="Tegischer Lukas" userId="f78daebb-0565-485c-bd0e-1cd035e796ff" providerId="ADAL" clId="{3EE2BE23-A300-4464-BE7E-C757D3BD098F}" dt="2020-05-22T07:33:09.243" v="158" actId="478"/>
          <ac:picMkLst>
            <pc:docMk/>
            <pc:sldMk cId="3227496293" sldId="292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5:51.534" v="204" actId="1076"/>
          <ac:picMkLst>
            <pc:docMk/>
            <pc:sldMk cId="3227496293" sldId="292"/>
            <ac:picMk id="12" creationId="{0668C3FB-113A-4370-81A0-7C1983714CBF}"/>
          </ac:picMkLst>
        </pc:picChg>
        <pc:picChg chg="add">
          <ac:chgData name="Tegischer Lukas" userId="f78daebb-0565-485c-bd0e-1cd035e796ff" providerId="ADAL" clId="{3EE2BE23-A300-4464-BE7E-C757D3BD098F}" dt="2020-05-22T07:38:59.583" v="285"/>
          <ac:picMkLst>
            <pc:docMk/>
            <pc:sldMk cId="3227496293" sldId="292"/>
            <ac:picMk id="13" creationId="{4D3EDFA6-C8E8-4043-888D-81D97C6F4110}"/>
          </ac:picMkLst>
        </pc:picChg>
      </pc:sldChg>
      <pc:sldChg chg="addSp delSp modSp add delAnim">
        <pc:chgData name="Tegischer Lukas" userId="f78daebb-0565-485c-bd0e-1cd035e796ff" providerId="ADAL" clId="{3EE2BE23-A300-4464-BE7E-C757D3BD098F}" dt="2020-05-22T07:48:01.031" v="362" actId="1076"/>
        <pc:sldMkLst>
          <pc:docMk/>
          <pc:sldMk cId="3291215939" sldId="293"/>
        </pc:sldMkLst>
        <pc:spChg chg="del">
          <ac:chgData name="Tegischer Lukas" userId="f78daebb-0565-485c-bd0e-1cd035e796ff" providerId="ADAL" clId="{3EE2BE23-A300-4464-BE7E-C757D3BD098F}" dt="2020-05-22T07:40:34.326" v="296" actId="478"/>
          <ac:spMkLst>
            <pc:docMk/>
            <pc:sldMk cId="3291215939" sldId="293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40:32.590" v="295" actId="20577"/>
          <ac:spMkLst>
            <pc:docMk/>
            <pc:sldMk cId="3291215939" sldId="293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40:35.669" v="297" actId="478"/>
          <ac:spMkLst>
            <pc:docMk/>
            <pc:sldMk cId="3291215939" sldId="293"/>
            <ac:spMk id="10" creationId="{6A933B48-8856-4333-8B0E-C52E98CD85A9}"/>
          </ac:spMkLst>
        </pc:spChg>
        <pc:spChg chg="add del mod">
          <ac:chgData name="Tegischer Lukas" userId="f78daebb-0565-485c-bd0e-1cd035e796ff" providerId="ADAL" clId="{3EE2BE23-A300-4464-BE7E-C757D3BD098F}" dt="2020-05-22T07:46:03.773" v="341"/>
          <ac:spMkLst>
            <pc:docMk/>
            <pc:sldMk cId="3291215939" sldId="293"/>
            <ac:spMk id="12" creationId="{76031E22-49B9-4372-9483-212819C07720}"/>
          </ac:spMkLst>
        </pc:spChg>
        <pc:spChg chg="add mod">
          <ac:chgData name="Tegischer Lukas" userId="f78daebb-0565-485c-bd0e-1cd035e796ff" providerId="ADAL" clId="{3EE2BE23-A300-4464-BE7E-C757D3BD098F}" dt="2020-05-22T07:48:01.031" v="362" actId="1076"/>
          <ac:spMkLst>
            <pc:docMk/>
            <pc:sldMk cId="3291215939" sldId="293"/>
            <ac:spMk id="13" creationId="{7258A0A6-6712-4D8F-8C14-E702DF4F3BD8}"/>
          </ac:spMkLst>
        </pc:spChg>
        <pc:graphicFrameChg chg="add del mod">
          <ac:chgData name="Tegischer Lukas" userId="f78daebb-0565-485c-bd0e-1cd035e796ff" providerId="ADAL" clId="{3EE2BE23-A300-4464-BE7E-C757D3BD098F}" dt="2020-05-22T07:41:54.992" v="304" actId="478"/>
          <ac:graphicFrameMkLst>
            <pc:docMk/>
            <pc:sldMk cId="3291215939" sldId="293"/>
            <ac:graphicFrameMk id="4" creationId="{AE30DEFA-EA39-41AE-9482-B7478A35E2FA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3:32.981" v="308" actId="478"/>
          <ac:graphicFrameMkLst>
            <pc:docMk/>
            <pc:sldMk cId="3291215939" sldId="293"/>
            <ac:graphicFrameMk id="6" creationId="{3A0F7CC0-09F2-4F9F-8432-41696E7DA6FF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4:08.139" v="312" actId="478"/>
          <ac:graphicFrameMkLst>
            <pc:docMk/>
            <pc:sldMk cId="3291215939" sldId="293"/>
            <ac:graphicFrameMk id="11" creationId="{2A2FAA3A-8C8B-4D4E-A999-F75A30ADC472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6:03.771" v="339" actId="478"/>
          <ac:graphicFrameMkLst>
            <pc:docMk/>
            <pc:sldMk cId="3291215939" sldId="293"/>
            <ac:graphicFrameMk id="15" creationId="{8F8B40E2-3991-4B82-9FDA-90AD01E44E6B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7:48.602" v="357" actId="478"/>
          <ac:graphicFrameMkLst>
            <pc:docMk/>
            <pc:sldMk cId="3291215939" sldId="293"/>
            <ac:graphicFrameMk id="16" creationId="{D1372605-DC4C-468A-A6B6-87D1E2D0BE09}"/>
          </ac:graphicFrameMkLst>
        </pc:graphicFrameChg>
        <pc:picChg chg="del">
          <ac:chgData name="Tegischer Lukas" userId="f78daebb-0565-485c-bd0e-1cd035e796ff" providerId="ADAL" clId="{3EE2BE23-A300-4464-BE7E-C757D3BD098F}" dt="2020-05-22T07:40:38.128" v="299" actId="478"/>
          <ac:picMkLst>
            <pc:docMk/>
            <pc:sldMk cId="3291215939" sldId="293"/>
            <ac:picMk id="8" creationId="{E7E8DFF7-EE0A-45CF-B66B-55B4756DF225}"/>
          </ac:picMkLst>
        </pc:picChg>
        <pc:picChg chg="del">
          <ac:chgData name="Tegischer Lukas" userId="f78daebb-0565-485c-bd0e-1cd035e796ff" providerId="ADAL" clId="{3EE2BE23-A300-4464-BE7E-C757D3BD098F}" dt="2020-05-22T07:40:39.967" v="300" actId="478"/>
          <ac:picMkLst>
            <pc:docMk/>
            <pc:sldMk cId="3291215939" sldId="29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93B4DA1A-5D8F-48B1-8DF7-B74B8510D10B}"/>
    <pc:docChg chg="custSel delSld modSld">
      <pc:chgData name="Tegischer Lukas" userId="f78daebb-0565-485c-bd0e-1cd035e796ff" providerId="ADAL" clId="{93B4DA1A-5D8F-48B1-8DF7-B74B8510D10B}" dt="2022-11-04T15:40:10.388" v="5" actId="47"/>
      <pc:docMkLst>
        <pc:docMk/>
      </pc:docMkLst>
      <pc:sldChg chg="delSp modSp mod">
        <pc:chgData name="Tegischer Lukas" userId="f78daebb-0565-485c-bd0e-1cd035e796ff" providerId="ADAL" clId="{93B4DA1A-5D8F-48B1-8DF7-B74B8510D10B}" dt="2022-11-04T15:40:05.567" v="1" actId="478"/>
        <pc:sldMkLst>
          <pc:docMk/>
          <pc:sldMk cId="336392357" sldId="256"/>
        </pc:sldMkLst>
        <pc:spChg chg="mod">
          <ac:chgData name="Tegischer Lukas" userId="f78daebb-0565-485c-bd0e-1cd035e796ff" providerId="ADAL" clId="{93B4DA1A-5D8F-48B1-8DF7-B74B8510D10B}" dt="2022-11-04T15:40:05.236" v="0" actId="6549"/>
          <ac:spMkLst>
            <pc:docMk/>
            <pc:sldMk cId="336392357" sldId="256"/>
            <ac:spMk id="2" creationId="{00000000-0000-0000-0000-000000000000}"/>
          </ac:spMkLst>
        </pc:spChg>
        <pc:picChg chg="del">
          <ac:chgData name="Tegischer Lukas" userId="f78daebb-0565-485c-bd0e-1cd035e796ff" providerId="ADAL" clId="{93B4DA1A-5D8F-48B1-8DF7-B74B8510D10B}" dt="2022-11-04T15:40:05.567" v="1" actId="478"/>
          <ac:picMkLst>
            <pc:docMk/>
            <pc:sldMk cId="336392357" sldId="256"/>
            <ac:picMk id="8" creationId="{FD6710D9-1CE8-4542-848B-E626712C6EBF}"/>
          </ac:picMkLst>
        </pc:picChg>
      </pc:sldChg>
      <pc:sldChg chg="delSp mod">
        <pc:chgData name="Tegischer Lukas" userId="f78daebb-0565-485c-bd0e-1cd035e796ff" providerId="ADAL" clId="{93B4DA1A-5D8F-48B1-8DF7-B74B8510D10B}" dt="2022-11-04T15:40:07.073" v="2" actId="478"/>
        <pc:sldMkLst>
          <pc:docMk/>
          <pc:sldMk cId="4068653008" sldId="278"/>
        </pc:sldMkLst>
        <pc:picChg chg="del">
          <ac:chgData name="Tegischer Lukas" userId="f78daebb-0565-485c-bd0e-1cd035e796ff" providerId="ADAL" clId="{93B4DA1A-5D8F-48B1-8DF7-B74B8510D10B}" dt="2022-11-04T15:40:07.073" v="2" actId="478"/>
          <ac:picMkLst>
            <pc:docMk/>
            <pc:sldMk cId="4068653008" sldId="27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93B4DA1A-5D8F-48B1-8DF7-B74B8510D10B}" dt="2022-11-04T15:40:10.388" v="5" actId="47"/>
        <pc:sldMkLst>
          <pc:docMk/>
          <pc:sldMk cId="3932101437" sldId="291"/>
        </pc:sldMkLst>
      </pc:sldChg>
      <pc:sldChg chg="delSp mod">
        <pc:chgData name="Tegischer Lukas" userId="f78daebb-0565-485c-bd0e-1cd035e796ff" providerId="ADAL" clId="{93B4DA1A-5D8F-48B1-8DF7-B74B8510D10B}" dt="2022-11-04T15:40:07.972" v="3" actId="478"/>
        <pc:sldMkLst>
          <pc:docMk/>
          <pc:sldMk cId="127089651" sldId="296"/>
        </pc:sldMkLst>
        <pc:picChg chg="del">
          <ac:chgData name="Tegischer Lukas" userId="f78daebb-0565-485c-bd0e-1cd035e796ff" providerId="ADAL" clId="{93B4DA1A-5D8F-48B1-8DF7-B74B8510D10B}" dt="2022-11-04T15:40:07.972" v="3" actId="478"/>
          <ac:picMkLst>
            <pc:docMk/>
            <pc:sldMk cId="127089651" sldId="296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93B4DA1A-5D8F-48B1-8DF7-B74B8510D10B}" dt="2022-11-04T15:40:09.020" v="4" actId="478"/>
        <pc:sldMkLst>
          <pc:docMk/>
          <pc:sldMk cId="1690730730" sldId="297"/>
        </pc:sldMkLst>
        <pc:picChg chg="del">
          <ac:chgData name="Tegischer Lukas" userId="f78daebb-0565-485c-bd0e-1cd035e796ff" providerId="ADAL" clId="{93B4DA1A-5D8F-48B1-8DF7-B74B8510D10B}" dt="2022-11-04T15:40:09.020" v="4" actId="478"/>
          <ac:picMkLst>
            <pc:docMk/>
            <pc:sldMk cId="1690730730" sldId="297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87E78180-D284-4DB3-B482-5D0F9927DEEA}"/>
    <pc:docChg chg="custSel addSld delSld modSld">
      <pc:chgData name="Tegischer Lukas" userId="f78daebb-0565-485c-bd0e-1cd035e796ff" providerId="ADAL" clId="{87E78180-D284-4DB3-B482-5D0F9927DEEA}" dt="2020-05-22T08:10:02.037" v="200"/>
      <pc:docMkLst>
        <pc:docMk/>
      </pc:docMkLst>
      <pc:sldChg chg="modSp modTransition">
        <pc:chgData name="Tegischer Lukas" userId="f78daebb-0565-485c-bd0e-1cd035e796ff" providerId="ADAL" clId="{87E78180-D284-4DB3-B482-5D0F9927DEEA}" dt="2020-05-22T08:09:34.720" v="198"/>
        <pc:sldMkLst>
          <pc:docMk/>
          <pc:sldMk cId="336392357" sldId="256"/>
        </pc:sldMkLst>
        <pc:spChg chg="mod">
          <ac:chgData name="Tegischer Lukas" userId="f78daebb-0565-485c-bd0e-1cd035e796ff" providerId="ADAL" clId="{87E78180-D284-4DB3-B482-5D0F9927DEEA}" dt="2020-05-22T07:51:18.575" v="14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Transition delAnim modAnim">
        <pc:chgData name="Tegischer Lukas" userId="f78daebb-0565-485c-bd0e-1cd035e796ff" providerId="ADAL" clId="{87E78180-D284-4DB3-B482-5D0F9927DEEA}" dt="2020-05-22T08:09:47.900" v="199"/>
        <pc:sldMkLst>
          <pc:docMk/>
          <pc:sldMk cId="4068653008" sldId="278"/>
        </pc:sldMkLst>
        <pc:spChg chg="mod">
          <ac:chgData name="Tegischer Lukas" userId="f78daebb-0565-485c-bd0e-1cd035e796ff" providerId="ADAL" clId="{87E78180-D284-4DB3-B482-5D0F9927DEEA}" dt="2020-05-22T07:51:26.537" v="28" actId="20577"/>
          <ac:spMkLst>
            <pc:docMk/>
            <pc:sldMk cId="4068653008" sldId="278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87E78180-D284-4DB3-B482-5D0F9927DEEA}" dt="2020-05-22T07:52:38.407" v="82" actId="478"/>
          <ac:spMkLst>
            <pc:docMk/>
            <pc:sldMk cId="4068653008" sldId="278"/>
            <ac:spMk id="4" creationId="{D8EDCFC4-D5C8-4E05-BEB8-DAE1C9CCC68B}"/>
          </ac:spMkLst>
        </pc:spChg>
        <pc:spChg chg="del mod">
          <ac:chgData name="Tegischer Lukas" userId="f78daebb-0565-485c-bd0e-1cd035e796ff" providerId="ADAL" clId="{87E78180-D284-4DB3-B482-5D0F9927DEEA}" dt="2020-05-22T07:52:37.327" v="81" actId="478"/>
          <ac:spMkLst>
            <pc:docMk/>
            <pc:sldMk cId="4068653008" sldId="278"/>
            <ac:spMk id="5" creationId="{60E8481B-E104-4BB1-9EC9-3D090B70F1B4}"/>
          </ac:spMkLst>
        </pc:spChg>
        <pc:spChg chg="add mod">
          <ac:chgData name="Tegischer Lukas" userId="f78daebb-0565-485c-bd0e-1cd035e796ff" providerId="ADAL" clId="{87E78180-D284-4DB3-B482-5D0F9927DEEA}" dt="2020-05-22T07:53:50.781" v="131" actId="1076"/>
          <ac:spMkLst>
            <pc:docMk/>
            <pc:sldMk cId="4068653008" sldId="278"/>
            <ac:spMk id="6" creationId="{C02B04E1-DB46-453D-BA65-4643E69E3437}"/>
          </ac:spMkLst>
        </pc:spChg>
        <pc:spChg chg="del">
          <ac:chgData name="Tegischer Lukas" userId="f78daebb-0565-485c-bd0e-1cd035e796ff" providerId="ADAL" clId="{87E78180-D284-4DB3-B482-5D0F9927DEEA}" dt="2020-05-22T07:51:52.397" v="64" actId="478"/>
          <ac:spMkLst>
            <pc:docMk/>
            <pc:sldMk cId="4068653008" sldId="278"/>
            <ac:spMk id="7" creationId="{EAE9256D-B5DF-4E53-8848-325C0E6E44BB}"/>
          </ac:spMkLst>
        </pc:spChg>
        <pc:spChg chg="del">
          <ac:chgData name="Tegischer Lukas" userId="f78daebb-0565-485c-bd0e-1cd035e796ff" providerId="ADAL" clId="{87E78180-D284-4DB3-B482-5D0F9927DEEA}" dt="2020-05-22T07:51:53.533" v="65" actId="478"/>
          <ac:spMkLst>
            <pc:docMk/>
            <pc:sldMk cId="4068653008" sldId="278"/>
            <ac:spMk id="9" creationId="{39C13C33-4110-4B53-865F-3135381995BB}"/>
          </ac:spMkLst>
        </pc:spChg>
        <pc:spChg chg="del mod">
          <ac:chgData name="Tegischer Lukas" userId="f78daebb-0565-485c-bd0e-1cd035e796ff" providerId="ADAL" clId="{87E78180-D284-4DB3-B482-5D0F9927DEEA}" dt="2020-05-22T07:52:35.756" v="80" actId="478"/>
          <ac:spMkLst>
            <pc:docMk/>
            <pc:sldMk cId="4068653008" sldId="278"/>
            <ac:spMk id="10" creationId="{6A933B48-8856-4333-8B0E-C52E98CD85A9}"/>
          </ac:spMkLst>
        </pc:spChg>
        <pc:picChg chg="del">
          <ac:chgData name="Tegischer Lukas" userId="f78daebb-0565-485c-bd0e-1cd035e796ff" providerId="ADAL" clId="{87E78180-D284-4DB3-B482-5D0F9927DEEA}" dt="2020-05-22T07:51:54.134" v="66" actId="478"/>
          <ac:picMkLst>
            <pc:docMk/>
            <pc:sldMk cId="4068653008" sldId="278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87E78180-D284-4DB3-B482-5D0F9927DEEA}" dt="2020-05-22T07:52:11.469" v="76" actId="1076"/>
          <ac:picMkLst>
            <pc:docMk/>
            <pc:sldMk cId="4068653008" sldId="278"/>
            <ac:picMk id="11" creationId="{1661E4AC-38B5-4B43-B93A-8ACEBCD1C1A4}"/>
          </ac:picMkLst>
        </pc:picChg>
      </pc:sldChg>
      <pc:sldChg chg="addSp delSp modSp modTransition delAnim">
        <pc:chgData name="Tegischer Lukas" userId="f78daebb-0565-485c-bd0e-1cd035e796ff" providerId="ADAL" clId="{87E78180-D284-4DB3-B482-5D0F9927DEEA}" dt="2020-05-22T08:10:02.037" v="200"/>
        <pc:sldMkLst>
          <pc:docMk/>
          <pc:sldMk cId="3227496293" sldId="292"/>
        </pc:sldMkLst>
        <pc:spChg chg="add mod">
          <ac:chgData name="Tegischer Lukas" userId="f78daebb-0565-485c-bd0e-1cd035e796ff" providerId="ADAL" clId="{87E78180-D284-4DB3-B482-5D0F9927DEEA}" dt="2020-05-22T07:54:37.567" v="140" actId="14100"/>
          <ac:spMkLst>
            <pc:docMk/>
            <pc:sldMk cId="3227496293" sldId="292"/>
            <ac:spMk id="2" creationId="{F686EE91-ED77-44E8-A2D7-6901DCF4B0B3}"/>
          </ac:spMkLst>
        </pc:spChg>
        <pc:spChg chg="del mod">
          <ac:chgData name="Tegischer Lukas" userId="f78daebb-0565-485c-bd0e-1cd035e796ff" providerId="ADAL" clId="{87E78180-D284-4DB3-B482-5D0F9927DEEA}" dt="2020-05-22T07:54:32.130" v="137" actId="478"/>
          <ac:spMkLst>
            <pc:docMk/>
            <pc:sldMk cId="3227496293" sldId="292"/>
            <ac:spMk id="4" creationId="{F5E6A082-AC10-46AE-93FC-AADF92A2E677}"/>
          </ac:spMkLst>
        </pc:spChg>
        <pc:spChg chg="add mod">
          <ac:chgData name="Tegischer Lukas" userId="f78daebb-0565-485c-bd0e-1cd035e796ff" providerId="ADAL" clId="{87E78180-D284-4DB3-B482-5D0F9927DEEA}" dt="2020-05-22T07:55:05.950" v="153" actId="1076"/>
          <ac:spMkLst>
            <pc:docMk/>
            <pc:sldMk cId="3227496293" sldId="292"/>
            <ac:spMk id="5" creationId="{E2F5AD25-8749-4DA4-AB39-7222C443F87B}"/>
          </ac:spMkLst>
        </pc:spChg>
        <pc:spChg chg="del">
          <ac:chgData name="Tegischer Lukas" userId="f78daebb-0565-485c-bd0e-1cd035e796ff" providerId="ADAL" clId="{87E78180-D284-4DB3-B482-5D0F9927DEEA}" dt="2020-05-22T07:54:41.318" v="141" actId="478"/>
          <ac:spMkLst>
            <pc:docMk/>
            <pc:sldMk cId="3227496293" sldId="292"/>
            <ac:spMk id="6" creationId="{7EA58A69-F2B0-4F38-87C0-A158EC37F5E3}"/>
          </ac:spMkLst>
        </pc:spChg>
        <pc:spChg chg="add mod">
          <ac:chgData name="Tegischer Lukas" userId="f78daebb-0565-485c-bd0e-1cd035e796ff" providerId="ADAL" clId="{87E78180-D284-4DB3-B482-5D0F9927DEEA}" dt="2020-05-22T07:55:18.497" v="155" actId="1076"/>
          <ac:spMkLst>
            <pc:docMk/>
            <pc:sldMk cId="3227496293" sldId="292"/>
            <ac:spMk id="7" creationId="{A89126D0-8032-487A-92F8-0E7D7BAB7261}"/>
          </ac:spMkLst>
        </pc:spChg>
        <pc:spChg chg="del">
          <ac:chgData name="Tegischer Lukas" userId="f78daebb-0565-485c-bd0e-1cd035e796ff" providerId="ADAL" clId="{87E78180-D284-4DB3-B482-5D0F9927DEEA}" dt="2020-05-22T07:54:42.426" v="143" actId="478"/>
          <ac:spMkLst>
            <pc:docMk/>
            <pc:sldMk cId="3227496293" sldId="292"/>
            <ac:spMk id="11" creationId="{ED0131A2-D21E-4006-A580-8BD9E4A38AE2}"/>
          </ac:spMkLst>
        </pc:spChg>
        <pc:picChg chg="add mod">
          <ac:chgData name="Tegischer Lukas" userId="f78daebb-0565-485c-bd0e-1cd035e796ff" providerId="ADAL" clId="{87E78180-D284-4DB3-B482-5D0F9927DEEA}" dt="2020-05-22T07:55:04.005" v="152" actId="1076"/>
          <ac:picMkLst>
            <pc:docMk/>
            <pc:sldMk cId="3227496293" sldId="292"/>
            <ac:picMk id="9" creationId="{9CC079EF-EA0E-42B4-B2D3-E333AB588543}"/>
          </ac:picMkLst>
        </pc:picChg>
        <pc:picChg chg="del">
          <ac:chgData name="Tegischer Lukas" userId="f78daebb-0565-485c-bd0e-1cd035e796ff" providerId="ADAL" clId="{87E78180-D284-4DB3-B482-5D0F9927DEEA}" dt="2020-05-22T07:54:41.775" v="142" actId="478"/>
          <ac:picMkLst>
            <pc:docMk/>
            <pc:sldMk cId="3227496293" sldId="292"/>
            <ac:picMk id="12" creationId="{0668C3FB-113A-4370-81A0-7C1983714CBF}"/>
          </ac:picMkLst>
        </pc:picChg>
      </pc:sldChg>
      <pc:sldChg chg="del">
        <pc:chgData name="Tegischer Lukas" userId="f78daebb-0565-485c-bd0e-1cd035e796ff" providerId="ADAL" clId="{87E78180-D284-4DB3-B482-5D0F9927DEEA}" dt="2020-05-22T07:54:11.391" v="135" actId="2696"/>
        <pc:sldMkLst>
          <pc:docMk/>
          <pc:sldMk cId="3291215939" sldId="293"/>
        </pc:sldMkLst>
      </pc:sldChg>
      <pc:sldChg chg="add modTransition modAnim">
        <pc:chgData name="Tegischer Lukas" userId="f78daebb-0565-485c-bd0e-1cd035e796ff" providerId="ADAL" clId="{87E78180-D284-4DB3-B482-5D0F9927DEEA}" dt="2020-05-22T08:10:02.037" v="200"/>
        <pc:sldMkLst>
          <pc:docMk/>
          <pc:sldMk cId="1169683197" sldId="294"/>
        </pc:sldMkLst>
      </pc:sldChg>
      <pc:sldChg chg="addSp delSp modSp add modTransition delAnim">
        <pc:chgData name="Tegischer Lukas" userId="f78daebb-0565-485c-bd0e-1cd035e796ff" providerId="ADAL" clId="{87E78180-D284-4DB3-B482-5D0F9927DEEA}" dt="2020-05-22T08:10:02.037" v="200"/>
        <pc:sldMkLst>
          <pc:docMk/>
          <pc:sldMk cId="1523171593" sldId="295"/>
        </pc:sldMkLst>
        <pc:spChg chg="del">
          <ac:chgData name="Tegischer Lukas" userId="f78daebb-0565-485c-bd0e-1cd035e796ff" providerId="ADAL" clId="{87E78180-D284-4DB3-B482-5D0F9927DEEA}" dt="2020-05-22T08:08:52.844" v="157" actId="478"/>
          <ac:spMkLst>
            <pc:docMk/>
            <pc:sldMk cId="1523171593" sldId="295"/>
            <ac:spMk id="2" creationId="{00000000-0000-0000-0000-000000000000}"/>
          </ac:spMkLst>
        </pc:spChg>
        <pc:spChg chg="mod">
          <ac:chgData name="Tegischer Lukas" userId="f78daebb-0565-485c-bd0e-1cd035e796ff" providerId="ADAL" clId="{87E78180-D284-4DB3-B482-5D0F9927DEEA}" dt="2020-05-22T08:08:58.488" v="168" actId="20577"/>
          <ac:spMkLst>
            <pc:docMk/>
            <pc:sldMk cId="1523171593" sldId="295"/>
            <ac:spMk id="3" creationId="{00000000-0000-0000-0000-000000000000}"/>
          </ac:spMkLst>
        </pc:spChg>
        <pc:spChg chg="del">
          <ac:chgData name="Tegischer Lukas" userId="f78daebb-0565-485c-bd0e-1cd035e796ff" providerId="ADAL" clId="{87E78180-D284-4DB3-B482-5D0F9927DEEA}" dt="2020-05-22T08:08:55.317" v="160" actId="478"/>
          <ac:spMkLst>
            <pc:docMk/>
            <pc:sldMk cId="1523171593" sldId="295"/>
            <ac:spMk id="4" creationId="{D8EDCFC4-D5C8-4E05-BEB8-DAE1C9CCC68B}"/>
          </ac:spMkLst>
        </pc:spChg>
        <pc:spChg chg="del">
          <ac:chgData name="Tegischer Lukas" userId="f78daebb-0565-485c-bd0e-1cd035e796ff" providerId="ADAL" clId="{87E78180-D284-4DB3-B482-5D0F9927DEEA}" dt="2020-05-22T08:08:55.317" v="160" actId="478"/>
          <ac:spMkLst>
            <pc:docMk/>
            <pc:sldMk cId="1523171593" sldId="295"/>
            <ac:spMk id="5" creationId="{60E8481B-E104-4BB1-9EC9-3D090B70F1B4}"/>
          </ac:spMkLst>
        </pc:spChg>
        <pc:spChg chg="add mod">
          <ac:chgData name="Tegischer Lukas" userId="f78daebb-0565-485c-bd0e-1cd035e796ff" providerId="ADAL" clId="{87E78180-D284-4DB3-B482-5D0F9927DEEA}" dt="2020-05-22T08:09:09.574" v="196" actId="1076"/>
          <ac:spMkLst>
            <pc:docMk/>
            <pc:sldMk cId="1523171593" sldId="295"/>
            <ac:spMk id="6" creationId="{0B8AC8C3-A73F-4B48-8FAE-CD466ACBAF83}"/>
          </ac:spMkLst>
        </pc:spChg>
        <pc:spChg chg="del mod">
          <ac:chgData name="Tegischer Lukas" userId="f78daebb-0565-485c-bd0e-1cd035e796ff" providerId="ADAL" clId="{87E78180-D284-4DB3-B482-5D0F9927DEEA}" dt="2020-05-22T08:08:53.738" v="159" actId="478"/>
          <ac:spMkLst>
            <pc:docMk/>
            <pc:sldMk cId="1523171593" sldId="295"/>
            <ac:spMk id="10" creationId="{6A933B48-8856-4333-8B0E-C52E98CD85A9}"/>
          </ac:spMkLst>
        </pc:spChg>
        <pc:picChg chg="del">
          <ac:chgData name="Tegischer Lukas" userId="f78daebb-0565-485c-bd0e-1cd035e796ff" providerId="ADAL" clId="{87E78180-D284-4DB3-B482-5D0F9927DEEA}" dt="2020-05-22T08:08:55.317" v="160" actId="478"/>
          <ac:picMkLst>
            <pc:docMk/>
            <pc:sldMk cId="1523171593" sldId="295"/>
            <ac:picMk id="11" creationId="{1661E4AC-38B5-4B43-B93A-8ACEBCD1C1A4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58890" y="1771135"/>
            <a:ext cx="9281160" cy="206843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de-AT" sz="48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Flächeninhalt ebener Figuren</a:t>
            </a:r>
            <a:br>
              <a:rPr lang="de-AT" sz="44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de-AT" sz="28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AT" sz="28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Umkehraufgaben - Dreieck</a:t>
            </a:r>
            <a:endParaRPr lang="de-AT" sz="2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3" y="271699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Umkehraufgaben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615EC234-40A7-4F5E-81F4-6BF71480FEED}"/>
                  </a:ext>
                </a:extLst>
              </p:cNvPr>
              <p:cNvSpPr/>
              <p:nvPr/>
            </p:nvSpPr>
            <p:spPr>
              <a:xfrm>
                <a:off x="609600" y="2003874"/>
                <a:ext cx="6096000" cy="773802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b="1" u="sng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geg</a:t>
                </a:r>
                <a:r>
                  <a:rPr lang="de-AT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.: </a:t>
                </a:r>
                <a14:m>
                  <m:oMath xmlns:m="http://schemas.openxmlformats.org/officeDocument/2006/math">
                    <m:r>
                      <a:rPr lang="de-AT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𝑎𝑙𝑙𝑔</m:t>
                    </m:r>
                    <m:r>
                      <a:rPr lang="de-AT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. </m:t>
                    </m:r>
                    <m:r>
                      <a:rPr lang="de-AT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𝐷𝑟𝑒𝑖𝑒𝑐𝑘</m:t>
                    </m:r>
                    <m:r>
                      <a:rPr lang="de-AT" b="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:</m:t>
                    </m:r>
                    <m:r>
                      <a:rPr lang="de-AT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de-AT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de-AT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=5</m:t>
                    </m:r>
                    <m:r>
                      <a:rPr lang="de-AT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𝑐𝑚</m:t>
                    </m:r>
                    <m:r>
                      <a:rPr lang="de-AT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, </m:t>
                    </m:r>
                    <m:r>
                      <a:rPr lang="de-AT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𝐴</m:t>
                    </m:r>
                    <m:r>
                      <a:rPr lang="de-AT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=50</m:t>
                    </m:r>
                    <m:r>
                      <a:rPr lang="de-AT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𝑐𝑚</m:t>
                    </m:r>
                    <m:r>
                      <a:rPr lang="de-AT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²</m:t>
                    </m:r>
                  </m:oMath>
                </a14:m>
                <a:r>
                  <a:rPr lang="de-AT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b="1" u="sng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ges</a:t>
                </a:r>
                <a:r>
                  <a:rPr lang="de-AT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.: Höhe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AT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AT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h</m:t>
                        </m:r>
                      </m:e>
                      <m:sub>
                        <m:r>
                          <a:rPr lang="de-AT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𝑎</m:t>
                        </m:r>
                      </m:sub>
                    </m:sSub>
                  </m:oMath>
                </a14:m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615EC234-40A7-4F5E-81F4-6BF71480FEE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" y="2003874"/>
                <a:ext cx="6096000" cy="773802"/>
              </a:xfrm>
              <a:prstGeom prst="rect">
                <a:avLst/>
              </a:prstGeom>
              <a:blipFill>
                <a:blip r:embed="rId3"/>
                <a:stretch>
                  <a:fillRect l="-800" t="-3937" b="-11811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echteck 8">
            <a:extLst>
              <a:ext uri="{FF2B5EF4-FFF2-40B4-BE49-F238E27FC236}">
                <a16:creationId xmlns:a16="http://schemas.microsoft.com/office/drawing/2014/main" id="{E54D79F9-E349-4980-AE56-4ABD74BD11AD}"/>
              </a:ext>
            </a:extLst>
          </p:cNvPr>
          <p:cNvSpPr/>
          <p:nvPr/>
        </p:nvSpPr>
        <p:spPr>
          <a:xfrm>
            <a:off x="442503" y="989620"/>
            <a:ext cx="10987497" cy="7363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A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Sind von einem Dreieck eine </a:t>
            </a:r>
            <a:r>
              <a:rPr lang="de-AT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Seitenlänge</a:t>
            </a:r>
            <a:r>
              <a:rPr lang="de-A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und der </a:t>
            </a:r>
            <a:r>
              <a:rPr lang="de-AT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Flächeninhalt</a:t>
            </a:r>
            <a:r>
              <a:rPr lang="de-A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gegeben, kann man durch Umformen der Flächeninhaltsformel (</a:t>
            </a:r>
            <a:r>
              <a:rPr lang="de-AT" sz="2000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mittels </a:t>
            </a:r>
            <a:r>
              <a:rPr lang="de-AT" sz="2000" b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Äquivalenzumformungen</a:t>
            </a:r>
            <a:r>
              <a:rPr lang="de-A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die </a:t>
            </a:r>
            <a:r>
              <a:rPr lang="de-AT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gesuchte Größe</a:t>
            </a:r>
            <a:r>
              <a:rPr lang="de-A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berechnen.</a:t>
            </a:r>
            <a:endParaRPr lang="de-AT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865300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urtains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3" y="271699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Umkehraufgaben</a:t>
            </a: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BE76B085-C4FB-42A1-91BE-6045B18F4840}"/>
              </a:ext>
            </a:extLst>
          </p:cNvPr>
          <p:cNvSpPr/>
          <p:nvPr/>
        </p:nvSpPr>
        <p:spPr>
          <a:xfrm>
            <a:off x="442503" y="989620"/>
            <a:ext cx="10987497" cy="7363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A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Sind von einem Dreieck eine </a:t>
            </a:r>
            <a:r>
              <a:rPr lang="de-AT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Seitenlänge</a:t>
            </a:r>
            <a:r>
              <a:rPr lang="de-A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und der </a:t>
            </a:r>
            <a:r>
              <a:rPr lang="de-AT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Flächeninhalt</a:t>
            </a:r>
            <a:r>
              <a:rPr lang="de-A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gegeben, kann man durch Umformen der Flächeninhaltsformel (</a:t>
            </a:r>
            <a:r>
              <a:rPr lang="de-AT" sz="2000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mittels </a:t>
            </a:r>
            <a:r>
              <a:rPr lang="de-AT" sz="2000" b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Äquivalenzumformungen</a:t>
            </a:r>
            <a:r>
              <a:rPr lang="de-A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die </a:t>
            </a:r>
            <a:r>
              <a:rPr lang="de-AT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gesuchte Größe</a:t>
            </a:r>
            <a:r>
              <a:rPr lang="de-A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berechnen.</a:t>
            </a:r>
            <a:endParaRPr lang="de-AT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hteck 6">
                <a:extLst>
                  <a:ext uri="{FF2B5EF4-FFF2-40B4-BE49-F238E27FC236}">
                    <a16:creationId xmlns:a16="http://schemas.microsoft.com/office/drawing/2014/main" id="{94349B6E-DF0B-4B0F-A9F2-0D05DAF5545F}"/>
                  </a:ext>
                </a:extLst>
              </p:cNvPr>
              <p:cNvSpPr/>
              <p:nvPr/>
            </p:nvSpPr>
            <p:spPr>
              <a:xfrm>
                <a:off x="581024" y="1943999"/>
                <a:ext cx="7019925" cy="77380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b="1" u="sng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geg</a:t>
                </a:r>
                <a:r>
                  <a:rPr lang="de-AT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.: </a:t>
                </a:r>
                <a14:m>
                  <m:oMath xmlns:m="http://schemas.openxmlformats.org/officeDocument/2006/math">
                    <m:r>
                      <a:rPr lang="de-AT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𝑟𝑒𝑐h𝑡𝑤</m:t>
                    </m:r>
                    <m:r>
                      <a:rPr lang="de-AT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. </m:t>
                    </m:r>
                    <m:r>
                      <a:rPr lang="de-AT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𝐷𝑟𝑒𝑖𝑒𝑐𝑘</m:t>
                    </m:r>
                    <m:r>
                      <a:rPr lang="de-AT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  <m:d>
                      <m:dPr>
                        <m:ctrlPr>
                          <a:rPr lang="de-AT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𝐾𝑎𝑡h𝑒𝑡𝑒</m:t>
                        </m:r>
                        <m:r>
                          <a:rPr lang="de-AT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de-AT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𝑎</m:t>
                        </m:r>
                        <m:r>
                          <a:rPr lang="de-AT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de-AT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𝑢𝑛𝑑</m:t>
                        </m:r>
                        <m:r>
                          <a:rPr lang="de-AT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de-AT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𝑏</m:t>
                        </m:r>
                      </m:e>
                    </m:d>
                    <m:r>
                      <a:rPr lang="de-AT" b="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:</m:t>
                    </m:r>
                    <m:r>
                      <a:rPr lang="de-AT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de-AT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de-AT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=4</m:t>
                    </m:r>
                    <m:r>
                      <a:rPr lang="de-AT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𝑐𝑚</m:t>
                    </m:r>
                    <m:r>
                      <a:rPr lang="de-AT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,  </m:t>
                    </m:r>
                    <m:r>
                      <a:rPr lang="de-AT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𝐴</m:t>
                    </m:r>
                    <m:r>
                      <a:rPr lang="de-AT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=6</m:t>
                    </m:r>
                    <m:r>
                      <a:rPr lang="de-AT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𝑐𝑚</m:t>
                    </m:r>
                    <m:r>
                      <a:rPr lang="de-AT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²</m:t>
                    </m:r>
                  </m:oMath>
                </a14:m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b="1" u="sng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ges</a:t>
                </a:r>
                <a:r>
                  <a:rPr lang="de-AT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.: Kathete </a:t>
                </a:r>
                <a14:m>
                  <m:oMath xmlns:m="http://schemas.openxmlformats.org/officeDocument/2006/math">
                    <m:r>
                      <a:rPr lang="de-AT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𝑏</m:t>
                    </m:r>
                  </m:oMath>
                </a14:m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" name="Rechteck 6">
                <a:extLst>
                  <a:ext uri="{FF2B5EF4-FFF2-40B4-BE49-F238E27FC236}">
                    <a16:creationId xmlns:a16="http://schemas.microsoft.com/office/drawing/2014/main" id="{94349B6E-DF0B-4B0F-A9F2-0D05DAF5545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1024" y="1943999"/>
                <a:ext cx="7019925" cy="773802"/>
              </a:xfrm>
              <a:prstGeom prst="rect">
                <a:avLst/>
              </a:prstGeom>
              <a:blipFill>
                <a:blip r:embed="rId3"/>
                <a:stretch>
                  <a:fillRect l="-694" t="-3937" b="-11811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7089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0E664112-EC37-4F23-9AF3-957BCC75988F}"/>
                  </a:ext>
                </a:extLst>
              </p:cNvPr>
              <p:cNvSpPr/>
              <p:nvPr/>
            </p:nvSpPr>
            <p:spPr>
              <a:xfrm>
                <a:off x="203573" y="505833"/>
                <a:ext cx="10612471" cy="67120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b="1" dirty="0">
                    <a:solidFill>
                      <a:srgbClr val="FF000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Bsp.)</a:t>
                </a:r>
                <a:r>
                  <a:rPr lang="de-AT" dirty="0">
                    <a:solidFill>
                      <a:srgbClr val="FF000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de-AT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Berechne die Höhe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AT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AT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h</m:t>
                        </m:r>
                      </m:e>
                      <m:sub>
                        <m:r>
                          <a:rPr lang="de-AT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𝑐</m:t>
                        </m:r>
                      </m:sub>
                    </m:sSub>
                  </m:oMath>
                </a14:m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eines rechtwinkligen Dreiecks, wenn die Katheten </a:t>
                </a:r>
                <a14:m>
                  <m:oMath xmlns:m="http://schemas.openxmlformats.org/officeDocument/2006/math"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=5 </m:t>
                    </m:r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𝑐𝑚</m:t>
                    </m:r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𝑢𝑛𝑑</m:t>
                    </m:r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𝑏</m:t>
                    </m:r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=12 </m:t>
                    </m:r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𝑐𝑚</m:t>
                    </m:r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sind, sowie die Hypotenuse die Länge </a:t>
                </a:r>
                <a14:m>
                  <m:oMath xmlns:m="http://schemas.openxmlformats.org/officeDocument/2006/math"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𝑐</m:t>
                    </m:r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=13 </m:t>
                    </m:r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𝑐𝑚</m:t>
                    </m:r>
                  </m:oMath>
                </a14:m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hat.</a:t>
                </a:r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0E664112-EC37-4F23-9AF3-957BCC75988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3573" y="505833"/>
                <a:ext cx="10612471" cy="671209"/>
              </a:xfrm>
              <a:prstGeom prst="rect">
                <a:avLst/>
              </a:prstGeom>
              <a:blipFill>
                <a:blip r:embed="rId3"/>
                <a:stretch>
                  <a:fillRect l="-460" t="-4545" b="-13636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90730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Holzart</Template>
  <TotalTime>0</TotalTime>
  <Words>140</Words>
  <Application>Microsoft Office PowerPoint</Application>
  <PresentationFormat>Breitbild</PresentationFormat>
  <Paragraphs>10</Paragraphs>
  <Slides>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10" baseType="lpstr">
      <vt:lpstr>Calibri</vt:lpstr>
      <vt:lpstr>Cambria Math</vt:lpstr>
      <vt:lpstr>Georgia</vt:lpstr>
      <vt:lpstr>Trebuchet MS</vt:lpstr>
      <vt:lpstr>Wingdings</vt:lpstr>
      <vt:lpstr>Holzart</vt:lpstr>
      <vt:lpstr>Flächeninhalt ebener Figuren  Umkehraufgaben - Dreieck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78</cp:revision>
  <dcterms:created xsi:type="dcterms:W3CDTF">2020-04-09T06:13:57Z</dcterms:created>
  <dcterms:modified xsi:type="dcterms:W3CDTF">2022-11-04T15:40:10Z</dcterms:modified>
</cp:coreProperties>
</file>