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306" r:id="rId4"/>
    <p:sldId id="30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7AE6578E-A6D9-46F5-A646-74328A09E57A}"/>
    <pc:docChg chg="custSel delSld modSld">
      <pc:chgData name="Tegischer Lukas" userId="f78daebb-0565-485c-bd0e-1cd035e796ff" providerId="ADAL" clId="{7AE6578E-A6D9-46F5-A646-74328A09E57A}" dt="2022-11-04T15:35:48.278" v="4" actId="47"/>
      <pc:docMkLst>
        <pc:docMk/>
      </pc:docMkLst>
      <pc:sldChg chg="delSp mod">
        <pc:chgData name="Tegischer Lukas" userId="f78daebb-0565-485c-bd0e-1cd035e796ff" providerId="ADAL" clId="{7AE6578E-A6D9-46F5-A646-74328A09E57A}" dt="2022-11-04T15:35:43.85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7AE6578E-A6D9-46F5-A646-74328A09E57A}" dt="2022-11-04T15:35:43.85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7AE6578E-A6D9-46F5-A646-74328A09E57A}" dt="2022-11-04T15:35:44.944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7AE6578E-A6D9-46F5-A646-74328A09E57A}" dt="2022-11-04T15:35:44.944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7AE6578E-A6D9-46F5-A646-74328A09E57A}" dt="2022-11-04T15:35:48.278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AE6578E-A6D9-46F5-A646-74328A09E57A}" dt="2022-11-04T15:35:45.773" v="2" actId="478"/>
        <pc:sldMkLst>
          <pc:docMk/>
          <pc:sldMk cId="3149575929" sldId="306"/>
        </pc:sldMkLst>
        <pc:picChg chg="del">
          <ac:chgData name="Tegischer Lukas" userId="f78daebb-0565-485c-bd0e-1cd035e796ff" providerId="ADAL" clId="{7AE6578E-A6D9-46F5-A646-74328A09E57A}" dt="2022-11-04T15:35:45.773" v="2" actId="478"/>
          <ac:picMkLst>
            <pc:docMk/>
            <pc:sldMk cId="3149575929" sldId="30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AE6578E-A6D9-46F5-A646-74328A09E57A}" dt="2022-11-04T15:35:46.829" v="3" actId="478"/>
        <pc:sldMkLst>
          <pc:docMk/>
          <pc:sldMk cId="760946460" sldId="307"/>
        </pc:sldMkLst>
        <pc:picChg chg="del">
          <ac:chgData name="Tegischer Lukas" userId="f78daebb-0565-485c-bd0e-1cd035e796ff" providerId="ADAL" clId="{7AE6578E-A6D9-46F5-A646-74328A09E57A}" dt="2022-11-04T15:35:46.829" v="3" actId="478"/>
          <ac:picMkLst>
            <pc:docMk/>
            <pc:sldMk cId="760946460" sldId="30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7249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4057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Dividieren durch Monome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Dividieren durch Monome (Eingliedrige Terme)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736C226-3F20-41EE-8547-4C3A48679DE0}"/>
                  </a:ext>
                </a:extLst>
              </p:cNvPr>
              <p:cNvSpPr/>
              <p:nvPr/>
            </p:nvSpPr>
            <p:spPr>
              <a:xfrm>
                <a:off x="1562099" y="1384759"/>
                <a:ext cx="9067799" cy="1116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Schreibe die </a:t>
                </a:r>
                <a:r>
                  <a:rPr lang="de-AT" sz="2000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Division als Bruch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</a:t>
                </a:r>
                <a:r>
                  <a:rPr lang="de-AT" sz="20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kürze so weit wie möglich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!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7</m:t>
                      </m:r>
                      <m:sSup>
                        <m:sSup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:14 </m:t>
                      </m:r>
                      <m:sSup>
                        <m:sSup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14</m:t>
                          </m:r>
                          <m:sSup>
                            <m:sSup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736C226-3F20-41EE-8547-4C3A48679D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099" y="1384759"/>
                <a:ext cx="9067799" cy="1116203"/>
              </a:xfrm>
              <a:prstGeom prst="rect">
                <a:avLst/>
              </a:prstGeom>
              <a:blipFill>
                <a:blip r:embed="rId4"/>
                <a:stretch>
                  <a:fillRect t="-218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0C3F08F-CF0C-43AE-B55F-F2E677001DCF}"/>
                  </a:ext>
                </a:extLst>
              </p:cNvPr>
              <p:cNvSpPr/>
              <p:nvPr/>
            </p:nvSpPr>
            <p:spPr>
              <a:xfrm>
                <a:off x="591333" y="3228945"/>
                <a:ext cx="26442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:5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0C3F08F-CF0C-43AE-B55F-F2E677001D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33" y="3228945"/>
                <a:ext cx="2644250" cy="400110"/>
              </a:xfrm>
              <a:prstGeom prst="rect">
                <a:avLst/>
              </a:prstGeom>
              <a:blipFill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EF3C1FEB-7146-4B12-AC82-736120E06115}"/>
                  </a:ext>
                </a:extLst>
              </p:cNvPr>
              <p:cNvSpPr/>
              <p:nvPr/>
            </p:nvSpPr>
            <p:spPr>
              <a:xfrm>
                <a:off x="591333" y="4968359"/>
                <a:ext cx="236654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𝑎𝑏𝑐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18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EF3C1FEB-7146-4B12-AC82-736120E061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33" y="4968359"/>
                <a:ext cx="2366545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Dividieren durch Monome (Mehrgliedrige Terme)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5425DDD-E820-4D38-B562-373E61553316}"/>
              </a:ext>
            </a:extLst>
          </p:cNvPr>
          <p:cNvSpPr/>
          <p:nvPr/>
        </p:nvSpPr>
        <p:spPr>
          <a:xfrm>
            <a:off x="742949" y="1339148"/>
            <a:ext cx="10706100" cy="169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bei der Multiplikation gilt: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Jedes Glied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wird dividiert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Schreibe die Divisionen jeweils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eigenen Bruch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auf. Achte auf die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Vorzeichen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FF2F4C1-9E0E-4EC6-9392-23F014CF73E3}"/>
                  </a:ext>
                </a:extLst>
              </p:cNvPr>
              <p:cNvSpPr/>
              <p:nvPr/>
            </p:nvSpPr>
            <p:spPr>
              <a:xfrm>
                <a:off x="742949" y="3025230"/>
                <a:ext cx="37814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36</m:t>
                          </m:r>
                          <m:sSup>
                            <m:sSup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−9</m:t>
                          </m:r>
                          <m:sSup>
                            <m:sSup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0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:18</m:t>
                      </m:r>
                      <m:sSup>
                        <m:sSup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FF2F4C1-9E0E-4EC6-9392-23F014CF73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49" y="3025230"/>
                <a:ext cx="378142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957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Dividieren durch Monome (Mehrgliedrige Terme)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5425DDD-E820-4D38-B562-373E61553316}"/>
              </a:ext>
            </a:extLst>
          </p:cNvPr>
          <p:cNvSpPr/>
          <p:nvPr/>
        </p:nvSpPr>
        <p:spPr>
          <a:xfrm>
            <a:off x="742949" y="1339148"/>
            <a:ext cx="10706100" cy="169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bei der Multiplikation gilt: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Jedes Glied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wird dividiert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Schreibe die Divisionen jeweils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eigenen Bruch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auf. Achte auf die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Vorzeichen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A81C4C3-7A2A-44C0-8DF9-A7C423F42B04}"/>
                  </a:ext>
                </a:extLst>
              </p:cNvPr>
              <p:cNvSpPr/>
              <p:nvPr/>
            </p:nvSpPr>
            <p:spPr>
              <a:xfrm>
                <a:off x="742949" y="2701562"/>
                <a:ext cx="47244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+30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A81C4C3-7A2A-44C0-8DF9-A7C423F42B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49" y="2701562"/>
                <a:ext cx="4724498" cy="400110"/>
              </a:xfrm>
              <a:prstGeom prst="rect">
                <a:avLst/>
              </a:prstGeom>
              <a:blipFill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094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138</Words>
  <Application>Microsoft Office PowerPoint</Application>
  <PresentationFormat>Breitbild</PresentationFormat>
  <Paragraphs>20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Termrechnung Dividieren durch Monome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84</cp:revision>
  <dcterms:created xsi:type="dcterms:W3CDTF">2020-04-09T06:13:57Z</dcterms:created>
  <dcterms:modified xsi:type="dcterms:W3CDTF">2022-11-04T15:35:49Z</dcterms:modified>
</cp:coreProperties>
</file>