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24" r:id="rId3"/>
    <p:sldId id="377" r:id="rId4"/>
    <p:sldId id="378" r:id="rId5"/>
    <p:sldId id="379" r:id="rId6"/>
    <p:sldId id="376" r:id="rId7"/>
    <p:sldId id="380" r:id="rId8"/>
    <p:sldId id="374" r:id="rId9"/>
    <p:sldId id="381" r:id="rId10"/>
    <p:sldId id="382" r:id="rId11"/>
    <p:sldId id="38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A0A2C3E-2BF1-4030-876D-70D60DFB3FDD}"/>
    <pc:docChg chg="undo custSel addSld delSld modSld">
      <pc:chgData name="Tegischer Lukas" userId="f78daebb-0565-485c-bd0e-1cd035e796ff" providerId="ADAL" clId="{FA0A2C3E-2BF1-4030-876D-70D60DFB3FDD}" dt="2022-04-10T21:10:19.611" v="577" actId="47"/>
      <pc:docMkLst>
        <pc:docMk/>
      </pc:docMkLst>
      <pc:sldChg chg="modSp mod">
        <pc:chgData name="Tegischer Lukas" userId="f78daebb-0565-485c-bd0e-1cd035e796ff" providerId="ADAL" clId="{FA0A2C3E-2BF1-4030-876D-70D60DFB3FDD}" dt="2022-04-10T20:57:18.909" v="4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A0A2C3E-2BF1-4030-876D-70D60DFB3FDD}" dt="2022-04-10T20:57:18.909" v="4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FA0A2C3E-2BF1-4030-876D-70D60DFB3FDD}" dt="2022-04-10T20:59:36.148" v="119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FA0A2C3E-2BF1-4030-876D-70D60DFB3FDD}" dt="2022-04-10T20:57:26.515" v="47" actId="478"/>
          <ac:spMkLst>
            <pc:docMk/>
            <pc:sldMk cId="2738696002" sldId="324"/>
            <ac:spMk id="7" creationId="{85E23D40-C43B-4E8B-BBE0-97B5B1B46981}"/>
          </ac:spMkLst>
        </pc:spChg>
        <pc:spChg chg="add mod">
          <ac:chgData name="Tegischer Lukas" userId="f78daebb-0565-485c-bd0e-1cd035e796ff" providerId="ADAL" clId="{FA0A2C3E-2BF1-4030-876D-70D60DFB3FDD}" dt="2022-04-10T20:59:36.148" v="119" actId="1076"/>
          <ac:spMkLst>
            <pc:docMk/>
            <pc:sldMk cId="2738696002" sldId="324"/>
            <ac:spMk id="9" creationId="{67FEDAE1-814D-426E-BAD4-B82123CDF164}"/>
          </ac:spMkLst>
        </pc:spChg>
        <pc:spChg chg="add mod">
          <ac:chgData name="Tegischer Lukas" userId="f78daebb-0565-485c-bd0e-1cd035e796ff" providerId="ADAL" clId="{FA0A2C3E-2BF1-4030-876D-70D60DFB3FDD}" dt="2022-04-10T20:59:33.148" v="118" actId="1076"/>
          <ac:spMkLst>
            <pc:docMk/>
            <pc:sldMk cId="2738696002" sldId="324"/>
            <ac:spMk id="10" creationId="{72F1588C-FA1C-4DB1-93F2-086EB4427097}"/>
          </ac:spMkLst>
        </pc:spChg>
        <pc:graphicFrameChg chg="del">
          <ac:chgData name="Tegischer Lukas" userId="f78daebb-0565-485c-bd0e-1cd035e796ff" providerId="ADAL" clId="{FA0A2C3E-2BF1-4030-876D-70D60DFB3FDD}" dt="2022-04-10T20:57:28.057" v="48" actId="478"/>
          <ac:graphicFrameMkLst>
            <pc:docMk/>
            <pc:sldMk cId="2738696002" sldId="324"/>
            <ac:graphicFrameMk id="8" creationId="{BF90F720-DFFE-41CE-82A6-65EF358150C3}"/>
          </ac:graphicFrameMkLst>
        </pc:graphicFrameChg>
        <pc:picChg chg="del">
          <ac:chgData name="Tegischer Lukas" userId="f78daebb-0565-485c-bd0e-1cd035e796ff" providerId="ADAL" clId="{FA0A2C3E-2BF1-4030-876D-70D60DFB3FDD}" dt="2022-04-10T20:57:28.526" v="49" actId="478"/>
          <ac:picMkLst>
            <pc:docMk/>
            <pc:sldMk cId="2738696002" sldId="324"/>
            <ac:picMk id="1026" creationId="{8C95860D-02F1-40D0-9F63-8E5D3B87A465}"/>
          </ac:picMkLst>
        </pc:picChg>
      </pc:sldChg>
      <pc:sldChg chg="addSp delSp modSp mod">
        <pc:chgData name="Tegischer Lukas" userId="f78daebb-0565-485c-bd0e-1cd035e796ff" providerId="ADAL" clId="{FA0A2C3E-2BF1-4030-876D-70D60DFB3FDD}" dt="2022-04-10T21:09:04.759" v="555" actId="20577"/>
        <pc:sldMkLst>
          <pc:docMk/>
          <pc:sldMk cId="634654559" sldId="374"/>
        </pc:sldMkLst>
        <pc:spChg chg="add mod">
          <ac:chgData name="Tegischer Lukas" userId="f78daebb-0565-485c-bd0e-1cd035e796ff" providerId="ADAL" clId="{FA0A2C3E-2BF1-4030-876D-70D60DFB3FDD}" dt="2022-04-10T21:09:04.759" v="555" actId="20577"/>
          <ac:spMkLst>
            <pc:docMk/>
            <pc:sldMk cId="634654559" sldId="374"/>
            <ac:spMk id="6" creationId="{EA81CDAE-E12D-4E9B-BB51-D8B5755E3D6F}"/>
          </ac:spMkLst>
        </pc:spChg>
        <pc:spChg chg="del">
          <ac:chgData name="Tegischer Lukas" userId="f78daebb-0565-485c-bd0e-1cd035e796ff" providerId="ADAL" clId="{FA0A2C3E-2BF1-4030-876D-70D60DFB3FDD}" dt="2022-04-10T21:07:16.858" v="510" actId="478"/>
          <ac:spMkLst>
            <pc:docMk/>
            <pc:sldMk cId="634654559" sldId="374"/>
            <ac:spMk id="7" creationId="{85E23D40-C43B-4E8B-BBE0-97B5B1B46981}"/>
          </ac:spMkLst>
        </pc:spChg>
        <pc:spChg chg="add mod">
          <ac:chgData name="Tegischer Lukas" userId="f78daebb-0565-485c-bd0e-1cd035e796ff" providerId="ADAL" clId="{FA0A2C3E-2BF1-4030-876D-70D60DFB3FDD}" dt="2022-04-10T21:08:56.629" v="554" actId="20577"/>
          <ac:spMkLst>
            <pc:docMk/>
            <pc:sldMk cId="634654559" sldId="374"/>
            <ac:spMk id="9" creationId="{CC4504E8-F2D8-4B7A-9FA3-E7BC39FCF6BD}"/>
          </ac:spMkLst>
        </pc:spChg>
        <pc:graphicFrameChg chg="del">
          <ac:chgData name="Tegischer Lukas" userId="f78daebb-0565-485c-bd0e-1cd035e796ff" providerId="ADAL" clId="{FA0A2C3E-2BF1-4030-876D-70D60DFB3FDD}" dt="2022-04-10T21:07:17.945" v="511" actId="478"/>
          <ac:graphicFrameMkLst>
            <pc:docMk/>
            <pc:sldMk cId="634654559" sldId="374"/>
            <ac:graphicFrameMk id="4" creationId="{2C66AA0E-BAD7-4792-B7F2-956083B617D8}"/>
          </ac:graphicFrameMkLst>
        </pc:graphicFrameChg>
        <pc:graphicFrameChg chg="add del mod">
          <ac:chgData name="Tegischer Lukas" userId="f78daebb-0565-485c-bd0e-1cd035e796ff" providerId="ADAL" clId="{FA0A2C3E-2BF1-4030-876D-70D60DFB3FDD}" dt="2022-04-10T21:08:44.034" v="552" actId="1076"/>
          <ac:graphicFrameMkLst>
            <pc:docMk/>
            <pc:sldMk cId="634654559" sldId="374"/>
            <ac:graphicFrameMk id="8" creationId="{925109E9-5762-4741-8E2B-E80A0C2CDA44}"/>
          </ac:graphicFrameMkLst>
        </pc:graphicFrameChg>
        <pc:picChg chg="del">
          <ac:chgData name="Tegischer Lukas" userId="f78daebb-0565-485c-bd0e-1cd035e796ff" providerId="ADAL" clId="{FA0A2C3E-2BF1-4030-876D-70D60DFB3FDD}" dt="2022-04-10T21:08:40.376" v="550" actId="478"/>
          <ac:picMkLst>
            <pc:docMk/>
            <pc:sldMk cId="634654559" sldId="37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A0A2C3E-2BF1-4030-876D-70D60DFB3FDD}" dt="2022-04-10T21:10:19.611" v="577" actId="47"/>
        <pc:sldMkLst>
          <pc:docMk/>
          <pc:sldMk cId="1715975838" sldId="375"/>
        </pc:sldMkLst>
      </pc:sldChg>
      <pc:sldChg chg="addSp delSp modSp mod delAnim">
        <pc:chgData name="Tegischer Lukas" userId="f78daebb-0565-485c-bd0e-1cd035e796ff" providerId="ADAL" clId="{FA0A2C3E-2BF1-4030-876D-70D60DFB3FDD}" dt="2022-04-10T21:04:48.665" v="241" actId="21"/>
        <pc:sldMkLst>
          <pc:docMk/>
          <pc:sldMk cId="1959689299" sldId="376"/>
        </pc:sldMkLst>
        <pc:spChg chg="del">
          <ac:chgData name="Tegischer Lukas" userId="f78daebb-0565-485c-bd0e-1cd035e796ff" providerId="ADAL" clId="{FA0A2C3E-2BF1-4030-876D-70D60DFB3FDD}" dt="2022-04-10T21:03:13.352" v="208" actId="478"/>
          <ac:spMkLst>
            <pc:docMk/>
            <pc:sldMk cId="1959689299" sldId="376"/>
            <ac:spMk id="12" creationId="{05E822AF-A323-4F2D-B05E-C1ED22D85DD2}"/>
          </ac:spMkLst>
        </pc:spChg>
        <pc:spChg chg="del">
          <ac:chgData name="Tegischer Lukas" userId="f78daebb-0565-485c-bd0e-1cd035e796ff" providerId="ADAL" clId="{FA0A2C3E-2BF1-4030-876D-70D60DFB3FDD}" dt="2022-04-10T21:03:13.352" v="208" actId="478"/>
          <ac:spMkLst>
            <pc:docMk/>
            <pc:sldMk cId="1959689299" sldId="376"/>
            <ac:spMk id="13" creationId="{7F9E7A4D-220F-4BB5-8652-5221A6B43EA4}"/>
          </ac:spMkLst>
        </pc:spChg>
        <pc:spChg chg="add mod">
          <ac:chgData name="Tegischer Lukas" userId="f78daebb-0565-485c-bd0e-1cd035e796ff" providerId="ADAL" clId="{FA0A2C3E-2BF1-4030-876D-70D60DFB3FDD}" dt="2022-04-10T21:03:20.316" v="212" actId="14100"/>
          <ac:spMkLst>
            <pc:docMk/>
            <pc:sldMk cId="1959689299" sldId="376"/>
            <ac:spMk id="14" creationId="{865EF545-01AE-4A6A-88CD-2E4215E0AAB5}"/>
          </ac:spMkLst>
        </pc:spChg>
        <pc:spChg chg="del">
          <ac:chgData name="Tegischer Lukas" userId="f78daebb-0565-485c-bd0e-1cd035e796ff" providerId="ADAL" clId="{FA0A2C3E-2BF1-4030-876D-70D60DFB3FDD}" dt="2022-04-10T21:03:13.352" v="208" actId="478"/>
          <ac:spMkLst>
            <pc:docMk/>
            <pc:sldMk cId="1959689299" sldId="376"/>
            <ac:spMk id="15" creationId="{02A4D330-8DB0-4748-8B31-B7ABE703DEC9}"/>
          </ac:spMkLst>
        </pc:spChg>
        <pc:spChg chg="del">
          <ac:chgData name="Tegischer Lukas" userId="f78daebb-0565-485c-bd0e-1cd035e796ff" providerId="ADAL" clId="{FA0A2C3E-2BF1-4030-876D-70D60DFB3FDD}" dt="2022-04-10T21:03:13.352" v="208" actId="478"/>
          <ac:spMkLst>
            <pc:docMk/>
            <pc:sldMk cId="1959689299" sldId="376"/>
            <ac:spMk id="16" creationId="{ED7FF80E-7995-4FD6-A6AA-FC5EF258D3B2}"/>
          </ac:spMkLst>
        </pc:spChg>
        <pc:spChg chg="add mod">
          <ac:chgData name="Tegischer Lukas" userId="f78daebb-0565-485c-bd0e-1cd035e796ff" providerId="ADAL" clId="{FA0A2C3E-2BF1-4030-876D-70D60DFB3FDD}" dt="2022-04-10T21:03:29.003" v="214" actId="1076"/>
          <ac:spMkLst>
            <pc:docMk/>
            <pc:sldMk cId="1959689299" sldId="376"/>
            <ac:spMk id="18" creationId="{D372DD11-1794-4C80-870B-E47C0CA30528}"/>
          </ac:spMkLst>
        </pc:spChg>
        <pc:spChg chg="add mod">
          <ac:chgData name="Tegischer Lukas" userId="f78daebb-0565-485c-bd0e-1cd035e796ff" providerId="ADAL" clId="{FA0A2C3E-2BF1-4030-876D-70D60DFB3FDD}" dt="2022-04-10T21:04:21.523" v="232" actId="14100"/>
          <ac:spMkLst>
            <pc:docMk/>
            <pc:sldMk cId="1959689299" sldId="376"/>
            <ac:spMk id="19" creationId="{895358B7-FBF8-4284-9582-88A807C9D1B8}"/>
          </ac:spMkLst>
        </pc:spChg>
        <pc:spChg chg="add del mod">
          <ac:chgData name="Tegischer Lukas" userId="f78daebb-0565-485c-bd0e-1cd035e796ff" providerId="ADAL" clId="{FA0A2C3E-2BF1-4030-876D-70D60DFB3FDD}" dt="2022-04-10T21:04:48.665" v="241" actId="21"/>
          <ac:spMkLst>
            <pc:docMk/>
            <pc:sldMk cId="1959689299" sldId="376"/>
            <ac:spMk id="21" creationId="{E58605FA-67C8-4C62-9FF1-236A8C342531}"/>
          </ac:spMkLst>
        </pc:spChg>
        <pc:graphicFrameChg chg="add mod modGraphic">
          <ac:chgData name="Tegischer Lukas" userId="f78daebb-0565-485c-bd0e-1cd035e796ff" providerId="ADAL" clId="{FA0A2C3E-2BF1-4030-876D-70D60DFB3FDD}" dt="2022-04-10T21:04:02.022" v="227" actId="14100"/>
          <ac:graphicFrameMkLst>
            <pc:docMk/>
            <pc:sldMk cId="1959689299" sldId="376"/>
            <ac:graphicFrameMk id="6" creationId="{AFC72A1E-D902-482E-A94B-B1E071EA950B}"/>
          </ac:graphicFrameMkLst>
        </pc:graphicFrameChg>
        <pc:graphicFrameChg chg="del">
          <ac:chgData name="Tegischer Lukas" userId="f78daebb-0565-485c-bd0e-1cd035e796ff" providerId="ADAL" clId="{FA0A2C3E-2BF1-4030-876D-70D60DFB3FDD}" dt="2022-04-10T21:03:13.352" v="208" actId="478"/>
          <ac:graphicFrameMkLst>
            <pc:docMk/>
            <pc:sldMk cId="1959689299" sldId="376"/>
            <ac:graphicFrameMk id="8" creationId="{BF90F720-DFFE-41CE-82A6-65EF358150C3}"/>
          </ac:graphicFrameMkLst>
        </pc:graphicFrameChg>
        <pc:picChg chg="del">
          <ac:chgData name="Tegischer Lukas" userId="f78daebb-0565-485c-bd0e-1cd035e796ff" providerId="ADAL" clId="{FA0A2C3E-2BF1-4030-876D-70D60DFB3FDD}" dt="2022-04-10T21:03:10.314" v="206" actId="478"/>
          <ac:picMkLst>
            <pc:docMk/>
            <pc:sldMk cId="1959689299" sldId="376"/>
            <ac:picMk id="3" creationId="{7FA70419-1EDF-44DC-AA0C-E0D3E19C3793}"/>
          </ac:picMkLst>
        </pc:picChg>
        <pc:cxnChg chg="del">
          <ac:chgData name="Tegischer Lukas" userId="f78daebb-0565-485c-bd0e-1cd035e796ff" providerId="ADAL" clId="{FA0A2C3E-2BF1-4030-876D-70D60DFB3FDD}" dt="2022-04-10T21:03:11.523" v="207" actId="478"/>
          <ac:cxnSpMkLst>
            <pc:docMk/>
            <pc:sldMk cId="1959689299" sldId="376"/>
            <ac:cxnSpMk id="5" creationId="{92012ABF-FC50-43E7-A594-04C0CE275EEA}"/>
          </ac:cxnSpMkLst>
        </pc:cxnChg>
        <pc:cxnChg chg="del">
          <ac:chgData name="Tegischer Lukas" userId="f78daebb-0565-485c-bd0e-1cd035e796ff" providerId="ADAL" clId="{FA0A2C3E-2BF1-4030-876D-70D60DFB3FDD}" dt="2022-04-10T21:03:13.352" v="208" actId="478"/>
          <ac:cxnSpMkLst>
            <pc:docMk/>
            <pc:sldMk cId="1959689299" sldId="376"/>
            <ac:cxnSpMk id="10" creationId="{8AEA5CEB-EF1D-4CEB-88FA-481C9A1659D0}"/>
          </ac:cxnSpMkLst>
        </pc:cxnChg>
        <pc:cxnChg chg="del">
          <ac:chgData name="Tegischer Lukas" userId="f78daebb-0565-485c-bd0e-1cd035e796ff" providerId="ADAL" clId="{FA0A2C3E-2BF1-4030-876D-70D60DFB3FDD}" dt="2022-04-10T21:03:13.352" v="208" actId="478"/>
          <ac:cxnSpMkLst>
            <pc:docMk/>
            <pc:sldMk cId="1959689299" sldId="376"/>
            <ac:cxnSpMk id="17" creationId="{18E156D2-ED25-4A15-A594-49A05A06CCCF}"/>
          </ac:cxnSpMkLst>
        </pc:cxnChg>
        <pc:cxnChg chg="del">
          <ac:chgData name="Tegischer Lukas" userId="f78daebb-0565-485c-bd0e-1cd035e796ff" providerId="ADAL" clId="{FA0A2C3E-2BF1-4030-876D-70D60DFB3FDD}" dt="2022-04-10T21:03:13.352" v="208" actId="478"/>
          <ac:cxnSpMkLst>
            <pc:docMk/>
            <pc:sldMk cId="1959689299" sldId="376"/>
            <ac:cxnSpMk id="20" creationId="{DB1F1864-6C64-4421-98CD-5BBB1E59C8B7}"/>
          </ac:cxnSpMkLst>
        </pc:cxnChg>
      </pc:sldChg>
      <pc:sldChg chg="addSp delSp modSp add mod delAnim modAnim">
        <pc:chgData name="Tegischer Lukas" userId="f78daebb-0565-485c-bd0e-1cd035e796ff" providerId="ADAL" clId="{FA0A2C3E-2BF1-4030-876D-70D60DFB3FDD}" dt="2022-04-10T21:00:45.792" v="140"/>
        <pc:sldMkLst>
          <pc:docMk/>
          <pc:sldMk cId="3411410811" sldId="377"/>
        </pc:sldMkLst>
        <pc:spChg chg="add mod">
          <ac:chgData name="Tegischer Lukas" userId="f78daebb-0565-485c-bd0e-1cd035e796ff" providerId="ADAL" clId="{FA0A2C3E-2BF1-4030-876D-70D60DFB3FDD}" dt="2022-04-10T21:00:38.318" v="138" actId="207"/>
          <ac:spMkLst>
            <pc:docMk/>
            <pc:sldMk cId="3411410811" sldId="377"/>
            <ac:spMk id="6" creationId="{F7783A4B-1604-479E-96C7-9E47EB469C59}"/>
          </ac:spMkLst>
        </pc:spChg>
        <pc:spChg chg="add mod">
          <ac:chgData name="Tegischer Lukas" userId="f78daebb-0565-485c-bd0e-1cd035e796ff" providerId="ADAL" clId="{FA0A2C3E-2BF1-4030-876D-70D60DFB3FDD}" dt="2022-04-10T21:00:41.655" v="139" actId="207"/>
          <ac:spMkLst>
            <pc:docMk/>
            <pc:sldMk cId="3411410811" sldId="377"/>
            <ac:spMk id="8" creationId="{FFA01578-1041-4F5A-B95C-E26AEA66A62D}"/>
          </ac:spMkLst>
        </pc:spChg>
        <pc:spChg chg="del">
          <ac:chgData name="Tegischer Lukas" userId="f78daebb-0565-485c-bd0e-1cd035e796ff" providerId="ADAL" clId="{FA0A2C3E-2BF1-4030-876D-70D60DFB3FDD}" dt="2022-04-10T20:59:43.073" v="121" actId="478"/>
          <ac:spMkLst>
            <pc:docMk/>
            <pc:sldMk cId="3411410811" sldId="377"/>
            <ac:spMk id="10" creationId="{72F1588C-FA1C-4DB1-93F2-086EB4427097}"/>
          </ac:spMkLst>
        </pc:spChg>
      </pc:sldChg>
      <pc:sldChg chg="addSp delSp modSp add mod delAnim modAnim">
        <pc:chgData name="Tegischer Lukas" userId="f78daebb-0565-485c-bd0e-1cd035e796ff" providerId="ADAL" clId="{FA0A2C3E-2BF1-4030-876D-70D60DFB3FDD}" dt="2022-04-10T21:01:56.439" v="189" actId="20577"/>
        <pc:sldMkLst>
          <pc:docMk/>
          <pc:sldMk cId="1830748184" sldId="378"/>
        </pc:sldMkLst>
        <pc:spChg chg="del">
          <ac:chgData name="Tegischer Lukas" userId="f78daebb-0565-485c-bd0e-1cd035e796ff" providerId="ADAL" clId="{FA0A2C3E-2BF1-4030-876D-70D60DFB3FDD}" dt="2022-04-10T21:01:09.359" v="172" actId="478"/>
          <ac:spMkLst>
            <pc:docMk/>
            <pc:sldMk cId="1830748184" sldId="378"/>
            <ac:spMk id="6" creationId="{F7783A4B-1604-479E-96C7-9E47EB469C59}"/>
          </ac:spMkLst>
        </pc:spChg>
        <pc:spChg chg="add mod">
          <ac:chgData name="Tegischer Lukas" userId="f78daebb-0565-485c-bd0e-1cd035e796ff" providerId="ADAL" clId="{FA0A2C3E-2BF1-4030-876D-70D60DFB3FDD}" dt="2022-04-10T21:01:56.439" v="189" actId="20577"/>
          <ac:spMkLst>
            <pc:docMk/>
            <pc:sldMk cId="1830748184" sldId="378"/>
            <ac:spMk id="7" creationId="{AC269831-32EB-4C40-BBCF-190256136BDB}"/>
          </ac:spMkLst>
        </pc:spChg>
        <pc:spChg chg="del">
          <ac:chgData name="Tegischer Lukas" userId="f78daebb-0565-485c-bd0e-1cd035e796ff" providerId="ADAL" clId="{FA0A2C3E-2BF1-4030-876D-70D60DFB3FDD}" dt="2022-04-10T21:01:10.472" v="173" actId="478"/>
          <ac:spMkLst>
            <pc:docMk/>
            <pc:sldMk cId="1830748184" sldId="378"/>
            <ac:spMk id="8" creationId="{FFA01578-1041-4F5A-B95C-E26AEA66A62D}"/>
          </ac:spMkLst>
        </pc:spChg>
        <pc:spChg chg="mod">
          <ac:chgData name="Tegischer Lukas" userId="f78daebb-0565-485c-bd0e-1cd035e796ff" providerId="ADAL" clId="{FA0A2C3E-2BF1-4030-876D-70D60DFB3FDD}" dt="2022-04-10T21:01:08.097" v="171" actId="20577"/>
          <ac:spMkLst>
            <pc:docMk/>
            <pc:sldMk cId="1830748184" sldId="378"/>
            <ac:spMk id="9" creationId="{67FEDAE1-814D-426E-BAD4-B82123CDF164}"/>
          </ac:spMkLst>
        </pc:spChg>
      </pc:sldChg>
      <pc:sldChg chg="addSp delSp modSp add mod delAnim">
        <pc:chgData name="Tegischer Lukas" userId="f78daebb-0565-485c-bd0e-1cd035e796ff" providerId="ADAL" clId="{FA0A2C3E-2BF1-4030-876D-70D60DFB3FDD}" dt="2022-04-10T21:02:53.019" v="205" actId="1076"/>
        <pc:sldMkLst>
          <pc:docMk/>
          <pc:sldMk cId="3355926094" sldId="379"/>
        </pc:sldMkLst>
        <pc:spChg chg="del">
          <ac:chgData name="Tegischer Lukas" userId="f78daebb-0565-485c-bd0e-1cd035e796ff" providerId="ADAL" clId="{FA0A2C3E-2BF1-4030-876D-70D60DFB3FDD}" dt="2022-04-10T21:02:03.036" v="191" actId="478"/>
          <ac:spMkLst>
            <pc:docMk/>
            <pc:sldMk cId="3355926094" sldId="379"/>
            <ac:spMk id="7" creationId="{AC269831-32EB-4C40-BBCF-190256136BDB}"/>
          </ac:spMkLst>
        </pc:spChg>
        <pc:spChg chg="del">
          <ac:chgData name="Tegischer Lukas" userId="f78daebb-0565-485c-bd0e-1cd035e796ff" providerId="ADAL" clId="{FA0A2C3E-2BF1-4030-876D-70D60DFB3FDD}" dt="2022-04-10T21:02:03.616" v="192" actId="478"/>
          <ac:spMkLst>
            <pc:docMk/>
            <pc:sldMk cId="3355926094" sldId="379"/>
            <ac:spMk id="9" creationId="{67FEDAE1-814D-426E-BAD4-B82123CDF164}"/>
          </ac:spMkLst>
        </pc:spChg>
        <pc:graphicFrameChg chg="add mod modGraphic">
          <ac:chgData name="Tegischer Lukas" userId="f78daebb-0565-485c-bd0e-1cd035e796ff" providerId="ADAL" clId="{FA0A2C3E-2BF1-4030-876D-70D60DFB3FDD}" dt="2022-04-10T21:02:53.019" v="205" actId="1076"/>
          <ac:graphicFrameMkLst>
            <pc:docMk/>
            <pc:sldMk cId="3355926094" sldId="379"/>
            <ac:graphicFrameMk id="2" creationId="{21FA7B80-9FD9-4F0F-8105-5994C680120E}"/>
          </ac:graphicFrameMkLst>
        </pc:graphicFrameChg>
      </pc:sldChg>
      <pc:sldChg chg="addSp delSp modSp add mod modAnim">
        <pc:chgData name="Tegischer Lukas" userId="f78daebb-0565-485c-bd0e-1cd035e796ff" providerId="ADAL" clId="{FA0A2C3E-2BF1-4030-876D-70D60DFB3FDD}" dt="2022-04-10T21:06:58.616" v="509"/>
        <pc:sldMkLst>
          <pc:docMk/>
          <pc:sldMk cId="2955622720" sldId="380"/>
        </pc:sldMkLst>
        <pc:spChg chg="add mod">
          <ac:chgData name="Tegischer Lukas" userId="f78daebb-0565-485c-bd0e-1cd035e796ff" providerId="ADAL" clId="{FA0A2C3E-2BF1-4030-876D-70D60DFB3FDD}" dt="2022-04-10T21:06:46.874" v="494" actId="1076"/>
          <ac:spMkLst>
            <pc:docMk/>
            <pc:sldMk cId="2955622720" sldId="380"/>
            <ac:spMk id="7" creationId="{5EEBFB8B-111B-4CBB-AE3B-C682C5B9436B}"/>
          </ac:spMkLst>
        </pc:spChg>
        <pc:spChg chg="add mod">
          <ac:chgData name="Tegischer Lukas" userId="f78daebb-0565-485c-bd0e-1cd035e796ff" providerId="ADAL" clId="{FA0A2C3E-2BF1-4030-876D-70D60DFB3FDD}" dt="2022-04-10T21:06:49.894" v="506" actId="20577"/>
          <ac:spMkLst>
            <pc:docMk/>
            <pc:sldMk cId="2955622720" sldId="380"/>
            <ac:spMk id="8" creationId="{1E73D18A-9A76-4905-A503-43327DAFE0F1}"/>
          </ac:spMkLst>
        </pc:spChg>
        <pc:spChg chg="del">
          <ac:chgData name="Tegischer Lukas" userId="f78daebb-0565-485c-bd0e-1cd035e796ff" providerId="ADAL" clId="{FA0A2C3E-2BF1-4030-876D-70D60DFB3FDD}" dt="2022-04-10T21:04:54.594" v="246" actId="478"/>
          <ac:spMkLst>
            <pc:docMk/>
            <pc:sldMk cId="2955622720" sldId="380"/>
            <ac:spMk id="14" creationId="{865EF545-01AE-4A6A-88CD-2E4215E0AAB5}"/>
          </ac:spMkLst>
        </pc:spChg>
        <pc:spChg chg="del">
          <ac:chgData name="Tegischer Lukas" userId="f78daebb-0565-485c-bd0e-1cd035e796ff" providerId="ADAL" clId="{FA0A2C3E-2BF1-4030-876D-70D60DFB3FDD}" dt="2022-04-10T21:04:54.001" v="245" actId="478"/>
          <ac:spMkLst>
            <pc:docMk/>
            <pc:sldMk cId="2955622720" sldId="380"/>
            <ac:spMk id="18" creationId="{D372DD11-1794-4C80-870B-E47C0CA30528}"/>
          </ac:spMkLst>
        </pc:spChg>
        <pc:spChg chg="del">
          <ac:chgData name="Tegischer Lukas" userId="f78daebb-0565-485c-bd0e-1cd035e796ff" providerId="ADAL" clId="{FA0A2C3E-2BF1-4030-876D-70D60DFB3FDD}" dt="2022-04-10T21:04:51.892" v="243" actId="478"/>
          <ac:spMkLst>
            <pc:docMk/>
            <pc:sldMk cId="2955622720" sldId="380"/>
            <ac:spMk id="19" creationId="{895358B7-FBF8-4284-9582-88A807C9D1B8}"/>
          </ac:spMkLst>
        </pc:spChg>
        <pc:graphicFrameChg chg="del">
          <ac:chgData name="Tegischer Lukas" userId="f78daebb-0565-485c-bd0e-1cd035e796ff" providerId="ADAL" clId="{FA0A2C3E-2BF1-4030-876D-70D60DFB3FDD}" dt="2022-04-10T21:04:53.336" v="244" actId="478"/>
          <ac:graphicFrameMkLst>
            <pc:docMk/>
            <pc:sldMk cId="2955622720" sldId="380"/>
            <ac:graphicFrameMk id="6" creationId="{AFC72A1E-D902-482E-A94B-B1E071EA950B}"/>
          </ac:graphicFrameMkLst>
        </pc:graphicFrameChg>
      </pc:sldChg>
      <pc:sldChg chg="addSp delSp modSp add mod">
        <pc:chgData name="Tegischer Lukas" userId="f78daebb-0565-485c-bd0e-1cd035e796ff" providerId="ADAL" clId="{FA0A2C3E-2BF1-4030-876D-70D60DFB3FDD}" dt="2022-04-10T21:09:26.645" v="563" actId="14100"/>
        <pc:sldMkLst>
          <pc:docMk/>
          <pc:sldMk cId="1869410495" sldId="381"/>
        </pc:sldMkLst>
        <pc:spChg chg="del">
          <ac:chgData name="Tegischer Lukas" userId="f78daebb-0565-485c-bd0e-1cd035e796ff" providerId="ADAL" clId="{FA0A2C3E-2BF1-4030-876D-70D60DFB3FDD}" dt="2022-04-10T21:09:20.364" v="559" actId="478"/>
          <ac:spMkLst>
            <pc:docMk/>
            <pc:sldMk cId="1869410495" sldId="381"/>
            <ac:spMk id="6" creationId="{EA81CDAE-E12D-4E9B-BB51-D8B5755E3D6F}"/>
          </ac:spMkLst>
        </pc:spChg>
        <pc:spChg chg="add mod">
          <ac:chgData name="Tegischer Lukas" userId="f78daebb-0565-485c-bd0e-1cd035e796ff" providerId="ADAL" clId="{FA0A2C3E-2BF1-4030-876D-70D60DFB3FDD}" dt="2022-04-10T21:09:26.645" v="563" actId="14100"/>
          <ac:spMkLst>
            <pc:docMk/>
            <pc:sldMk cId="1869410495" sldId="381"/>
            <ac:spMk id="7" creationId="{06121161-1991-4204-89EA-D65389F430D0}"/>
          </ac:spMkLst>
        </pc:spChg>
        <pc:spChg chg="del">
          <ac:chgData name="Tegischer Lukas" userId="f78daebb-0565-485c-bd0e-1cd035e796ff" providerId="ADAL" clId="{FA0A2C3E-2BF1-4030-876D-70D60DFB3FDD}" dt="2022-04-10T21:09:18.554" v="557" actId="478"/>
          <ac:spMkLst>
            <pc:docMk/>
            <pc:sldMk cId="1869410495" sldId="381"/>
            <ac:spMk id="9" creationId="{CC4504E8-F2D8-4B7A-9FA3-E7BC39FCF6BD}"/>
          </ac:spMkLst>
        </pc:spChg>
        <pc:graphicFrameChg chg="del">
          <ac:chgData name="Tegischer Lukas" userId="f78daebb-0565-485c-bd0e-1cd035e796ff" providerId="ADAL" clId="{FA0A2C3E-2BF1-4030-876D-70D60DFB3FDD}" dt="2022-04-10T21:09:19.719" v="558" actId="478"/>
          <ac:graphicFrameMkLst>
            <pc:docMk/>
            <pc:sldMk cId="1869410495" sldId="381"/>
            <ac:graphicFrameMk id="8" creationId="{925109E9-5762-4741-8E2B-E80A0C2CDA44}"/>
          </ac:graphicFrameMkLst>
        </pc:graphicFrameChg>
      </pc:sldChg>
      <pc:sldChg chg="addSp delSp modSp add mod">
        <pc:chgData name="Tegischer Lukas" userId="f78daebb-0565-485c-bd0e-1cd035e796ff" providerId="ADAL" clId="{FA0A2C3E-2BF1-4030-876D-70D60DFB3FDD}" dt="2022-04-10T21:09:45.485" v="569" actId="14100"/>
        <pc:sldMkLst>
          <pc:docMk/>
          <pc:sldMk cId="1919773803" sldId="382"/>
        </pc:sldMkLst>
        <pc:spChg chg="add mod">
          <ac:chgData name="Tegischer Lukas" userId="f78daebb-0565-485c-bd0e-1cd035e796ff" providerId="ADAL" clId="{FA0A2C3E-2BF1-4030-876D-70D60DFB3FDD}" dt="2022-04-10T21:09:45.485" v="569" actId="14100"/>
          <ac:spMkLst>
            <pc:docMk/>
            <pc:sldMk cId="1919773803" sldId="382"/>
            <ac:spMk id="4" creationId="{91852B85-592B-41B1-8301-414FAAD557F0}"/>
          </ac:spMkLst>
        </pc:spChg>
        <pc:spChg chg="del">
          <ac:chgData name="Tegischer Lukas" userId="f78daebb-0565-485c-bd0e-1cd035e796ff" providerId="ADAL" clId="{FA0A2C3E-2BF1-4030-876D-70D60DFB3FDD}" dt="2022-04-10T21:09:38.300" v="565" actId="478"/>
          <ac:spMkLst>
            <pc:docMk/>
            <pc:sldMk cId="1919773803" sldId="382"/>
            <ac:spMk id="7" creationId="{06121161-1991-4204-89EA-D65389F430D0}"/>
          </ac:spMkLst>
        </pc:spChg>
      </pc:sldChg>
      <pc:sldChg chg="addSp delSp modSp add mod">
        <pc:chgData name="Tegischer Lukas" userId="f78daebb-0565-485c-bd0e-1cd035e796ff" providerId="ADAL" clId="{FA0A2C3E-2BF1-4030-876D-70D60DFB3FDD}" dt="2022-04-10T21:10:11.102" v="576" actId="5793"/>
        <pc:sldMkLst>
          <pc:docMk/>
          <pc:sldMk cId="1010510181" sldId="383"/>
        </pc:sldMkLst>
        <pc:spChg chg="del">
          <ac:chgData name="Tegischer Lukas" userId="f78daebb-0565-485c-bd0e-1cd035e796ff" providerId="ADAL" clId="{FA0A2C3E-2BF1-4030-876D-70D60DFB3FDD}" dt="2022-04-10T21:10:01.776" v="571" actId="478"/>
          <ac:spMkLst>
            <pc:docMk/>
            <pc:sldMk cId="1010510181" sldId="383"/>
            <ac:spMk id="4" creationId="{91852B85-592B-41B1-8301-414FAAD557F0}"/>
          </ac:spMkLst>
        </pc:spChg>
        <pc:spChg chg="add mod">
          <ac:chgData name="Tegischer Lukas" userId="f78daebb-0565-485c-bd0e-1cd035e796ff" providerId="ADAL" clId="{FA0A2C3E-2BF1-4030-876D-70D60DFB3FDD}" dt="2022-04-10T21:10:11.102" v="576" actId="5793"/>
          <ac:spMkLst>
            <pc:docMk/>
            <pc:sldMk cId="1010510181" sldId="383"/>
            <ac:spMk id="5" creationId="{279D8A36-F915-4D01-9829-A557F24EE179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E35907CA-7C11-4930-972D-915785ECF29E}"/>
    <pc:docChg chg="modSld">
      <pc:chgData name="Tegischer Lukas" userId="f78daebb-0565-485c-bd0e-1cd035e796ff" providerId="ADAL" clId="{E35907CA-7C11-4930-972D-915785ECF29E}" dt="2022-04-24T20:16:39.103" v="1"/>
      <pc:docMkLst>
        <pc:docMk/>
      </pc:docMkLst>
      <pc:sldChg chg="modAnim">
        <pc:chgData name="Tegischer Lukas" userId="f78daebb-0565-485c-bd0e-1cd035e796ff" providerId="ADAL" clId="{E35907CA-7C11-4930-972D-915785ECF29E}" dt="2022-04-24T20:16:39.103" v="1"/>
        <pc:sldMkLst>
          <pc:docMk/>
          <pc:sldMk cId="3411410811" sldId="377"/>
        </pc:sldMkLst>
      </pc:sldChg>
    </pc:docChg>
  </pc:docChgLst>
  <pc:docChgLst>
    <pc:chgData name="Tegischer Lukas" userId="f78daebb-0565-485c-bd0e-1cd035e796ff" providerId="ADAL" clId="{3E05A5AB-51E6-4C75-8354-3583D265C697}"/>
    <pc:docChg chg="undo custSel addSld delSld modSld">
      <pc:chgData name="Tegischer Lukas" userId="f78daebb-0565-485c-bd0e-1cd035e796ff" providerId="ADAL" clId="{3E05A5AB-51E6-4C75-8354-3583D265C697}" dt="2022-04-10T20:56:37.619" v="301" actId="47"/>
      <pc:docMkLst>
        <pc:docMk/>
      </pc:docMkLst>
      <pc:sldChg chg="modSp mod">
        <pc:chgData name="Tegischer Lukas" userId="f78daebb-0565-485c-bd0e-1cd035e796ff" providerId="ADAL" clId="{3E05A5AB-51E6-4C75-8354-3583D265C697}" dt="2022-04-10T20:42:46.302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E05A5AB-51E6-4C75-8354-3583D265C697}" dt="2022-04-10T20:42:46.302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3E05A5AB-51E6-4C75-8354-3583D265C697}" dt="2022-04-10T20:45:03.437" v="69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E05A5AB-51E6-4C75-8354-3583D265C697}" dt="2022-04-10T20:42:54.946" v="8" actId="478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3E05A5AB-51E6-4C75-8354-3583D265C697}" dt="2022-04-10T20:43:35.652" v="42" actId="6549"/>
          <ac:spMkLst>
            <pc:docMk/>
            <pc:sldMk cId="2738696002" sldId="324"/>
            <ac:spMk id="7" creationId="{85E23D40-C43B-4E8B-BBE0-97B5B1B46981}"/>
          </ac:spMkLst>
        </pc:spChg>
        <pc:spChg chg="del">
          <ac:chgData name="Tegischer Lukas" userId="f78daebb-0565-485c-bd0e-1cd035e796ff" providerId="ADAL" clId="{3E05A5AB-51E6-4C75-8354-3583D265C697}" dt="2022-04-10T20:42:55.399" v="9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3E05A5AB-51E6-4C75-8354-3583D265C697}" dt="2022-04-10T20:42:55.868" v="10" actId="478"/>
          <ac:spMkLst>
            <pc:docMk/>
            <pc:sldMk cId="2738696002" sldId="324"/>
            <ac:spMk id="13" creationId="{7CA4CCE7-8A84-426E-989E-BD9259220CC1}"/>
          </ac:spMkLst>
        </pc:spChg>
        <pc:graphicFrameChg chg="add mod modGraphic">
          <ac:chgData name="Tegischer Lukas" userId="f78daebb-0565-485c-bd0e-1cd035e796ff" providerId="ADAL" clId="{3E05A5AB-51E6-4C75-8354-3583D265C697}" dt="2022-04-10T20:45:01.914" v="68" actId="14100"/>
          <ac:graphicFrameMkLst>
            <pc:docMk/>
            <pc:sldMk cId="2738696002" sldId="324"/>
            <ac:graphicFrameMk id="8" creationId="{BF90F720-DFFE-41CE-82A6-65EF358150C3}"/>
          </ac:graphicFrameMkLst>
        </pc:graphicFrameChg>
        <pc:picChg chg="add mod">
          <ac:chgData name="Tegischer Lukas" userId="f78daebb-0565-485c-bd0e-1cd035e796ff" providerId="ADAL" clId="{3E05A5AB-51E6-4C75-8354-3583D265C697}" dt="2022-04-10T20:45:03.437" v="69" actId="1076"/>
          <ac:picMkLst>
            <pc:docMk/>
            <pc:sldMk cId="2738696002" sldId="324"/>
            <ac:picMk id="1026" creationId="{8C95860D-02F1-40D0-9F63-8E5D3B87A465}"/>
          </ac:picMkLst>
        </pc:picChg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2312616909" sldId="373"/>
        </pc:sldMkLst>
      </pc:sldChg>
      <pc:sldChg chg="addSp modSp add mod">
        <pc:chgData name="Tegischer Lukas" userId="f78daebb-0565-485c-bd0e-1cd035e796ff" providerId="ADAL" clId="{3E05A5AB-51E6-4C75-8354-3583D265C697}" dt="2022-04-10T20:54:14.883" v="262" actId="6549"/>
        <pc:sldMkLst>
          <pc:docMk/>
          <pc:sldMk cId="634654559" sldId="374"/>
        </pc:sldMkLst>
        <pc:spChg chg="mod">
          <ac:chgData name="Tegischer Lukas" userId="f78daebb-0565-485c-bd0e-1cd035e796ff" providerId="ADAL" clId="{3E05A5AB-51E6-4C75-8354-3583D265C697}" dt="2022-04-10T20:54:14.883" v="262" actId="6549"/>
          <ac:spMkLst>
            <pc:docMk/>
            <pc:sldMk cId="634654559" sldId="374"/>
            <ac:spMk id="7" creationId="{85E23D40-C43B-4E8B-BBE0-97B5B1B46981}"/>
          </ac:spMkLst>
        </pc:spChg>
        <pc:graphicFrameChg chg="add mod">
          <ac:chgData name="Tegischer Lukas" userId="f78daebb-0565-485c-bd0e-1cd035e796ff" providerId="ADAL" clId="{3E05A5AB-51E6-4C75-8354-3583D265C697}" dt="2022-04-10T20:54:13.235" v="260" actId="1076"/>
          <ac:graphicFrameMkLst>
            <pc:docMk/>
            <pc:sldMk cId="634654559" sldId="374"/>
            <ac:graphicFrameMk id="4" creationId="{2C66AA0E-BAD7-4792-B7F2-956083B617D8}"/>
          </ac:graphicFrameMkLst>
        </pc:graphicFrameChg>
      </pc:sldChg>
      <pc:sldChg chg="addSp delSp modSp add mod modAnim">
        <pc:chgData name="Tegischer Lukas" userId="f78daebb-0565-485c-bd0e-1cd035e796ff" providerId="ADAL" clId="{3E05A5AB-51E6-4C75-8354-3583D265C697}" dt="2022-04-10T20:56:30.564" v="300"/>
        <pc:sldMkLst>
          <pc:docMk/>
          <pc:sldMk cId="1715975838" sldId="375"/>
        </pc:sldMkLst>
        <pc:spChg chg="mod">
          <ac:chgData name="Tegischer Lukas" userId="f78daebb-0565-485c-bd0e-1cd035e796ff" providerId="ADAL" clId="{3E05A5AB-51E6-4C75-8354-3583D265C697}" dt="2022-04-10T20:49:10.675" v="143" actId="1076"/>
          <ac:spMkLst>
            <pc:docMk/>
            <pc:sldMk cId="1715975838" sldId="375"/>
            <ac:spMk id="7" creationId="{85E23D40-C43B-4E8B-BBE0-97B5B1B46981}"/>
          </ac:spMkLst>
        </pc:spChg>
        <pc:spChg chg="add mod">
          <ac:chgData name="Tegischer Lukas" userId="f78daebb-0565-485c-bd0e-1cd035e796ff" providerId="ADAL" clId="{3E05A5AB-51E6-4C75-8354-3583D265C697}" dt="2022-04-10T20:53:38.732" v="247" actId="20577"/>
          <ac:spMkLst>
            <pc:docMk/>
            <pc:sldMk cId="1715975838" sldId="375"/>
            <ac:spMk id="8" creationId="{ABFC51E5-AA04-4D3D-8BF7-A49C6CF873DF}"/>
          </ac:spMkLst>
        </pc:spChg>
        <pc:spChg chg="add mod">
          <ac:chgData name="Tegischer Lukas" userId="f78daebb-0565-485c-bd0e-1cd035e796ff" providerId="ADAL" clId="{3E05A5AB-51E6-4C75-8354-3583D265C697}" dt="2022-04-10T20:53:48.156" v="251" actId="20577"/>
          <ac:spMkLst>
            <pc:docMk/>
            <pc:sldMk cId="1715975838" sldId="375"/>
            <ac:spMk id="9" creationId="{44C57EDC-FAA1-4D29-B0ED-3971E4B2E4F4}"/>
          </ac:spMkLst>
        </pc:spChg>
        <pc:spChg chg="add mod">
          <ac:chgData name="Tegischer Lukas" userId="f78daebb-0565-485c-bd0e-1cd035e796ff" providerId="ADAL" clId="{3E05A5AB-51E6-4C75-8354-3583D265C697}" dt="2022-04-10T20:53:55.091" v="255" actId="1076"/>
          <ac:spMkLst>
            <pc:docMk/>
            <pc:sldMk cId="1715975838" sldId="375"/>
            <ac:spMk id="10" creationId="{B0C19853-40CE-408F-8379-7385D1D9408B}"/>
          </ac:spMkLst>
        </pc:spChg>
        <pc:spChg chg="add mod">
          <ac:chgData name="Tegischer Lukas" userId="f78daebb-0565-485c-bd0e-1cd035e796ff" providerId="ADAL" clId="{3E05A5AB-51E6-4C75-8354-3583D265C697}" dt="2022-04-10T20:53:59.928" v="258" actId="20577"/>
          <ac:spMkLst>
            <pc:docMk/>
            <pc:sldMk cId="1715975838" sldId="375"/>
            <ac:spMk id="11" creationId="{7C3B84A2-AC61-4D1D-8DB5-D42D1DFA47FA}"/>
          </ac:spMkLst>
        </pc:spChg>
        <pc:graphicFrameChg chg="add mod modGraphic">
          <ac:chgData name="Tegischer Lukas" userId="f78daebb-0565-485c-bd0e-1cd035e796ff" providerId="ADAL" clId="{3E05A5AB-51E6-4C75-8354-3583D265C697}" dt="2022-04-10T20:56:20.554" v="299" actId="6549"/>
          <ac:graphicFrameMkLst>
            <pc:docMk/>
            <pc:sldMk cId="1715975838" sldId="375"/>
            <ac:graphicFrameMk id="6" creationId="{F54BC338-4CDA-4EC3-92F0-8D5C097AF2E9}"/>
          </ac:graphicFrameMkLst>
        </pc:graphicFrameChg>
        <pc:picChg chg="add mod modCrop">
          <ac:chgData name="Tegischer Lukas" userId="f78daebb-0565-485c-bd0e-1cd035e796ff" providerId="ADAL" clId="{3E05A5AB-51E6-4C75-8354-3583D265C697}" dt="2022-04-10T20:49:21.779" v="148" actId="1076"/>
          <ac:picMkLst>
            <pc:docMk/>
            <pc:sldMk cId="1715975838" sldId="375"/>
            <ac:picMk id="3" creationId="{F7685A83-77BC-451C-972E-25D49937FA04}"/>
          </ac:picMkLst>
        </pc:picChg>
        <pc:picChg chg="del">
          <ac:chgData name="Tegischer Lukas" userId="f78daebb-0565-485c-bd0e-1cd035e796ff" providerId="ADAL" clId="{3E05A5AB-51E6-4C75-8354-3583D265C697}" dt="2022-04-10T20:49:20.810" v="147" actId="478"/>
          <ac:picMkLst>
            <pc:docMk/>
            <pc:sldMk cId="1715975838" sldId="375"/>
            <ac:picMk id="14" creationId="{053D7308-DE5D-4085-8981-CCF5F27D1668}"/>
          </ac:picMkLst>
        </pc:picChg>
        <pc:cxnChg chg="add mod">
          <ac:chgData name="Tegischer Lukas" userId="f78daebb-0565-485c-bd0e-1cd035e796ff" providerId="ADAL" clId="{3E05A5AB-51E6-4C75-8354-3583D265C697}" dt="2022-04-10T20:54:54.507" v="273" actId="1076"/>
          <ac:cxnSpMkLst>
            <pc:docMk/>
            <pc:sldMk cId="1715975838" sldId="375"/>
            <ac:cxnSpMk id="12" creationId="{3749732B-4154-43D3-84F1-FCDAF3AF17DC}"/>
          </ac:cxnSpMkLst>
        </pc:cxnChg>
        <pc:cxnChg chg="add mod">
          <ac:chgData name="Tegischer Lukas" userId="f78daebb-0565-485c-bd0e-1cd035e796ff" providerId="ADAL" clId="{3E05A5AB-51E6-4C75-8354-3583D265C697}" dt="2022-04-10T20:54:53.043" v="272" actId="1076"/>
          <ac:cxnSpMkLst>
            <pc:docMk/>
            <pc:sldMk cId="1715975838" sldId="375"/>
            <ac:cxnSpMk id="15" creationId="{C7672450-A8C4-4EAB-8E00-4A21282ACBB0}"/>
          </ac:cxnSpMkLst>
        </pc:cxnChg>
        <pc:cxnChg chg="add mod">
          <ac:chgData name="Tegischer Lukas" userId="f78daebb-0565-485c-bd0e-1cd035e796ff" providerId="ADAL" clId="{3E05A5AB-51E6-4C75-8354-3583D265C697}" dt="2022-04-10T20:55:13.555" v="278" actId="14100"/>
          <ac:cxnSpMkLst>
            <pc:docMk/>
            <pc:sldMk cId="1715975838" sldId="375"/>
            <ac:cxnSpMk id="17" creationId="{CD7D45BB-99B6-4C77-99F3-2E4CEFCDB148}"/>
          </ac:cxnSpMkLst>
        </pc:cxnChg>
        <pc:cxnChg chg="add mod">
          <ac:chgData name="Tegischer Lukas" userId="f78daebb-0565-485c-bd0e-1cd035e796ff" providerId="ADAL" clId="{3E05A5AB-51E6-4C75-8354-3583D265C697}" dt="2022-04-10T20:55:26.691" v="282" actId="14100"/>
          <ac:cxnSpMkLst>
            <pc:docMk/>
            <pc:sldMk cId="1715975838" sldId="375"/>
            <ac:cxnSpMk id="19" creationId="{386D33AF-DFB6-4C89-B79E-7522447C9121}"/>
          </ac:cxnSpMkLst>
        </pc:cxnChg>
        <pc:cxnChg chg="add mod">
          <ac:chgData name="Tegischer Lukas" userId="f78daebb-0565-485c-bd0e-1cd035e796ff" providerId="ADAL" clId="{3E05A5AB-51E6-4C75-8354-3583D265C697}" dt="2022-04-10T20:55:54.399" v="289" actId="693"/>
          <ac:cxnSpMkLst>
            <pc:docMk/>
            <pc:sldMk cId="1715975838" sldId="375"/>
            <ac:cxnSpMk id="21" creationId="{1C00DFD0-C8BD-4B2C-B8EC-7AEF5F20863E}"/>
          </ac:cxnSpMkLst>
        </pc:cxnChg>
      </pc:sldChg>
      <pc:sldChg chg="addSp delSp modSp add mod modAnim">
        <pc:chgData name="Tegischer Lukas" userId="f78daebb-0565-485c-bd0e-1cd035e796ff" providerId="ADAL" clId="{3E05A5AB-51E6-4C75-8354-3583D265C697}" dt="2022-04-10T20:53:22.819" v="244" actId="1076"/>
        <pc:sldMkLst>
          <pc:docMk/>
          <pc:sldMk cId="1959689299" sldId="376"/>
        </pc:sldMkLst>
        <pc:spChg chg="del">
          <ac:chgData name="Tegischer Lukas" userId="f78daebb-0565-485c-bd0e-1cd035e796ff" providerId="ADAL" clId="{3E05A5AB-51E6-4C75-8354-3583D265C697}" dt="2022-04-10T20:46:09.384" v="130" actId="478"/>
          <ac:spMkLst>
            <pc:docMk/>
            <pc:sldMk cId="1959689299" sldId="376"/>
            <ac:spMk id="7" creationId="{85E23D40-C43B-4E8B-BBE0-97B5B1B46981}"/>
          </ac:spMkLst>
        </pc:spChg>
        <pc:spChg chg="add mod">
          <ac:chgData name="Tegischer Lukas" userId="f78daebb-0565-485c-bd0e-1cd035e796ff" providerId="ADAL" clId="{3E05A5AB-51E6-4C75-8354-3583D265C697}" dt="2022-04-10T20:52:31.770" v="221" actId="1076"/>
          <ac:spMkLst>
            <pc:docMk/>
            <pc:sldMk cId="1959689299" sldId="376"/>
            <ac:spMk id="12" creationId="{05E822AF-A323-4F2D-B05E-C1ED22D85DD2}"/>
          </ac:spMkLst>
        </pc:spChg>
        <pc:spChg chg="add mod">
          <ac:chgData name="Tegischer Lukas" userId="f78daebb-0565-485c-bd0e-1cd035e796ff" providerId="ADAL" clId="{3E05A5AB-51E6-4C75-8354-3583D265C697}" dt="2022-04-10T20:52:36.432" v="224" actId="20577"/>
          <ac:spMkLst>
            <pc:docMk/>
            <pc:sldMk cId="1959689299" sldId="376"/>
            <ac:spMk id="13" creationId="{7F9E7A4D-220F-4BB5-8652-5221A6B43EA4}"/>
          </ac:spMkLst>
        </pc:spChg>
        <pc:spChg chg="add mod">
          <ac:chgData name="Tegischer Lukas" userId="f78daebb-0565-485c-bd0e-1cd035e796ff" providerId="ADAL" clId="{3E05A5AB-51E6-4C75-8354-3583D265C697}" dt="2022-04-10T20:52:43.834" v="230" actId="1076"/>
          <ac:spMkLst>
            <pc:docMk/>
            <pc:sldMk cId="1959689299" sldId="376"/>
            <ac:spMk id="15" creationId="{02A4D330-8DB0-4748-8B31-B7ABE703DEC9}"/>
          </ac:spMkLst>
        </pc:spChg>
        <pc:spChg chg="add mod">
          <ac:chgData name="Tegischer Lukas" userId="f78daebb-0565-485c-bd0e-1cd035e796ff" providerId="ADAL" clId="{3E05A5AB-51E6-4C75-8354-3583D265C697}" dt="2022-04-10T20:52:49.140" v="232" actId="20577"/>
          <ac:spMkLst>
            <pc:docMk/>
            <pc:sldMk cId="1959689299" sldId="376"/>
            <ac:spMk id="16" creationId="{ED7FF80E-7995-4FD6-A6AA-FC5EF258D3B2}"/>
          </ac:spMkLst>
        </pc:spChg>
        <pc:graphicFrameChg chg="mod modGraphic">
          <ac:chgData name="Tegischer Lukas" userId="f78daebb-0565-485c-bd0e-1cd035e796ff" providerId="ADAL" clId="{3E05A5AB-51E6-4C75-8354-3583D265C697}" dt="2022-04-10T20:50:27.635" v="169" actId="122"/>
          <ac:graphicFrameMkLst>
            <pc:docMk/>
            <pc:sldMk cId="1959689299" sldId="376"/>
            <ac:graphicFrameMk id="8" creationId="{BF90F720-DFFE-41CE-82A6-65EF358150C3}"/>
          </ac:graphicFrameMkLst>
        </pc:graphicFrameChg>
        <pc:picChg chg="add mod modCrop">
          <ac:chgData name="Tegischer Lukas" userId="f78daebb-0565-485c-bd0e-1cd035e796ff" providerId="ADAL" clId="{3E05A5AB-51E6-4C75-8354-3583D265C697}" dt="2022-04-10T20:52:23.210" v="217" actId="1076"/>
          <ac:picMkLst>
            <pc:docMk/>
            <pc:sldMk cId="1959689299" sldId="376"/>
            <ac:picMk id="3" creationId="{7FA70419-1EDF-44DC-AA0C-E0D3E19C3793}"/>
          </ac:picMkLst>
        </pc:picChg>
        <pc:picChg chg="del">
          <ac:chgData name="Tegischer Lukas" userId="f78daebb-0565-485c-bd0e-1cd035e796ff" providerId="ADAL" clId="{3E05A5AB-51E6-4C75-8354-3583D265C697}" dt="2022-04-10T20:46:16.396" v="135" actId="478"/>
          <ac:picMkLst>
            <pc:docMk/>
            <pc:sldMk cId="1959689299" sldId="376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3E05A5AB-51E6-4C75-8354-3583D265C697}" dt="2022-04-10T20:46:09.826" v="131" actId="478"/>
          <ac:picMkLst>
            <pc:docMk/>
            <pc:sldMk cId="1959689299" sldId="376"/>
            <ac:picMk id="1026" creationId="{8C95860D-02F1-40D0-9F63-8E5D3B87A465}"/>
          </ac:picMkLst>
        </pc:picChg>
        <pc:cxnChg chg="add mod">
          <ac:chgData name="Tegischer Lukas" userId="f78daebb-0565-485c-bd0e-1cd035e796ff" providerId="ADAL" clId="{3E05A5AB-51E6-4C75-8354-3583D265C697}" dt="2022-04-10T20:52:07.665" v="211" actId="208"/>
          <ac:cxnSpMkLst>
            <pc:docMk/>
            <pc:sldMk cId="1959689299" sldId="376"/>
            <ac:cxnSpMk id="5" creationId="{92012ABF-FC50-43E7-A594-04C0CE275EEA}"/>
          </ac:cxnSpMkLst>
        </pc:cxnChg>
        <pc:cxnChg chg="add mod">
          <ac:chgData name="Tegischer Lukas" userId="f78daebb-0565-485c-bd0e-1cd035e796ff" providerId="ADAL" clId="{3E05A5AB-51E6-4C75-8354-3583D265C697}" dt="2022-04-10T20:52:55.022" v="233" actId="14100"/>
          <ac:cxnSpMkLst>
            <pc:docMk/>
            <pc:sldMk cId="1959689299" sldId="376"/>
            <ac:cxnSpMk id="10" creationId="{8AEA5CEB-EF1D-4CEB-88FA-481C9A1659D0}"/>
          </ac:cxnSpMkLst>
        </pc:cxnChg>
        <pc:cxnChg chg="add mod">
          <ac:chgData name="Tegischer Lukas" userId="f78daebb-0565-485c-bd0e-1cd035e796ff" providerId="ADAL" clId="{3E05A5AB-51E6-4C75-8354-3583D265C697}" dt="2022-04-10T20:53:05.307" v="237" actId="14100"/>
          <ac:cxnSpMkLst>
            <pc:docMk/>
            <pc:sldMk cId="1959689299" sldId="376"/>
            <ac:cxnSpMk id="17" creationId="{18E156D2-ED25-4A15-A594-49A05A06CCCF}"/>
          </ac:cxnSpMkLst>
        </pc:cxnChg>
        <pc:cxnChg chg="add mod">
          <ac:chgData name="Tegischer Lukas" userId="f78daebb-0565-485c-bd0e-1cd035e796ff" providerId="ADAL" clId="{3E05A5AB-51E6-4C75-8354-3583D265C697}" dt="2022-04-10T20:53:22.819" v="244" actId="1076"/>
          <ac:cxnSpMkLst>
            <pc:docMk/>
            <pc:sldMk cId="1959689299" sldId="376"/>
            <ac:cxnSpMk id="20" creationId="{DB1F1864-6C64-4421-98CD-5BBB1E59C8B7}"/>
          </ac:cxnSpMkLst>
        </pc:cxn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0155C83A-2691-428D-8EF7-36214C1F2F97}"/>
    <pc:docChg chg="custSel delSld modSld">
      <pc:chgData name="Tegischer Lukas" userId="f78daebb-0565-485c-bd0e-1cd035e796ff" providerId="ADAL" clId="{0155C83A-2691-428D-8EF7-36214C1F2F97}" dt="2022-11-04T11:30:19.332" v="6" actId="47"/>
      <pc:docMkLst>
        <pc:docMk/>
      </pc:docMkLst>
      <pc:sldChg chg="delSp mod delAnim">
        <pc:chgData name="Tegischer Lukas" userId="f78daebb-0565-485c-bd0e-1cd035e796ff" providerId="ADAL" clId="{0155C83A-2691-428D-8EF7-36214C1F2F97}" dt="2022-11-04T11:30:10.63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0155C83A-2691-428D-8EF7-36214C1F2F97}" dt="2022-11-04T11:30:10.638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0155C83A-2691-428D-8EF7-36214C1F2F97}" dt="2022-11-04T11:30:10.02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155C83A-2691-428D-8EF7-36214C1F2F97}" dt="2022-11-04T11:30:19.332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155C83A-2691-428D-8EF7-36214C1F2F97}" dt="2022-11-04T11:30:11.972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0155C83A-2691-428D-8EF7-36214C1F2F97}" dt="2022-11-04T11:30:11.972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155C83A-2691-428D-8EF7-36214C1F2F97}" dt="2022-11-04T11:30:12.584" v="3" actId="478"/>
        <pc:sldMkLst>
          <pc:docMk/>
          <pc:sldMk cId="3411410811" sldId="377"/>
        </pc:sldMkLst>
        <pc:picChg chg="del">
          <ac:chgData name="Tegischer Lukas" userId="f78daebb-0565-485c-bd0e-1cd035e796ff" providerId="ADAL" clId="{0155C83A-2691-428D-8EF7-36214C1F2F97}" dt="2022-11-04T11:30:12.584" v="3" actId="478"/>
          <ac:picMkLst>
            <pc:docMk/>
            <pc:sldMk cId="3411410811" sldId="37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155C83A-2691-428D-8EF7-36214C1F2F97}" dt="2022-11-04T11:30:13.268" v="4" actId="478"/>
        <pc:sldMkLst>
          <pc:docMk/>
          <pc:sldMk cId="1830748184" sldId="378"/>
        </pc:sldMkLst>
        <pc:picChg chg="del">
          <ac:chgData name="Tegischer Lukas" userId="f78daebb-0565-485c-bd0e-1cd035e796ff" providerId="ADAL" clId="{0155C83A-2691-428D-8EF7-36214C1F2F97}" dt="2022-11-04T11:30:13.268" v="4" actId="478"/>
          <ac:picMkLst>
            <pc:docMk/>
            <pc:sldMk cId="1830748184" sldId="37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155C83A-2691-428D-8EF7-36214C1F2F97}" dt="2022-11-04T11:30:13.859" v="5" actId="478"/>
        <pc:sldMkLst>
          <pc:docMk/>
          <pc:sldMk cId="3355926094" sldId="379"/>
        </pc:sldMkLst>
        <pc:picChg chg="del">
          <ac:chgData name="Tegischer Lukas" userId="f78daebb-0565-485c-bd0e-1cd035e796ff" providerId="ADAL" clId="{0155C83A-2691-428D-8EF7-36214C1F2F97}" dt="2022-11-04T11:30:13.859" v="5" actId="478"/>
          <ac:picMkLst>
            <pc:docMk/>
            <pc:sldMk cId="3355926094" sldId="379"/>
            <ac:picMk id="14" creationId="{053D7308-DE5D-4085-8981-CCF5F27D1668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sz="1800"/>
              <a:t>Glücksrad: Einsatz 10 €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41-431B-A49F-C6D4DB1B432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B41-431B-A49F-C6D4DB1B432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B41-431B-A49F-C6D4DB1B43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Tabelle1!$C$59:$C$61</c:f>
              <c:numCache>
                <c:formatCode>0%</c:formatCode>
                <c:ptCount val="3"/>
                <c:pt idx="0">
                  <c:v>0.1</c:v>
                </c:pt>
                <c:pt idx="1">
                  <c:v>0.3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41-431B-A49F-C6D4DB1B432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757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374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403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7196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879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425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625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9188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42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Diskrete Zufallsvariable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Erwartungswert, Standardabweichung, Varianz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1852B85-592B-41B1-8301-414FAAD557F0}"/>
              </a:ext>
            </a:extLst>
          </p:cNvPr>
          <p:cNvSpPr txBox="1"/>
          <p:nvPr/>
        </p:nvSpPr>
        <p:spPr>
          <a:xfrm>
            <a:off x="476249" y="420444"/>
            <a:ext cx="11001375" cy="2090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4)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einem weiteren Glücksrad gewinnt man mit einer Wahrscheinlichkeit von…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20 %: 1 €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30 %: 2 €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50 %: x €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Fragestellung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Der Einsatz beträgt 3€. Wie groß muss die Variable x sein, dass das Glücksrad für den Spieler / die Spielerin vorteilhaft ist?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7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279D8A36-F915-4D01-9829-A557F24EE179}"/>
              </a:ext>
            </a:extLst>
          </p:cNvPr>
          <p:cNvSpPr txBox="1"/>
          <p:nvPr/>
        </p:nvSpPr>
        <p:spPr>
          <a:xfrm>
            <a:off x="400050" y="333104"/>
            <a:ext cx="11182350" cy="1804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5)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Seitenflächen eines Würfels sind mit 2, 6, 9, 14, 18 und x beschriftet. Die sechste Seitenfläche ist leider bedeckt und somit unbekannt.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Zufallsvariable X gibt die Augenzahl des Würfels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ist bekannt, dass der Erwartungswert des Würfels 15 ist. Welche Zahl muss somit auf der verdeckten Seitenfläche stehen?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51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67FEDAE1-814D-426E-BAD4-B82123CDF164}"/>
              </a:ext>
            </a:extLst>
          </p:cNvPr>
          <p:cNvSpPr txBox="1"/>
          <p:nvPr/>
        </p:nvSpPr>
        <p:spPr>
          <a:xfrm>
            <a:off x="2462212" y="564085"/>
            <a:ext cx="72675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Arithmetisches Mittel und Erwartungswert</a:t>
            </a:r>
            <a:endParaRPr lang="de-AT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2F1588C-FA1C-4DB1-93F2-086EB4427097}"/>
                  </a:ext>
                </a:extLst>
              </p:cNvPr>
              <p:cNvSpPr txBox="1"/>
              <p:nvPr/>
            </p:nvSpPr>
            <p:spPr>
              <a:xfrm>
                <a:off x="666750" y="1900841"/>
                <a:ext cx="11525250" cy="3535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Datenreihe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(n-Elemente)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Arithmetischer Mittelwert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(n Elemente):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+…+</m:t>
                        </m:r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Arithmetischer Mittelwert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(n Elemente) bei k-verschiedenen Elementen mit den absoluten Häufigkeiten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,…,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sub>
                      </m:sSub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arithmetische Mittelwert kann durch Umformen mit Hilfe der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relativen Häufigkeiten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dargestellt werden.</a:t>
                </a: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2F1588C-FA1C-4DB1-93F2-086EB4427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" y="1900841"/>
                <a:ext cx="11525250" cy="3535391"/>
              </a:xfrm>
              <a:prstGeom prst="rect">
                <a:avLst/>
              </a:prstGeom>
              <a:blipFill>
                <a:blip r:embed="rId4"/>
                <a:stretch>
                  <a:fillRect l="-423" t="-862" b="-18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67FEDAE1-814D-426E-BAD4-B82123CDF164}"/>
              </a:ext>
            </a:extLst>
          </p:cNvPr>
          <p:cNvSpPr txBox="1"/>
          <p:nvPr/>
        </p:nvSpPr>
        <p:spPr>
          <a:xfrm>
            <a:off x="2462212" y="564085"/>
            <a:ext cx="72675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Arithmetisches Mittel und Erwartungswert</a:t>
            </a:r>
            <a:endParaRPr lang="de-AT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7783A4B-1604-479E-96C7-9E47EB469C59}"/>
                  </a:ext>
                </a:extLst>
              </p:cNvPr>
              <p:cNvSpPr txBox="1"/>
              <p:nvPr/>
            </p:nvSpPr>
            <p:spPr>
              <a:xfrm>
                <a:off x="781050" y="1315905"/>
                <a:ext cx="10953750" cy="18819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de-AT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Gesetz der großen Zahlen</a:t>
                </a:r>
                <a:r>
                  <a:rPr lang="de-AT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besagt, dass bei einer ausreichend großen Versuchsserie (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→∞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die relativen Häufigkeiten gegen die Wahrscheinlichkeit streben. Somit strebt auch der arithmetische Mittelwert der Versuchsserie gegen den Erwartungswert der Zufallsvariablen.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1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  <m:r>
                        <a:rPr lang="de-AT" sz="1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 sz="1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 sz="1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 sz="1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 sz="1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sub>
                      </m:sSub>
                      <m:r>
                        <a:rPr lang="de-AT" sz="1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1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7783A4B-1604-479E-96C7-9E47EB469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50" y="1315905"/>
                <a:ext cx="10953750" cy="1881925"/>
              </a:xfrm>
              <a:prstGeom prst="rect">
                <a:avLst/>
              </a:prstGeom>
              <a:blipFill>
                <a:blip r:embed="rId4"/>
                <a:stretch>
                  <a:fillRect l="-445" t="-16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FA01578-1041-4F5A-B95C-E26AEA66A62D}"/>
                  </a:ext>
                </a:extLst>
              </p:cNvPr>
              <p:cNvSpPr txBox="1"/>
              <p:nvPr/>
            </p:nvSpPr>
            <p:spPr>
              <a:xfrm>
                <a:off x="681036" y="3660171"/>
                <a:ext cx="10829925" cy="23252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relativen Häufigkeiten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setzen wir nun die Wahrscheinlichkeiten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,…,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geben die Werte der Zufallsvariablen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,…,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Erwartungswert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de-AT" sz="2000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de-AT" sz="2000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de-AT" sz="2000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de-AT" sz="2000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+…+</m:t>
                    </m:r>
                    <m:sSub>
                      <m:sSubPr>
                        <m:ctrlP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18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griechischer Buchstaben „MÜ“</a:t>
                </a:r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FA01578-1041-4F5A-B95C-E26AEA66A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36" y="3660171"/>
                <a:ext cx="10829925" cy="2325252"/>
              </a:xfrm>
              <a:prstGeom prst="rect">
                <a:avLst/>
              </a:prstGeom>
              <a:blipFill>
                <a:blip r:embed="rId5"/>
                <a:stretch>
                  <a:fillRect t="-1047" r="-225" b="-366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41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67FEDAE1-814D-426E-BAD4-B82123CDF164}"/>
              </a:ext>
            </a:extLst>
          </p:cNvPr>
          <p:cNvSpPr txBox="1"/>
          <p:nvPr/>
        </p:nvSpPr>
        <p:spPr>
          <a:xfrm>
            <a:off x="2462212" y="564085"/>
            <a:ext cx="72675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Varianz und Standardabweichung</a:t>
            </a:r>
            <a:endParaRPr lang="de-AT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C269831-32EB-4C40-BBCF-190256136BDB}"/>
                  </a:ext>
                </a:extLst>
              </p:cNvPr>
              <p:cNvSpPr txBox="1"/>
              <p:nvPr/>
            </p:nvSpPr>
            <p:spPr>
              <a:xfrm>
                <a:off x="433386" y="1238331"/>
                <a:ext cx="11325225" cy="4920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einer sehr, sehr großen Versuchsreihe strebt die empirische Standardabweichung gegen die Standardabweichung der Zufallsvariable X (analog für empirische Varianz und Varianz).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Varianz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Zufallsvariable: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Zahl „SIGMA“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heißt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Standardabweichung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Zufallsvariable X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Standardabweichung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durchschnittliche Entfernung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vom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 E(X)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Varianz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quadrierte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durchschnittliche Entfernung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vom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 E(X)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</a:t>
                </a:r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C269831-32EB-4C40-BBCF-190256136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86" y="1238331"/>
                <a:ext cx="11325225" cy="4920065"/>
              </a:xfrm>
              <a:prstGeom prst="rect">
                <a:avLst/>
              </a:prstGeom>
              <a:blipFill>
                <a:blip r:embed="rId4"/>
                <a:stretch>
                  <a:fillRect l="-431" t="-496" b="-11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74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21FA7B80-9FD9-4F0F-8105-5994C6801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50719"/>
              </p:ext>
            </p:extLst>
          </p:nvPr>
        </p:nvGraphicFramePr>
        <p:xfrm>
          <a:off x="1304290" y="1643062"/>
          <a:ext cx="9583420" cy="35718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91710">
                  <a:extLst>
                    <a:ext uri="{9D8B030D-6E8A-4147-A177-3AD203B41FA5}">
                      <a16:colId xmlns:a16="http://schemas.microsoft.com/office/drawing/2014/main" val="2222267503"/>
                    </a:ext>
                  </a:extLst>
                </a:gridCol>
                <a:gridCol w="4791710">
                  <a:extLst>
                    <a:ext uri="{9D8B030D-6E8A-4147-A177-3AD203B41FA5}">
                      <a16:colId xmlns:a16="http://schemas.microsoft.com/office/drawing/2014/main" val="2143687292"/>
                    </a:ext>
                  </a:extLst>
                </a:gridCol>
              </a:tblGrid>
              <a:tr h="798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Begriffe in der beschreibenden Statistik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Begriffe in der Wahrscheinlichkeitsrechnung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44088"/>
                  </a:ext>
                </a:extLst>
              </a:tr>
              <a:tr h="550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Relative Häufigkeit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Wahrscheinlichkeit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5150872"/>
                  </a:ext>
                </a:extLst>
              </a:tr>
              <a:tr h="550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 – Merkmal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Zufallsvariable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4369954"/>
                  </a:ext>
                </a:extLst>
              </a:tr>
              <a:tr h="572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Arithmetischer Mittelwert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Erwartungswert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88507619"/>
                  </a:ext>
                </a:extLst>
              </a:tr>
              <a:tr h="550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Empirische Varianz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Varianz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3724451"/>
                  </a:ext>
                </a:extLst>
              </a:tr>
              <a:tr h="550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Empirische Standardabweichung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Standardabweichung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8647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92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865EF545-01AE-4A6A-88CD-2E4215E0AAB5}"/>
              </a:ext>
            </a:extLst>
          </p:cNvPr>
          <p:cNvSpPr txBox="1"/>
          <p:nvPr/>
        </p:nvSpPr>
        <p:spPr>
          <a:xfrm>
            <a:off x="342899" y="282079"/>
            <a:ext cx="110585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 Casino erhältst du beim Spiel Roulette für das richtige Setzen einer Farbe (Schwarz/Rot) den doppelten Betrag zurück. Robin setzt 20 € auf die Farbe Schwarz. Die Zufallsvariable X gibt den Auszahlungsbetrag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D372DD11-1794-4C80-870B-E47C0CA30528}"/>
              </a:ext>
            </a:extLst>
          </p:cNvPr>
          <p:cNvSpPr txBox="1"/>
          <p:nvPr/>
        </p:nvSpPr>
        <p:spPr>
          <a:xfrm>
            <a:off x="342899" y="1251721"/>
            <a:ext cx="609600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Vervollständige die Tabelle: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AFC72A1E-D902-482E-A94B-B1E071EA95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1560858"/>
                  </p:ext>
                </p:extLst>
              </p:nvPr>
            </p:nvGraphicFramePr>
            <p:xfrm>
              <a:off x="2685732" y="1770156"/>
              <a:ext cx="6820535" cy="173504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499505">
                      <a:extLst>
                        <a:ext uri="{9D8B030D-6E8A-4147-A177-3AD203B41FA5}">
                          <a16:colId xmlns:a16="http://schemas.microsoft.com/office/drawing/2014/main" val="3150273752"/>
                        </a:ext>
                      </a:extLst>
                    </a:gridCol>
                    <a:gridCol w="4321030">
                      <a:extLst>
                        <a:ext uri="{9D8B030D-6E8A-4147-A177-3AD203B41FA5}">
                          <a16:colId xmlns:a16="http://schemas.microsoft.com/office/drawing/2014/main" val="1272660404"/>
                        </a:ext>
                      </a:extLst>
                    </a:gridCol>
                  </a:tblGrid>
                  <a:tr h="4869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Zufallsvariable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Wahrscheinlichkeit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555017648"/>
                      </a:ext>
                    </a:extLst>
                  </a:tr>
                  <a:tr h="62405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Robin verliert: </a:t>
                          </a:r>
                          <a14:m>
                            <m:oMath xmlns:m="http://schemas.openxmlformats.org/officeDocument/2006/math">
                              <m:r>
                                <a:rPr lang="de-AT" sz="16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600"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02097978"/>
                      </a:ext>
                    </a:extLst>
                  </a:tr>
                  <a:tr h="62405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Robin gewinnt: </a:t>
                          </a:r>
                          <a14:m>
                            <m:oMath xmlns:m="http://schemas.openxmlformats.org/officeDocument/2006/math">
                              <m:r>
                                <a:rPr lang="de-AT" sz="16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600">
                                  <a:effectLst/>
                                  <a:latin typeface="Cambria Math" panose="02040503050406030204" pitchFamily="18" charset="0"/>
                                </a:rPr>
                                <m:t>=40</m:t>
                              </m:r>
                            </m:oMath>
                          </a14:m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537514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AFC72A1E-D902-482E-A94B-B1E071EA95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1560858"/>
                  </p:ext>
                </p:extLst>
              </p:nvPr>
            </p:nvGraphicFramePr>
            <p:xfrm>
              <a:off x="2685732" y="1770156"/>
              <a:ext cx="6820535" cy="173504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499505">
                      <a:extLst>
                        <a:ext uri="{9D8B030D-6E8A-4147-A177-3AD203B41FA5}">
                          <a16:colId xmlns:a16="http://schemas.microsoft.com/office/drawing/2014/main" val="3150273752"/>
                        </a:ext>
                      </a:extLst>
                    </a:gridCol>
                    <a:gridCol w="4321030">
                      <a:extLst>
                        <a:ext uri="{9D8B030D-6E8A-4147-A177-3AD203B41FA5}">
                          <a16:colId xmlns:a16="http://schemas.microsoft.com/office/drawing/2014/main" val="1272660404"/>
                        </a:ext>
                      </a:extLst>
                    </a:gridCol>
                  </a:tblGrid>
                  <a:tr h="4869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Zufallsvariable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Wahrscheinlichkeit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555017648"/>
                      </a:ext>
                    </a:extLst>
                  </a:tr>
                  <a:tr h="62405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44" t="-79412" r="-173659" b="-1039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02097978"/>
                      </a:ext>
                    </a:extLst>
                  </a:tr>
                  <a:tr h="62405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44" t="-177670" r="-173659" b="-29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5375148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9" name="Textfeld 18">
            <a:extLst>
              <a:ext uri="{FF2B5EF4-FFF2-40B4-BE49-F238E27FC236}">
                <a16:creationId xmlns:a16="http://schemas.microsoft.com/office/drawing/2014/main" id="{895358B7-FBF8-4284-9582-88A807C9D1B8}"/>
              </a:ext>
            </a:extLst>
          </p:cNvPr>
          <p:cNvSpPr txBox="1"/>
          <p:nvPr/>
        </p:nvSpPr>
        <p:spPr>
          <a:xfrm>
            <a:off x="342899" y="4159497"/>
            <a:ext cx="1105852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2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Erwartungswert der Zufallsvariable X. Interpretiere im gegebenen Sachzusammenhang.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68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5EEBFB8B-111B-4CBB-AE3B-C682C5B9436B}"/>
              </a:ext>
            </a:extLst>
          </p:cNvPr>
          <p:cNvSpPr txBox="1"/>
          <p:nvPr/>
        </p:nvSpPr>
        <p:spPr>
          <a:xfrm>
            <a:off x="633410" y="1705991"/>
            <a:ext cx="109251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Spiele, bei denen der Erwartungswert gleich dem Einsatz ist, werden als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faire Spiele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bezeichnet.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E73D18A-9A76-4905-A503-43327DAFE0F1}"/>
              </a:ext>
            </a:extLst>
          </p:cNvPr>
          <p:cNvSpPr txBox="1"/>
          <p:nvPr/>
        </p:nvSpPr>
        <p:spPr>
          <a:xfrm>
            <a:off x="633410" y="2838513"/>
            <a:ext cx="1092517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Faires Spiel:  </a:t>
            </a:r>
            <a:r>
              <a:rPr lang="de-AT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Erwartungswert = Einsatz</a:t>
            </a:r>
          </a:p>
          <a:p>
            <a:pPr algn="ctr"/>
            <a:endParaRPr lang="de-AT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Vorteilhaftes Spiel für den Spieler</a:t>
            </a:r>
            <a:r>
              <a:rPr lang="de-AT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: Erwartungswert &gt; Einsatz</a:t>
            </a:r>
          </a:p>
          <a:p>
            <a:pPr algn="ctr"/>
            <a:endParaRPr lang="de-AT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Nachteiliges Spiel für den Spieler: </a:t>
            </a:r>
            <a:r>
              <a:rPr lang="de-AT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Erwartungswert &lt; Einsatz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95562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81CDAE-E12D-4E9B-BB51-D8B5755E3D6F}"/>
              </a:ext>
            </a:extLst>
          </p:cNvPr>
          <p:cNvSpPr txBox="1"/>
          <p:nvPr/>
        </p:nvSpPr>
        <p:spPr>
          <a:xfrm>
            <a:off x="447675" y="344536"/>
            <a:ext cx="91821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Beim einem Glücksrad kann man auf folgende Farben setzen: Der Einsatz beträgt 10€.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Zufallsvariable X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gibt den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Gewinn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beim Drehen des Glücksrades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925109E9-5762-4741-8E2B-E80A0C2CDA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1872877"/>
              </p:ext>
            </p:extLst>
          </p:nvPr>
        </p:nvGraphicFramePr>
        <p:xfrm>
          <a:off x="447675" y="1205715"/>
          <a:ext cx="3150870" cy="347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CC4504E8-F2D8-4B7A-9FA3-E7BC39FCF6BD}"/>
              </a:ext>
            </a:extLst>
          </p:cNvPr>
          <p:cNvSpPr txBox="1"/>
          <p:nvPr/>
        </p:nvSpPr>
        <p:spPr>
          <a:xfrm>
            <a:off x="4076699" y="1205715"/>
            <a:ext cx="7419975" cy="3317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 60 % geht man beim Glücksrad leer aus. Zu 30 % erhält man 15 €. Zu 10 % erhält der Spieler 30 €.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Erwartungswert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dieses Glücksrades. Die Zufallsvariable X nimmt dabei den Wert des Gewinns an (0, 15, 30).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 es ratsam, bei diesem Glücksspiel zu spielen?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Varianz und Standardabweichung der Zufallsvariable X.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5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6121161-1991-4204-89EA-D65389F430D0}"/>
              </a:ext>
            </a:extLst>
          </p:cNvPr>
          <p:cNvSpPr txBox="1"/>
          <p:nvPr/>
        </p:nvSpPr>
        <p:spPr>
          <a:xfrm>
            <a:off x="628649" y="375012"/>
            <a:ext cx="10620375" cy="2077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einem Glücksrad gewinnt man mit einer Wahrscheinlichkeit von…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50 %: 0 €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30 %: 5 €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20 %: 15 €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Fragestellung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Wie groß darf der Einsatz maximal sein, dass das Glücksrad für einen Spieler / eine Spielerin vorteilhaft ist?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41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739</Words>
  <Application>Microsoft Office PowerPoint</Application>
  <PresentationFormat>Breitbild</PresentationFormat>
  <Paragraphs>81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Georgia</vt:lpstr>
      <vt:lpstr>Trebuchet MS</vt:lpstr>
      <vt:lpstr>Wingdings</vt:lpstr>
      <vt:lpstr>Holzart</vt:lpstr>
      <vt:lpstr>Diskrete Zufallsvariable Erwartungswert, Standardabweichung, Varianz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2022-11-04T11:30:20Z</dcterms:modified>
</cp:coreProperties>
</file>