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404" r:id="rId3"/>
    <p:sldId id="405" r:id="rId4"/>
    <p:sldId id="40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5B3E8409-DB50-4C2D-A24F-4661A2AFF954}"/>
    <pc:docChg chg="undo custSel addSld delSld modSld">
      <pc:chgData name="Tegischer Lukas" userId="f78daebb-0565-485c-bd0e-1cd035e796ff" providerId="ADAL" clId="{5B3E8409-DB50-4C2D-A24F-4661A2AFF954}" dt="2022-04-11T19:26:13.762" v="395"/>
      <pc:docMkLst>
        <pc:docMk/>
      </pc:docMkLst>
      <pc:sldChg chg="modSp mod">
        <pc:chgData name="Tegischer Lukas" userId="f78daebb-0565-485c-bd0e-1cd035e796ff" providerId="ADAL" clId="{5B3E8409-DB50-4C2D-A24F-4661A2AFF954}" dt="2022-04-11T19:22:10.841" v="33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B3E8409-DB50-4C2D-A24F-4661A2AFF954}" dt="2022-04-11T19:22:10.841" v="33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2739579911" sldId="394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685248219" sldId="396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2376520214" sldId="399"/>
        </pc:sldMkLst>
      </pc:sldChg>
      <pc:sldChg chg="del">
        <pc:chgData name="Tegischer Lukas" userId="f78daebb-0565-485c-bd0e-1cd035e796ff" providerId="ADAL" clId="{5B3E8409-DB50-4C2D-A24F-4661A2AFF954}" dt="2022-04-11T19:18:35.409" v="1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5B3E8409-DB50-4C2D-A24F-4661A2AFF954}" dt="2022-04-11T19:18:35.409" v="10" actId="47"/>
        <pc:sldMkLst>
          <pc:docMk/>
          <pc:sldMk cId="2804846779" sldId="403"/>
        </pc:sldMkLst>
      </pc:sldChg>
      <pc:sldChg chg="addSp delSp modSp mod delAnim modAnim">
        <pc:chgData name="Tegischer Lukas" userId="f78daebb-0565-485c-bd0e-1cd035e796ff" providerId="ADAL" clId="{5B3E8409-DB50-4C2D-A24F-4661A2AFF954}" dt="2022-04-11T19:22:05.596" v="334" actId="207"/>
        <pc:sldMkLst>
          <pc:docMk/>
          <pc:sldMk cId="1045059441" sldId="404"/>
        </pc:sldMkLst>
        <pc:spChg chg="add mod">
          <ac:chgData name="Tegischer Lukas" userId="f78daebb-0565-485c-bd0e-1cd035e796ff" providerId="ADAL" clId="{5B3E8409-DB50-4C2D-A24F-4661A2AFF954}" dt="2022-04-11T19:22:05.596" v="334" actId="207"/>
          <ac:spMkLst>
            <pc:docMk/>
            <pc:sldMk cId="1045059441" sldId="404"/>
            <ac:spMk id="4" creationId="{F8277511-636B-4CCD-96FD-3DA57573DE55}"/>
          </ac:spMkLst>
        </pc:spChg>
        <pc:spChg chg="add mod">
          <ac:chgData name="Tegischer Lukas" userId="f78daebb-0565-485c-bd0e-1cd035e796ff" providerId="ADAL" clId="{5B3E8409-DB50-4C2D-A24F-4661A2AFF954}" dt="2022-04-11T19:20:25.917" v="232" actId="1076"/>
          <ac:spMkLst>
            <pc:docMk/>
            <pc:sldMk cId="1045059441" sldId="404"/>
            <ac:spMk id="6" creationId="{C0A08B74-F801-4E62-A896-0923EABCD2CB}"/>
          </ac:spMkLst>
        </pc:spChg>
        <pc:spChg chg="del">
          <ac:chgData name="Tegischer Lukas" userId="f78daebb-0565-485c-bd0e-1cd035e796ff" providerId="ADAL" clId="{5B3E8409-DB50-4C2D-A24F-4661A2AFF954}" dt="2022-04-11T19:18:37.293" v="11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">
        <pc:chgData name="Tegischer Lukas" userId="f78daebb-0565-485c-bd0e-1cd035e796ff" providerId="ADAL" clId="{5B3E8409-DB50-4C2D-A24F-4661A2AFF954}" dt="2022-04-11T19:24:28.494" v="391" actId="20577"/>
        <pc:sldMkLst>
          <pc:docMk/>
          <pc:sldMk cId="3480215877" sldId="405"/>
        </pc:sldMkLst>
        <pc:spChg chg="del">
          <ac:chgData name="Tegischer Lukas" userId="f78daebb-0565-485c-bd0e-1cd035e796ff" providerId="ADAL" clId="{5B3E8409-DB50-4C2D-A24F-4661A2AFF954}" dt="2022-04-11T19:19:50.412" v="132" actId="478"/>
          <ac:spMkLst>
            <pc:docMk/>
            <pc:sldMk cId="3480215877" sldId="405"/>
            <ac:spMk id="4" creationId="{F8277511-636B-4CCD-96FD-3DA57573DE55}"/>
          </ac:spMkLst>
        </pc:spChg>
        <pc:spChg chg="add mod">
          <ac:chgData name="Tegischer Lukas" userId="f78daebb-0565-485c-bd0e-1cd035e796ff" providerId="ADAL" clId="{5B3E8409-DB50-4C2D-A24F-4661A2AFF954}" dt="2022-04-11T19:23:19.495" v="364" actId="113"/>
          <ac:spMkLst>
            <pc:docMk/>
            <pc:sldMk cId="3480215877" sldId="405"/>
            <ac:spMk id="5" creationId="{FB2F4126-5561-44AB-BDDC-91983B7ABEC1}"/>
          </ac:spMkLst>
        </pc:spChg>
        <pc:graphicFrameChg chg="add del mod modGraphic">
          <ac:chgData name="Tegischer Lukas" userId="f78daebb-0565-485c-bd0e-1cd035e796ff" providerId="ADAL" clId="{5B3E8409-DB50-4C2D-A24F-4661A2AFF954}" dt="2022-04-11T19:23:41.530" v="374" actId="478"/>
          <ac:graphicFrameMkLst>
            <pc:docMk/>
            <pc:sldMk cId="3480215877" sldId="405"/>
            <ac:graphicFrameMk id="3" creationId="{B713EF23-A5C2-4242-AAF2-010EE0B269BF}"/>
          </ac:graphicFrameMkLst>
        </pc:graphicFrameChg>
        <pc:graphicFrameChg chg="add mod modGraphic">
          <ac:chgData name="Tegischer Lukas" userId="f78daebb-0565-485c-bd0e-1cd035e796ff" providerId="ADAL" clId="{5B3E8409-DB50-4C2D-A24F-4661A2AFF954}" dt="2022-04-11T19:24:28.494" v="391" actId="20577"/>
          <ac:graphicFrameMkLst>
            <pc:docMk/>
            <pc:sldMk cId="3480215877" sldId="405"/>
            <ac:graphicFrameMk id="6" creationId="{DCF43467-9FA1-4830-A004-5B393F2E8CD7}"/>
          </ac:graphicFrameMkLst>
        </pc:graphicFrameChg>
      </pc:sldChg>
      <pc:sldChg chg="addSp delSp modSp add mod">
        <pc:chgData name="Tegischer Lukas" userId="f78daebb-0565-485c-bd0e-1cd035e796ff" providerId="ADAL" clId="{5B3E8409-DB50-4C2D-A24F-4661A2AFF954}" dt="2022-04-11T19:21:22.465" v="322" actId="21"/>
        <pc:sldMkLst>
          <pc:docMk/>
          <pc:sldMk cId="2109481282" sldId="406"/>
        </pc:sldMkLst>
        <pc:spChg chg="add mod">
          <ac:chgData name="Tegischer Lukas" userId="f78daebb-0565-485c-bd0e-1cd035e796ff" providerId="ADAL" clId="{5B3E8409-DB50-4C2D-A24F-4661A2AFF954}" dt="2022-04-11T19:21:22.465" v="322" actId="21"/>
          <ac:spMkLst>
            <pc:docMk/>
            <pc:sldMk cId="2109481282" sldId="406"/>
            <ac:spMk id="4" creationId="{424AF362-232C-4C28-9C28-B13C715FD7F2}"/>
          </ac:spMkLst>
        </pc:spChg>
        <pc:spChg chg="del">
          <ac:chgData name="Tegischer Lukas" userId="f78daebb-0565-485c-bd0e-1cd035e796ff" providerId="ADAL" clId="{5B3E8409-DB50-4C2D-A24F-4661A2AFF954}" dt="2022-04-11T19:20:56.426" v="240" actId="478"/>
          <ac:spMkLst>
            <pc:docMk/>
            <pc:sldMk cId="2109481282" sldId="406"/>
            <ac:spMk id="5" creationId="{FB2F4126-5561-44AB-BDDC-91983B7ABEC1}"/>
          </ac:spMkLst>
        </pc:spChg>
      </pc:sldChg>
      <pc:sldChg chg="addSp delSp modSp add mod modAnim">
        <pc:chgData name="Tegischer Lukas" userId="f78daebb-0565-485c-bd0e-1cd035e796ff" providerId="ADAL" clId="{5B3E8409-DB50-4C2D-A24F-4661A2AFF954}" dt="2022-04-11T19:26:13.762" v="395"/>
        <pc:sldMkLst>
          <pc:docMk/>
          <pc:sldMk cId="729404672" sldId="407"/>
        </pc:sldMkLst>
        <pc:spChg chg="del">
          <ac:chgData name="Tegischer Lukas" userId="f78daebb-0565-485c-bd0e-1cd035e796ff" providerId="ADAL" clId="{5B3E8409-DB50-4C2D-A24F-4661A2AFF954}" dt="2022-04-11T19:21:28.311" v="324" actId="478"/>
          <ac:spMkLst>
            <pc:docMk/>
            <pc:sldMk cId="729404672" sldId="407"/>
            <ac:spMk id="4" creationId="{424AF362-232C-4C28-9C28-B13C715FD7F2}"/>
          </ac:spMkLst>
        </pc:spChg>
        <pc:spChg chg="add mod">
          <ac:chgData name="Tegischer Lukas" userId="f78daebb-0565-485c-bd0e-1cd035e796ff" providerId="ADAL" clId="{5B3E8409-DB50-4C2D-A24F-4661A2AFF954}" dt="2022-04-11T19:21:50.256" v="332" actId="20577"/>
          <ac:spMkLst>
            <pc:docMk/>
            <pc:sldMk cId="729404672" sldId="407"/>
            <ac:spMk id="5" creationId="{37B3C1A6-BE8C-4FB8-8ABC-CE656BE377F7}"/>
          </ac:spMkLst>
        </pc:spChg>
        <pc:picChg chg="add mod">
          <ac:chgData name="Tegischer Lukas" userId="f78daebb-0565-485c-bd0e-1cd035e796ff" providerId="ADAL" clId="{5B3E8409-DB50-4C2D-A24F-4661A2AFF954}" dt="2022-04-11T19:25:37.956" v="393" actId="1076"/>
          <ac:picMkLst>
            <pc:docMk/>
            <pc:sldMk cId="729404672" sldId="407"/>
            <ac:picMk id="6" creationId="{F898295B-7EE5-4300-B2D2-6030EEA8C082}"/>
          </ac:picMkLst>
        </pc:pic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A6E454F4-FC41-43BA-8ED3-1BA14EB1FD30}"/>
    <pc:docChg chg="custSel delSld modSld">
      <pc:chgData name="Tegischer Lukas" userId="f78daebb-0565-485c-bd0e-1cd035e796ff" providerId="ADAL" clId="{A6E454F4-FC41-43BA-8ED3-1BA14EB1FD30}" dt="2022-11-04T11:31:57.944" v="3" actId="47"/>
      <pc:docMkLst>
        <pc:docMk/>
      </pc:docMkLst>
      <pc:sldChg chg="delSp modSp mod delAnim">
        <pc:chgData name="Tegischer Lukas" userId="f78daebb-0565-485c-bd0e-1cd035e796ff" providerId="ADAL" clId="{A6E454F4-FC41-43BA-8ED3-1BA14EB1FD30}" dt="2022-11-04T11:31:56.665" v="2" actId="478"/>
        <pc:sldMkLst>
          <pc:docMk/>
          <pc:sldMk cId="336392357" sldId="256"/>
        </pc:sldMkLst>
        <pc:spChg chg="del">
          <ac:chgData name="Tegischer Lukas" userId="f78daebb-0565-485c-bd0e-1cd035e796ff" providerId="ADAL" clId="{A6E454F4-FC41-43BA-8ED3-1BA14EB1FD30}" dt="2022-11-04T11:31:55.632" v="0" actId="478"/>
          <ac:spMkLst>
            <pc:docMk/>
            <pc:sldMk cId="336392357" sldId="256"/>
            <ac:spMk id="4" creationId="{05F5701B-5420-4454-B15F-8E1E586146BC}"/>
          </ac:spMkLst>
        </pc:spChg>
        <pc:picChg chg="del mod">
          <ac:chgData name="Tegischer Lukas" userId="f78daebb-0565-485c-bd0e-1cd035e796ff" providerId="ADAL" clId="{A6E454F4-FC41-43BA-8ED3-1BA14EB1FD30}" dt="2022-11-04T11:31:56.665" v="2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A6E454F4-FC41-43BA-8ED3-1BA14EB1FD30}" dt="2022-11-04T11:31:57.944" v="3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4FFF6F22-9BDB-40BC-8EAC-110C37021A8C}"/>
    <pc:docChg chg="undo redo custSel addSld delSld modSld">
      <pc:chgData name="Tegischer Lukas" userId="f78daebb-0565-485c-bd0e-1cd035e796ff" providerId="ADAL" clId="{4FFF6F22-9BDB-40BC-8EAC-110C37021A8C}" dt="2022-04-11T19:29:01.470" v="95" actId="11"/>
      <pc:docMkLst>
        <pc:docMk/>
      </pc:docMkLst>
      <pc:sldChg chg="modSp mod">
        <pc:chgData name="Tegischer Lukas" userId="f78daebb-0565-485c-bd0e-1cd035e796ff" providerId="ADAL" clId="{4FFF6F22-9BDB-40BC-8EAC-110C37021A8C}" dt="2022-04-11T19:26:39.071" v="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FFF6F22-9BDB-40BC-8EAC-110C37021A8C}" dt="2022-04-11T19:26:39.071" v="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FFF6F22-9BDB-40BC-8EAC-110C37021A8C}" dt="2022-04-11T19:28:01.300" v="79" actId="1076"/>
        <pc:sldMkLst>
          <pc:docMk/>
          <pc:sldMk cId="1045059441" sldId="404"/>
        </pc:sldMkLst>
        <pc:spChg chg="del">
          <ac:chgData name="Tegischer Lukas" userId="f78daebb-0565-485c-bd0e-1cd035e796ff" providerId="ADAL" clId="{4FFF6F22-9BDB-40BC-8EAC-110C37021A8C}" dt="2022-04-11T19:27:08.007" v="3" actId="478"/>
          <ac:spMkLst>
            <pc:docMk/>
            <pc:sldMk cId="1045059441" sldId="404"/>
            <ac:spMk id="4" creationId="{F8277511-636B-4CCD-96FD-3DA57573DE55}"/>
          </ac:spMkLst>
        </pc:spChg>
        <pc:spChg chg="add mod">
          <ac:chgData name="Tegischer Lukas" userId="f78daebb-0565-485c-bd0e-1cd035e796ff" providerId="ADAL" clId="{4FFF6F22-9BDB-40BC-8EAC-110C37021A8C}" dt="2022-04-11T19:28:01.300" v="79" actId="1076"/>
          <ac:spMkLst>
            <pc:docMk/>
            <pc:sldMk cId="1045059441" sldId="404"/>
            <ac:spMk id="5" creationId="{1970FAB8-0EAA-4499-B1FE-1B6EC432CD0C}"/>
          </ac:spMkLst>
        </pc:spChg>
        <pc:spChg chg="del">
          <ac:chgData name="Tegischer Lukas" userId="f78daebb-0565-485c-bd0e-1cd035e796ff" providerId="ADAL" clId="{4FFF6F22-9BDB-40BC-8EAC-110C37021A8C}" dt="2022-04-11T19:27:09.397" v="4" actId="478"/>
          <ac:spMkLst>
            <pc:docMk/>
            <pc:sldMk cId="1045059441" sldId="404"/>
            <ac:spMk id="6" creationId="{C0A08B74-F801-4E62-A896-0923EABCD2CB}"/>
          </ac:spMkLst>
        </pc:spChg>
        <pc:spChg chg="add del mod">
          <ac:chgData name="Tegischer Lukas" userId="f78daebb-0565-485c-bd0e-1cd035e796ff" providerId="ADAL" clId="{4FFF6F22-9BDB-40BC-8EAC-110C37021A8C}" dt="2022-04-11T19:27:35.682" v="26"/>
          <ac:spMkLst>
            <pc:docMk/>
            <pc:sldMk cId="1045059441" sldId="404"/>
            <ac:spMk id="7" creationId="{5D9F9036-E909-41D7-A7A5-AADF54C200DA}"/>
          </ac:spMkLst>
        </pc:spChg>
      </pc:sldChg>
      <pc:sldChg chg="addSp delSp modSp add mod delAnim">
        <pc:chgData name="Tegischer Lukas" userId="f78daebb-0565-485c-bd0e-1cd035e796ff" providerId="ADAL" clId="{4FFF6F22-9BDB-40BC-8EAC-110C37021A8C}" dt="2022-04-11T19:28:54.588" v="93" actId="20577"/>
        <pc:sldMkLst>
          <pc:docMk/>
          <pc:sldMk cId="2652069345" sldId="405"/>
        </pc:sldMkLst>
        <pc:spChg chg="add mod">
          <ac:chgData name="Tegischer Lukas" userId="f78daebb-0565-485c-bd0e-1cd035e796ff" providerId="ADAL" clId="{4FFF6F22-9BDB-40BC-8EAC-110C37021A8C}" dt="2022-04-11T19:28:28.148" v="85" actId="14100"/>
          <ac:spMkLst>
            <pc:docMk/>
            <pc:sldMk cId="2652069345" sldId="405"/>
            <ac:spMk id="4" creationId="{7DB767C4-DDCD-4740-A03D-A71602B43766}"/>
          </ac:spMkLst>
        </pc:spChg>
        <pc:spChg chg="del">
          <ac:chgData name="Tegischer Lukas" userId="f78daebb-0565-485c-bd0e-1cd035e796ff" providerId="ADAL" clId="{4FFF6F22-9BDB-40BC-8EAC-110C37021A8C}" dt="2022-04-11T19:28:20.960" v="81" actId="478"/>
          <ac:spMkLst>
            <pc:docMk/>
            <pc:sldMk cId="2652069345" sldId="405"/>
            <ac:spMk id="5" creationId="{1970FAB8-0EAA-4499-B1FE-1B6EC432CD0C}"/>
          </ac:spMkLst>
        </pc:spChg>
        <pc:spChg chg="add mod">
          <ac:chgData name="Tegischer Lukas" userId="f78daebb-0565-485c-bd0e-1cd035e796ff" providerId="ADAL" clId="{4FFF6F22-9BDB-40BC-8EAC-110C37021A8C}" dt="2022-04-11T19:28:54.588" v="93" actId="20577"/>
          <ac:spMkLst>
            <pc:docMk/>
            <pc:sldMk cId="2652069345" sldId="405"/>
            <ac:spMk id="6" creationId="{0FBB6C7D-6F8E-46DE-B3C2-B9267740DD10}"/>
          </ac:spMkLst>
        </pc:spChg>
      </pc:sldChg>
      <pc:sldChg chg="del">
        <pc:chgData name="Tegischer Lukas" userId="f78daebb-0565-485c-bd0e-1cd035e796ff" providerId="ADAL" clId="{4FFF6F22-9BDB-40BC-8EAC-110C37021A8C}" dt="2022-04-11T19:27:05.912" v="2" actId="47"/>
        <pc:sldMkLst>
          <pc:docMk/>
          <pc:sldMk cId="3480215877" sldId="405"/>
        </pc:sldMkLst>
      </pc:sldChg>
      <pc:sldChg chg="del">
        <pc:chgData name="Tegischer Lukas" userId="f78daebb-0565-485c-bd0e-1cd035e796ff" providerId="ADAL" clId="{4FFF6F22-9BDB-40BC-8EAC-110C37021A8C}" dt="2022-04-11T19:27:05.912" v="2" actId="47"/>
        <pc:sldMkLst>
          <pc:docMk/>
          <pc:sldMk cId="2109481282" sldId="406"/>
        </pc:sldMkLst>
      </pc:sldChg>
      <pc:sldChg chg="modSp add mod">
        <pc:chgData name="Tegischer Lukas" userId="f78daebb-0565-485c-bd0e-1cd035e796ff" providerId="ADAL" clId="{4FFF6F22-9BDB-40BC-8EAC-110C37021A8C}" dt="2022-04-11T19:29:01.470" v="95" actId="11"/>
        <pc:sldMkLst>
          <pc:docMk/>
          <pc:sldMk cId="2480920200" sldId="406"/>
        </pc:sldMkLst>
        <pc:spChg chg="mod">
          <ac:chgData name="Tegischer Lukas" userId="f78daebb-0565-485c-bd0e-1cd035e796ff" providerId="ADAL" clId="{4FFF6F22-9BDB-40BC-8EAC-110C37021A8C}" dt="2022-04-11T19:29:01.470" v="95" actId="11"/>
          <ac:spMkLst>
            <pc:docMk/>
            <pc:sldMk cId="2480920200" sldId="406"/>
            <ac:spMk id="6" creationId="{0FBB6C7D-6F8E-46DE-B3C2-B9267740DD10}"/>
          </ac:spMkLst>
        </pc:spChg>
      </pc:sldChg>
      <pc:sldChg chg="del">
        <pc:chgData name="Tegischer Lukas" userId="f78daebb-0565-485c-bd0e-1cd035e796ff" providerId="ADAL" clId="{4FFF6F22-9BDB-40BC-8EAC-110C37021A8C}" dt="2022-04-11T19:27:05.912" v="2" actId="47"/>
        <pc:sldMkLst>
          <pc:docMk/>
          <pc:sldMk cId="729404672" sldId="407"/>
        </pc:sldMkLst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4E21EA24-5976-4F24-AACC-253B2D455CA4}"/>
    <pc:docChg chg="delSld">
      <pc:chgData name="Tegischer Lukas" userId="f78daebb-0565-485c-bd0e-1cd035e796ff" providerId="ADAL" clId="{4E21EA24-5976-4F24-AACC-253B2D455CA4}" dt="2022-04-24T22:51:26.463" v="1" actId="47"/>
      <pc:docMkLst>
        <pc:docMk/>
      </pc:docMkLst>
      <pc:sldChg chg="del">
        <pc:chgData name="Tegischer Lukas" userId="f78daebb-0565-485c-bd0e-1cd035e796ff" providerId="ADAL" clId="{4E21EA24-5976-4F24-AACC-253B2D455CA4}" dt="2022-04-24T22:51:25.876" v="0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4E21EA24-5976-4F24-AACC-253B2D455CA4}" dt="2022-04-24T22:51:26.463" v="1" actId="47"/>
        <pc:sldMkLst>
          <pc:docMk/>
          <pc:sldMk cId="701145385" sldId="401"/>
        </pc:sldMkLst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Binomialverteilung</a:t>
            </a:r>
            <a:b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 2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1970FAB8-0EAA-4499-B1FE-1B6EC432CD0C}"/>
              </a:ext>
            </a:extLst>
          </p:cNvPr>
          <p:cNvSpPr txBox="1"/>
          <p:nvPr/>
        </p:nvSpPr>
        <p:spPr>
          <a:xfrm>
            <a:off x="413585" y="403206"/>
            <a:ext cx="10940716" cy="3213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 Würfel (1-6) wird 18-mal geworfen. Die Zufallsvariable X gibt die Anzahl der geworfenen Dreier an. 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 die Zufallsvariable X binomialverteilt? Begründe.</a:t>
            </a:r>
            <a:b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Ausgänge:</a:t>
            </a:r>
            <a:b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Wahrscheinlichkeiten bleiben gleich:</a:t>
            </a: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oft müsste man würfeln, damit mit einer Wahrscheinlichkeit von mindestens 97 % mindestens ein Mal einen Dreier würfelt?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05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B767C4-DDCD-4740-A03D-A71602B43766}"/>
              </a:ext>
            </a:extLst>
          </p:cNvPr>
          <p:cNvSpPr txBox="1"/>
          <p:nvPr/>
        </p:nvSpPr>
        <p:spPr>
          <a:xfrm>
            <a:off x="371475" y="335011"/>
            <a:ext cx="108013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 Jäger schießt zur Übung leere Cola-Dosen. Diese trifft er aus 100 Meter Entfernung mit einer Wahrscheinlichkeit von 54 %.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FBB6C7D-6F8E-46DE-B3C2-B9267740DD10}"/>
              </a:ext>
            </a:extLst>
          </p:cNvPr>
          <p:cNvSpPr txBox="1"/>
          <p:nvPr/>
        </p:nvSpPr>
        <p:spPr>
          <a:xfrm>
            <a:off x="552450" y="1143667"/>
            <a:ext cx="10534650" cy="1220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Zufallsvariable X beschreibt die Anzahl der Treffer einer Cola-Dose. Der Jäger schießt 24-mal aus dieser Entfernung. Wie groß ist die Wahrscheinlichkeit, dass er zwischen 7 und 10 Treffer landet?</a:t>
            </a: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069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B767C4-DDCD-4740-A03D-A71602B43766}"/>
              </a:ext>
            </a:extLst>
          </p:cNvPr>
          <p:cNvSpPr txBox="1"/>
          <p:nvPr/>
        </p:nvSpPr>
        <p:spPr>
          <a:xfrm>
            <a:off x="371475" y="335011"/>
            <a:ext cx="108013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 Jäger schießt zur Übung leere Cola-Dosen. Diese trifft er aus 100 Meter Entfernung mit einer Wahrscheinlichkeit von 54 %.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FBB6C7D-6F8E-46DE-B3C2-B9267740DD10}"/>
              </a:ext>
            </a:extLst>
          </p:cNvPr>
          <p:cNvSpPr txBox="1"/>
          <p:nvPr/>
        </p:nvSpPr>
        <p:spPr>
          <a:xfrm>
            <a:off x="552450" y="1143667"/>
            <a:ext cx="10534650" cy="1220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 startAt="2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oft müsste der Jäger schießen, dass er mit einer Wahrscheinlichkeit von mindestens </a:t>
            </a:r>
            <a:b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97 % mindestens einmal die Cola-Dose trifft.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 startAt="2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9202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174</Words>
  <Application>Microsoft Office PowerPoint</Application>
  <PresentationFormat>Breitbild</PresentationFormat>
  <Paragraphs>10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Calibri</vt:lpstr>
      <vt:lpstr>Georgia</vt:lpstr>
      <vt:lpstr>Trebuchet MS</vt:lpstr>
      <vt:lpstr>Wingdings</vt:lpstr>
      <vt:lpstr>Holzart</vt:lpstr>
      <vt:lpstr>Binomialverteilung Beispiel 2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2022-11-04T11:31:58Z</dcterms:modified>
</cp:coreProperties>
</file>