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324" r:id="rId3"/>
    <p:sldId id="354" r:id="rId4"/>
    <p:sldId id="358" r:id="rId5"/>
    <p:sldId id="357" r:id="rId6"/>
    <p:sldId id="359" r:id="rId7"/>
    <p:sldId id="350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0B342DC-4D2C-4A5A-8D6D-B5D0A11AB82E}"/>
    <pc:docChg chg="undo custSel addSld delSld modSld sldOrd">
      <pc:chgData name="Tegischer Lukas" userId="f78daebb-0565-485c-bd0e-1cd035e796ff" providerId="ADAL" clId="{10B342DC-4D2C-4A5A-8D6D-B5D0A11AB82E}" dt="2022-04-20T20:15:41.247" v="723" actId="20577"/>
      <pc:docMkLst>
        <pc:docMk/>
      </pc:docMkLst>
      <pc:sldChg chg="modSp mod">
        <pc:chgData name="Tegischer Lukas" userId="f78daebb-0565-485c-bd0e-1cd035e796ff" providerId="ADAL" clId="{10B342DC-4D2C-4A5A-8D6D-B5D0A11AB82E}" dt="2022-04-10T13:50:15.249" v="48" actId="403"/>
        <pc:sldMkLst>
          <pc:docMk/>
          <pc:sldMk cId="336392357" sldId="256"/>
        </pc:sldMkLst>
        <pc:spChg chg="mod">
          <ac:chgData name="Tegischer Lukas" userId="f78daebb-0565-485c-bd0e-1cd035e796ff" providerId="ADAL" clId="{10B342DC-4D2C-4A5A-8D6D-B5D0A11AB82E}" dt="2022-04-10T13:50:15.249" v="4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0B342DC-4D2C-4A5A-8D6D-B5D0A11AB82E}" dt="2022-04-10T14:12:22.239" v="718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10B342DC-4D2C-4A5A-8D6D-B5D0A11AB82E}" dt="2022-04-20T19:50:07.752" v="720" actId="20577"/>
        <pc:sldMkLst>
          <pc:docMk/>
          <pc:sldMk cId="2738696002" sldId="324"/>
        </pc:sldMkLst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3" creationId="{28AEF17E-7613-424E-B4C8-471C2CF087B0}"/>
          </ac:spMkLst>
        </pc:spChg>
        <pc:spChg chg="mod">
          <ac:chgData name="Tegischer Lukas" userId="f78daebb-0565-485c-bd0e-1cd035e796ff" providerId="ADAL" clId="{10B342DC-4D2C-4A5A-8D6D-B5D0A11AB82E}" dt="2022-04-10T14:04:11.925" v="494" actId="20577"/>
          <ac:spMkLst>
            <pc:docMk/>
            <pc:sldMk cId="2738696002" sldId="324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5" creationId="{69E8C8DB-E9A9-4DAD-A29C-4A353DD3C27F}"/>
          </ac:spMkLst>
        </pc:spChg>
        <pc:spChg chg="add mod">
          <ac:chgData name="Tegischer Lukas" userId="f78daebb-0565-485c-bd0e-1cd035e796ff" providerId="ADAL" clId="{10B342DC-4D2C-4A5A-8D6D-B5D0A11AB82E}" dt="2022-04-20T19:50:07.752" v="720" actId="20577"/>
          <ac:spMkLst>
            <pc:docMk/>
            <pc:sldMk cId="2738696002" sldId="324"/>
            <ac:spMk id="6" creationId="{A69D1BE3-C847-4F10-B34B-BD1DE7444468}"/>
          </ac:spMkLst>
        </pc:spChg>
        <pc:spChg chg="del">
          <ac:chgData name="Tegischer Lukas" userId="f78daebb-0565-485c-bd0e-1cd035e796ff" providerId="ADAL" clId="{10B342DC-4D2C-4A5A-8D6D-B5D0A11AB82E}" dt="2022-04-10T13:50:32.186" v="111" actId="478"/>
          <ac:spMkLst>
            <pc:docMk/>
            <pc:sldMk cId="2738696002" sldId="324"/>
            <ac:spMk id="7" creationId="{BB9AD2B5-921F-4185-BB1B-8D900D282588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8" creationId="{CC6A8FA8-A5A8-44DD-8609-A86E01D3F29D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9" creationId="{F9C26349-92DD-44E4-A1F8-0CDD9A2B7AB0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10" creationId="{6A83620C-3526-45A2-9D1C-FB6E092E0F34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11" creationId="{6F9577F5-2DB1-41FD-B6F1-F1180FBB1600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12" creationId="{3A0F4228-9F24-47C5-BA40-200A28894B2C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13" creationId="{B38CDC1A-EE70-437E-BDC6-8EFD644C1DF6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15" creationId="{DA548A84-CAA5-4035-9E92-B71F295966E9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16" creationId="{E713152C-CF62-4584-928B-BB65D067B916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17" creationId="{9A8DBF30-F40B-4A8C-8121-A6EE713AC643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18" creationId="{AF12B6CE-2472-4269-8B25-9555EB83A0A3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19" creationId="{6A649007-09AC-4B9C-A762-CBB6CE5A6E23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20" creationId="{C8506E81-3882-4CAB-BFEB-53633F8C4F68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21" creationId="{1F71384A-F27B-4EA0-A1A6-E235ABCB56DA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22" creationId="{5F092C65-AF50-41D7-87B1-6167347E9BEB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23" creationId="{9D85DC2C-6BE4-4E2C-9F32-AE650D2F3951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24" creationId="{2EF8F04B-BB6F-4698-9862-6D50CAC6CB70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25" creationId="{DADBE102-E6CA-4EC3-AB42-4E334FAF4E94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26" creationId="{9BB52AE7-16E7-475A-BF0D-C8478294C410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27" creationId="{2A0A71A7-0562-4E19-910E-6BB28347D895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28" creationId="{3051E913-CE06-4F90-A0A0-9A9A0BEFED5B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29" creationId="{758E5BCB-1BFC-4583-BC3E-E1E40FF160A1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30" creationId="{B7E23B42-9FEA-4DC5-9BED-DC385AA45C8F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31" creationId="{357F16E9-541A-40AE-986C-03A997DAC875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32" creationId="{6AA688D0-9395-44CE-A976-DF65391E341A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33" creationId="{2FA86568-E43C-4780-AA41-43E1D53F5F77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34" creationId="{062221FB-F93F-43A1-8257-54D28D27CC2B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35" creationId="{6ADB88FE-87C6-4419-A135-CCE0AE732342}"/>
          </ac:spMkLst>
        </pc:spChg>
        <pc:spChg chg="add mod">
          <ac:chgData name="Tegischer Lukas" userId="f78daebb-0565-485c-bd0e-1cd035e796ff" providerId="ADAL" clId="{10B342DC-4D2C-4A5A-8D6D-B5D0A11AB82E}" dt="2022-04-10T13:53:38.949" v="210" actId="1076"/>
          <ac:spMkLst>
            <pc:docMk/>
            <pc:sldMk cId="2738696002" sldId="324"/>
            <ac:spMk id="38" creationId="{C29924F8-BD32-4CD0-9F2B-288682B4F58F}"/>
          </ac:spMkLst>
        </pc:spChg>
        <pc:spChg chg="add mod">
          <ac:chgData name="Tegischer Lukas" userId="f78daebb-0565-485c-bd0e-1cd035e796ff" providerId="ADAL" clId="{10B342DC-4D2C-4A5A-8D6D-B5D0A11AB82E}" dt="2022-04-10T13:57:17.552" v="298" actId="1076"/>
          <ac:spMkLst>
            <pc:docMk/>
            <pc:sldMk cId="2738696002" sldId="324"/>
            <ac:spMk id="39" creationId="{37CB9131-E8C9-4434-B801-151B17C9C489}"/>
          </ac:spMkLst>
        </pc:spChg>
        <pc:spChg chg="add mod">
          <ac:chgData name="Tegischer Lukas" userId="f78daebb-0565-485c-bd0e-1cd035e796ff" providerId="ADAL" clId="{10B342DC-4D2C-4A5A-8D6D-B5D0A11AB82E}" dt="2022-04-10T13:54:35.049" v="231" actId="1076"/>
          <ac:spMkLst>
            <pc:docMk/>
            <pc:sldMk cId="2738696002" sldId="324"/>
            <ac:spMk id="40" creationId="{2D8F6E0A-9C8D-4422-9736-C1D897A3D1B5}"/>
          </ac:spMkLst>
        </pc:spChg>
        <pc:spChg chg="add mod">
          <ac:chgData name="Tegischer Lukas" userId="f78daebb-0565-485c-bd0e-1cd035e796ff" providerId="ADAL" clId="{10B342DC-4D2C-4A5A-8D6D-B5D0A11AB82E}" dt="2022-04-10T13:54:38.684" v="233" actId="1076"/>
          <ac:spMkLst>
            <pc:docMk/>
            <pc:sldMk cId="2738696002" sldId="324"/>
            <ac:spMk id="41" creationId="{7724C16A-00CA-483B-8E10-391EAC3E78B5}"/>
          </ac:spMkLst>
        </pc:spChg>
        <pc:spChg chg="add mod">
          <ac:chgData name="Tegischer Lukas" userId="f78daebb-0565-485c-bd0e-1cd035e796ff" providerId="ADAL" clId="{10B342DC-4D2C-4A5A-8D6D-B5D0A11AB82E}" dt="2022-04-10T13:54:41.532" v="235" actId="1076"/>
          <ac:spMkLst>
            <pc:docMk/>
            <pc:sldMk cId="2738696002" sldId="324"/>
            <ac:spMk id="42" creationId="{813828D7-9DBC-41A5-8D5C-C8D034AD164C}"/>
          </ac:spMkLst>
        </pc:spChg>
        <pc:spChg chg="add mod">
          <ac:chgData name="Tegischer Lukas" userId="f78daebb-0565-485c-bd0e-1cd035e796ff" providerId="ADAL" clId="{10B342DC-4D2C-4A5A-8D6D-B5D0A11AB82E}" dt="2022-04-10T13:55:00.179" v="243" actId="1076"/>
          <ac:spMkLst>
            <pc:docMk/>
            <pc:sldMk cId="2738696002" sldId="324"/>
            <ac:spMk id="43" creationId="{0CC9DAF5-4CAF-404C-B768-4788278B038C}"/>
          </ac:spMkLst>
        </pc:spChg>
        <pc:spChg chg="add del mod">
          <ac:chgData name="Tegischer Lukas" userId="f78daebb-0565-485c-bd0e-1cd035e796ff" providerId="ADAL" clId="{10B342DC-4D2C-4A5A-8D6D-B5D0A11AB82E}" dt="2022-04-10T13:54:55.696" v="241" actId="478"/>
          <ac:spMkLst>
            <pc:docMk/>
            <pc:sldMk cId="2738696002" sldId="324"/>
            <ac:spMk id="44" creationId="{3164F4CA-6FEA-466C-8588-68C47F1F2485}"/>
          </ac:spMkLst>
        </pc:spChg>
        <pc:spChg chg="add mod">
          <ac:chgData name="Tegischer Lukas" userId="f78daebb-0565-485c-bd0e-1cd035e796ff" providerId="ADAL" clId="{10B342DC-4D2C-4A5A-8D6D-B5D0A11AB82E}" dt="2022-04-10T13:55:05.432" v="245" actId="1076"/>
          <ac:spMkLst>
            <pc:docMk/>
            <pc:sldMk cId="2738696002" sldId="324"/>
            <ac:spMk id="45" creationId="{CC9DF020-1599-405D-A8FD-B5795B86AD83}"/>
          </ac:spMkLst>
        </pc:spChg>
        <pc:spChg chg="add mod">
          <ac:chgData name="Tegischer Lukas" userId="f78daebb-0565-485c-bd0e-1cd035e796ff" providerId="ADAL" clId="{10B342DC-4D2C-4A5A-8D6D-B5D0A11AB82E}" dt="2022-04-10T13:55:08.026" v="247" actId="1076"/>
          <ac:spMkLst>
            <pc:docMk/>
            <pc:sldMk cId="2738696002" sldId="324"/>
            <ac:spMk id="46" creationId="{22C98AF4-2E75-46D1-8C70-0D4910A7955E}"/>
          </ac:spMkLst>
        </pc:spChg>
        <pc:spChg chg="add mod">
          <ac:chgData name="Tegischer Lukas" userId="f78daebb-0565-485c-bd0e-1cd035e796ff" providerId="ADAL" clId="{10B342DC-4D2C-4A5A-8D6D-B5D0A11AB82E}" dt="2022-04-10T13:55:15.574" v="249" actId="1076"/>
          <ac:spMkLst>
            <pc:docMk/>
            <pc:sldMk cId="2738696002" sldId="324"/>
            <ac:spMk id="47" creationId="{3CED73D8-8465-4264-868A-E4D500DE71AB}"/>
          </ac:spMkLst>
        </pc:spChg>
        <pc:spChg chg="add mod">
          <ac:chgData name="Tegischer Lukas" userId="f78daebb-0565-485c-bd0e-1cd035e796ff" providerId="ADAL" clId="{10B342DC-4D2C-4A5A-8D6D-B5D0A11AB82E}" dt="2022-04-10T13:55:15.574" v="249" actId="1076"/>
          <ac:spMkLst>
            <pc:docMk/>
            <pc:sldMk cId="2738696002" sldId="324"/>
            <ac:spMk id="48" creationId="{3E56514E-78A3-41C7-98FF-521983BDC062}"/>
          </ac:spMkLst>
        </pc:spChg>
        <pc:spChg chg="add mod">
          <ac:chgData name="Tegischer Lukas" userId="f78daebb-0565-485c-bd0e-1cd035e796ff" providerId="ADAL" clId="{10B342DC-4D2C-4A5A-8D6D-B5D0A11AB82E}" dt="2022-04-10T13:55:15.574" v="249" actId="1076"/>
          <ac:spMkLst>
            <pc:docMk/>
            <pc:sldMk cId="2738696002" sldId="324"/>
            <ac:spMk id="49" creationId="{1287D6AA-39C4-47C5-90E4-9C9864DFB735}"/>
          </ac:spMkLst>
        </pc:spChg>
        <pc:spChg chg="add mod">
          <ac:chgData name="Tegischer Lukas" userId="f78daebb-0565-485c-bd0e-1cd035e796ff" providerId="ADAL" clId="{10B342DC-4D2C-4A5A-8D6D-B5D0A11AB82E}" dt="2022-04-10T13:55:26.482" v="252" actId="1076"/>
          <ac:spMkLst>
            <pc:docMk/>
            <pc:sldMk cId="2738696002" sldId="324"/>
            <ac:spMk id="50" creationId="{2E2FE7F9-BDF4-426E-854B-2BE33F339D9A}"/>
          </ac:spMkLst>
        </pc:spChg>
        <pc:spChg chg="add mod">
          <ac:chgData name="Tegischer Lukas" userId="f78daebb-0565-485c-bd0e-1cd035e796ff" providerId="ADAL" clId="{10B342DC-4D2C-4A5A-8D6D-B5D0A11AB82E}" dt="2022-04-10T13:55:26.482" v="252" actId="1076"/>
          <ac:spMkLst>
            <pc:docMk/>
            <pc:sldMk cId="2738696002" sldId="324"/>
            <ac:spMk id="51" creationId="{9F4640B1-0B82-49E8-9C01-18DCC008A968}"/>
          </ac:spMkLst>
        </pc:spChg>
        <pc:spChg chg="add mod">
          <ac:chgData name="Tegischer Lukas" userId="f78daebb-0565-485c-bd0e-1cd035e796ff" providerId="ADAL" clId="{10B342DC-4D2C-4A5A-8D6D-B5D0A11AB82E}" dt="2022-04-10T13:55:26.482" v="252" actId="1076"/>
          <ac:spMkLst>
            <pc:docMk/>
            <pc:sldMk cId="2738696002" sldId="324"/>
            <ac:spMk id="52" creationId="{8266951D-B5C1-4DCA-AB76-E5C9535C53A1}"/>
          </ac:spMkLst>
        </pc:spChg>
        <pc:spChg chg="add mod">
          <ac:chgData name="Tegischer Lukas" userId="f78daebb-0565-485c-bd0e-1cd035e796ff" providerId="ADAL" clId="{10B342DC-4D2C-4A5A-8D6D-B5D0A11AB82E}" dt="2022-04-10T13:56:24.681" v="275" actId="1076"/>
          <ac:spMkLst>
            <pc:docMk/>
            <pc:sldMk cId="2738696002" sldId="324"/>
            <ac:spMk id="53" creationId="{11B635D2-1D7F-428A-9467-BC6CDC6945F9}"/>
          </ac:spMkLst>
        </pc:spChg>
        <pc:spChg chg="add mod">
          <ac:chgData name="Tegischer Lukas" userId="f78daebb-0565-485c-bd0e-1cd035e796ff" providerId="ADAL" clId="{10B342DC-4D2C-4A5A-8D6D-B5D0A11AB82E}" dt="2022-04-10T13:56:38.151" v="279" actId="14100"/>
          <ac:spMkLst>
            <pc:docMk/>
            <pc:sldMk cId="2738696002" sldId="324"/>
            <ac:spMk id="54" creationId="{477F9C27-C601-40D5-A37F-6F944502B45D}"/>
          </ac:spMkLst>
        </pc:spChg>
        <pc:spChg chg="add mod">
          <ac:chgData name="Tegischer Lukas" userId="f78daebb-0565-485c-bd0e-1cd035e796ff" providerId="ADAL" clId="{10B342DC-4D2C-4A5A-8D6D-B5D0A11AB82E}" dt="2022-04-10T13:57:05.962" v="293" actId="1076"/>
          <ac:spMkLst>
            <pc:docMk/>
            <pc:sldMk cId="2738696002" sldId="324"/>
            <ac:spMk id="55" creationId="{B0A616B3-D74A-4706-8256-BE7F2121C93E}"/>
          </ac:spMkLst>
        </pc:spChg>
        <pc:spChg chg="add mod">
          <ac:chgData name="Tegischer Lukas" userId="f78daebb-0565-485c-bd0e-1cd035e796ff" providerId="ADAL" clId="{10B342DC-4D2C-4A5A-8D6D-B5D0A11AB82E}" dt="2022-04-10T13:57:10.062" v="295" actId="1076"/>
          <ac:spMkLst>
            <pc:docMk/>
            <pc:sldMk cId="2738696002" sldId="324"/>
            <ac:spMk id="56" creationId="{EDF286A5-E34F-486B-946E-8599A7C74440}"/>
          </ac:spMkLst>
        </pc:spChg>
        <pc:spChg chg="add mod">
          <ac:chgData name="Tegischer Lukas" userId="f78daebb-0565-485c-bd0e-1cd035e796ff" providerId="ADAL" clId="{10B342DC-4D2C-4A5A-8D6D-B5D0A11AB82E}" dt="2022-04-10T13:57:15.080" v="297" actId="1076"/>
          <ac:spMkLst>
            <pc:docMk/>
            <pc:sldMk cId="2738696002" sldId="324"/>
            <ac:spMk id="57" creationId="{3142F69E-AD93-4F7C-9951-6A84AEF9F4D3}"/>
          </ac:spMkLst>
        </pc:spChg>
        <pc:picChg chg="add mod">
          <ac:chgData name="Tegischer Lukas" userId="f78daebb-0565-485c-bd0e-1cd035e796ff" providerId="ADAL" clId="{10B342DC-4D2C-4A5A-8D6D-B5D0A11AB82E}" dt="2022-04-10T13:57:03.385" v="292" actId="1076"/>
          <ac:picMkLst>
            <pc:docMk/>
            <pc:sldMk cId="2738696002" sldId="324"/>
            <ac:picMk id="37" creationId="{832F45E4-6D82-4755-9785-3376D6A3FC4C}"/>
          </ac:picMkLst>
        </pc:picChg>
        <pc:picChg chg="add del">
          <ac:chgData name="Tegischer Lukas" userId="f78daebb-0565-485c-bd0e-1cd035e796ff" providerId="ADAL" clId="{10B342DC-4D2C-4A5A-8D6D-B5D0A11AB82E}" dt="2022-04-10T13:52:31.493" v="158"/>
          <ac:picMkLst>
            <pc:docMk/>
            <pc:sldMk cId="2738696002" sldId="324"/>
            <ac:picMk id="2049" creationId="{9AC5A6D1-267C-410B-B151-466E6E4AFCDF}"/>
          </ac:picMkLst>
        </pc:picChg>
      </pc:sldChg>
      <pc:sldChg chg="del">
        <pc:chgData name="Tegischer Lukas" userId="f78daebb-0565-485c-bd0e-1cd035e796ff" providerId="ADAL" clId="{10B342DC-4D2C-4A5A-8D6D-B5D0A11AB82E}" dt="2022-04-10T14:08:35.973" v="601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0B342DC-4D2C-4A5A-8D6D-B5D0A11AB82E}" dt="2022-04-20T20:15:41.247" v="723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10B342DC-4D2C-4A5A-8D6D-B5D0A11AB82E}" dt="2022-04-20T20:15:41.247" v="723" actId="20577"/>
          <ac:spMkLst>
            <pc:docMk/>
            <pc:sldMk cId="3807913917" sldId="350"/>
            <ac:spMk id="6" creationId="{818EF9E1-891A-475E-814B-947538CEE4D8}"/>
          </ac:spMkLst>
        </pc:spChg>
        <pc:spChg chg="add mod">
          <ac:chgData name="Tegischer Lukas" userId="f78daebb-0565-485c-bd0e-1cd035e796ff" providerId="ADAL" clId="{10B342DC-4D2C-4A5A-8D6D-B5D0A11AB82E}" dt="2022-04-10T14:10:52.610" v="630" actId="1076"/>
          <ac:spMkLst>
            <pc:docMk/>
            <pc:sldMk cId="3807913917" sldId="350"/>
            <ac:spMk id="8" creationId="{014A83C7-16E6-43C1-836C-4081F30B6BE5}"/>
          </ac:spMkLst>
        </pc:spChg>
        <pc:spChg chg="del">
          <ac:chgData name="Tegischer Lukas" userId="f78daebb-0565-485c-bd0e-1cd035e796ff" providerId="ADAL" clId="{10B342DC-4D2C-4A5A-8D6D-B5D0A11AB82E}" dt="2022-04-10T14:09:00.755" v="604" actId="478"/>
          <ac:spMkLst>
            <pc:docMk/>
            <pc:sldMk cId="3807913917" sldId="350"/>
            <ac:spMk id="11" creationId="{664C29EA-2673-4988-AC27-C83AD45654F0}"/>
          </ac:spMkLst>
        </pc:spChg>
        <pc:spChg chg="del">
          <ac:chgData name="Tegischer Lukas" userId="f78daebb-0565-485c-bd0e-1cd035e796ff" providerId="ADAL" clId="{10B342DC-4D2C-4A5A-8D6D-B5D0A11AB82E}" dt="2022-04-10T14:08:58.552" v="602" actId="478"/>
          <ac:spMkLst>
            <pc:docMk/>
            <pc:sldMk cId="3807913917" sldId="350"/>
            <ac:spMk id="12" creationId="{F15C77A0-56E5-4D94-8EBE-81C878F2E0EB}"/>
          </ac:spMkLst>
        </pc:spChg>
        <pc:spChg chg="del">
          <ac:chgData name="Tegischer Lukas" userId="f78daebb-0565-485c-bd0e-1cd035e796ff" providerId="ADAL" clId="{10B342DC-4D2C-4A5A-8D6D-B5D0A11AB82E}" dt="2022-04-10T14:08:59.364" v="603" actId="478"/>
          <ac:spMkLst>
            <pc:docMk/>
            <pc:sldMk cId="3807913917" sldId="350"/>
            <ac:spMk id="15" creationId="{232F4279-2EE0-4210-9376-6A7419B0B0FB}"/>
          </ac:spMkLst>
        </pc:spChg>
        <pc:picChg chg="add del mod">
          <ac:chgData name="Tegischer Lukas" userId="f78daebb-0565-485c-bd0e-1cd035e796ff" providerId="ADAL" clId="{10B342DC-4D2C-4A5A-8D6D-B5D0A11AB82E}" dt="2022-04-10T14:10:27.431" v="617" actId="478"/>
          <ac:picMkLst>
            <pc:docMk/>
            <pc:sldMk cId="3807913917" sldId="350"/>
            <ac:picMk id="3074" creationId="{3862E7C5-6866-4C26-832A-E86B4C8ABCDE}"/>
          </ac:picMkLst>
        </pc:picChg>
        <pc:picChg chg="add mod">
          <ac:chgData name="Tegischer Lukas" userId="f78daebb-0565-485c-bd0e-1cd035e796ff" providerId="ADAL" clId="{10B342DC-4D2C-4A5A-8D6D-B5D0A11AB82E}" dt="2022-04-10T14:10:40.947" v="622" actId="171"/>
          <ac:picMkLst>
            <pc:docMk/>
            <pc:sldMk cId="3807913917" sldId="350"/>
            <ac:picMk id="3076" creationId="{7D74AA87-E2BD-4E35-B123-96D033B86938}"/>
          </ac:picMkLst>
        </pc:picChg>
      </pc:sldChg>
      <pc:sldChg chg="del">
        <pc:chgData name="Tegischer Lukas" userId="f78daebb-0565-485c-bd0e-1cd035e796ff" providerId="ADAL" clId="{10B342DC-4D2C-4A5A-8D6D-B5D0A11AB82E}" dt="2022-04-10T14:12:04.637" v="717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0B342DC-4D2C-4A5A-8D6D-B5D0A11AB82E}" dt="2022-04-10T14:08:35.973" v="601" actId="47"/>
        <pc:sldMkLst>
          <pc:docMk/>
          <pc:sldMk cId="3613419087" sldId="353"/>
        </pc:sldMkLst>
      </pc:sldChg>
      <pc:sldChg chg="addSp delSp modSp mod ord delAnim modAnim">
        <pc:chgData name="Tegischer Lukas" userId="f78daebb-0565-485c-bd0e-1cd035e796ff" providerId="ADAL" clId="{10B342DC-4D2C-4A5A-8D6D-B5D0A11AB82E}" dt="2022-04-10T14:03:47.375" v="477"/>
        <pc:sldMkLst>
          <pc:docMk/>
          <pc:sldMk cId="1871498295" sldId="354"/>
        </pc:sldMkLst>
        <pc:spChg chg="del">
          <ac:chgData name="Tegischer Lukas" userId="f78daebb-0565-485c-bd0e-1cd035e796ff" providerId="ADAL" clId="{10B342DC-4D2C-4A5A-8D6D-B5D0A11AB82E}" dt="2022-04-10T13:58:54.974" v="370" actId="478"/>
          <ac:spMkLst>
            <pc:docMk/>
            <pc:sldMk cId="1871498295" sldId="35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342DC-4D2C-4A5A-8D6D-B5D0A11AB82E}" dt="2022-04-10T13:59:07.417" v="385" actId="20577"/>
          <ac:spMkLst>
            <pc:docMk/>
            <pc:sldMk cId="1871498295" sldId="354"/>
            <ac:spMk id="6" creationId="{CE9B9202-3B8C-4A3C-9C8C-2F9128EB3306}"/>
          </ac:spMkLst>
        </pc:spChg>
        <pc:spChg chg="del">
          <ac:chgData name="Tegischer Lukas" userId="f78daebb-0565-485c-bd0e-1cd035e796ff" providerId="ADAL" clId="{10B342DC-4D2C-4A5A-8D6D-B5D0A11AB82E}" dt="2022-04-10T13:58:55.395" v="371" actId="478"/>
          <ac:spMkLst>
            <pc:docMk/>
            <pc:sldMk cId="1871498295" sldId="354"/>
            <ac:spMk id="7" creationId="{AE60270F-D5FA-41FC-98E6-1D99BE671A93}"/>
          </ac:spMkLst>
        </pc:spChg>
        <pc:spChg chg="del">
          <ac:chgData name="Tegischer Lukas" userId="f78daebb-0565-485c-bd0e-1cd035e796ff" providerId="ADAL" clId="{10B342DC-4D2C-4A5A-8D6D-B5D0A11AB82E}" dt="2022-04-10T13:58:56.395" v="372" actId="478"/>
          <ac:spMkLst>
            <pc:docMk/>
            <pc:sldMk cId="1871498295" sldId="354"/>
            <ac:spMk id="8" creationId="{38A45AE9-08B6-4125-AB24-F1FA59D216CC}"/>
          </ac:spMkLst>
        </pc:spChg>
        <pc:spChg chg="add mod ord">
          <ac:chgData name="Tegischer Lukas" userId="f78daebb-0565-485c-bd0e-1cd035e796ff" providerId="ADAL" clId="{10B342DC-4D2C-4A5A-8D6D-B5D0A11AB82E}" dt="2022-04-10T14:00:20.910" v="412" actId="1076"/>
          <ac:spMkLst>
            <pc:docMk/>
            <pc:sldMk cId="1871498295" sldId="354"/>
            <ac:spMk id="9" creationId="{DD8D1DAE-A281-4146-861A-197D3266FA61}"/>
          </ac:spMkLst>
        </pc:spChg>
        <pc:spChg chg="add mod">
          <ac:chgData name="Tegischer Lukas" userId="f78daebb-0565-485c-bd0e-1cd035e796ff" providerId="ADAL" clId="{10B342DC-4D2C-4A5A-8D6D-B5D0A11AB82E}" dt="2022-04-10T14:00:50.624" v="424" actId="1076"/>
          <ac:spMkLst>
            <pc:docMk/>
            <pc:sldMk cId="1871498295" sldId="354"/>
            <ac:spMk id="12" creationId="{6A464870-981E-446F-8568-A973BE2761AA}"/>
          </ac:spMkLst>
        </pc:spChg>
        <pc:picChg chg="add mod">
          <ac:chgData name="Tegischer Lukas" userId="f78daebb-0565-485c-bd0e-1cd035e796ff" providerId="ADAL" clId="{10B342DC-4D2C-4A5A-8D6D-B5D0A11AB82E}" dt="2022-04-10T14:00:53.437" v="425" actId="1076"/>
          <ac:picMkLst>
            <pc:docMk/>
            <pc:sldMk cId="1871498295" sldId="354"/>
            <ac:picMk id="5" creationId="{A4AAB763-2A2C-4818-9CE7-BC3D7B2A310D}"/>
          </ac:picMkLst>
        </pc:picChg>
        <pc:cxnChg chg="add mod">
          <ac:chgData name="Tegischer Lukas" userId="f78daebb-0565-485c-bd0e-1cd035e796ff" providerId="ADAL" clId="{10B342DC-4D2C-4A5A-8D6D-B5D0A11AB82E}" dt="2022-04-10T14:01:20.507" v="428" actId="1582"/>
          <ac:cxnSpMkLst>
            <pc:docMk/>
            <pc:sldMk cId="1871498295" sldId="354"/>
            <ac:cxnSpMk id="13" creationId="{462518A8-A514-4610-AB4C-A9D8DB4B799A}"/>
          </ac:cxnSpMkLst>
        </pc:cxnChg>
        <pc:cxnChg chg="add mod">
          <ac:chgData name="Tegischer Lukas" userId="f78daebb-0565-485c-bd0e-1cd035e796ff" providerId="ADAL" clId="{10B342DC-4D2C-4A5A-8D6D-B5D0A11AB82E}" dt="2022-04-10T14:01:31.367" v="431" actId="14100"/>
          <ac:cxnSpMkLst>
            <pc:docMk/>
            <pc:sldMk cId="1871498295" sldId="354"/>
            <ac:cxnSpMk id="15" creationId="{87FAA1AF-0E97-424C-8E3E-097B068C09AF}"/>
          </ac:cxnSpMkLst>
        </pc:cxnChg>
        <pc:cxnChg chg="add mod">
          <ac:chgData name="Tegischer Lukas" userId="f78daebb-0565-485c-bd0e-1cd035e796ff" providerId="ADAL" clId="{10B342DC-4D2C-4A5A-8D6D-B5D0A11AB82E}" dt="2022-04-10T14:01:47.856" v="437" actId="14100"/>
          <ac:cxnSpMkLst>
            <pc:docMk/>
            <pc:sldMk cId="1871498295" sldId="354"/>
            <ac:cxnSpMk id="17" creationId="{6C61C259-3452-4926-B303-81D7BF794621}"/>
          </ac:cxnSpMkLst>
        </pc:cxnChg>
        <pc:cxnChg chg="add mod">
          <ac:chgData name="Tegischer Lukas" userId="f78daebb-0565-485c-bd0e-1cd035e796ff" providerId="ADAL" clId="{10B342DC-4D2C-4A5A-8D6D-B5D0A11AB82E}" dt="2022-04-10T14:01:51.355" v="439" actId="1076"/>
          <ac:cxnSpMkLst>
            <pc:docMk/>
            <pc:sldMk cId="1871498295" sldId="354"/>
            <ac:cxnSpMk id="20" creationId="{B4DB16C1-1DBD-4B81-8876-C4AAF1A0F081}"/>
          </ac:cxnSpMkLst>
        </pc:cxnChg>
      </pc:sldChg>
      <pc:sldChg chg="del">
        <pc:chgData name="Tegischer Lukas" userId="f78daebb-0565-485c-bd0e-1cd035e796ff" providerId="ADAL" clId="{10B342DC-4D2C-4A5A-8D6D-B5D0A11AB82E}" dt="2022-04-10T14:12:04.637" v="717" actId="47"/>
        <pc:sldMkLst>
          <pc:docMk/>
          <pc:sldMk cId="3336815274" sldId="355"/>
        </pc:sldMkLst>
      </pc:sldChg>
      <pc:sldChg chg="del">
        <pc:chgData name="Tegischer Lukas" userId="f78daebb-0565-485c-bd0e-1cd035e796ff" providerId="ADAL" clId="{10B342DC-4D2C-4A5A-8D6D-B5D0A11AB82E}" dt="2022-04-10T14:12:04.637" v="717" actId="47"/>
        <pc:sldMkLst>
          <pc:docMk/>
          <pc:sldMk cId="567404836" sldId="356"/>
        </pc:sldMkLst>
      </pc:sldChg>
      <pc:sldChg chg="addSp delSp modSp add mod modAnim">
        <pc:chgData name="Tegischer Lukas" userId="f78daebb-0565-485c-bd0e-1cd035e796ff" providerId="ADAL" clId="{10B342DC-4D2C-4A5A-8D6D-B5D0A11AB82E}" dt="2022-04-20T19:50:11.850" v="722" actId="20577"/>
        <pc:sldMkLst>
          <pc:docMk/>
          <pc:sldMk cId="479272749" sldId="357"/>
        </pc:sldMkLst>
        <pc:spChg chg="mod">
          <ac:chgData name="Tegischer Lukas" userId="f78daebb-0565-485c-bd0e-1cd035e796ff" providerId="ADAL" clId="{10B342DC-4D2C-4A5A-8D6D-B5D0A11AB82E}" dt="2022-04-10T14:04:19.675" v="512" actId="20577"/>
          <ac:spMkLst>
            <pc:docMk/>
            <pc:sldMk cId="479272749" sldId="357"/>
            <ac:spMk id="4" creationId="{C427B5BC-E2AB-4596-857C-DA06F86C68EB}"/>
          </ac:spMkLst>
        </pc:spChg>
        <pc:spChg chg="mod">
          <ac:chgData name="Tegischer Lukas" userId="f78daebb-0565-485c-bd0e-1cd035e796ff" providerId="ADAL" clId="{10B342DC-4D2C-4A5A-8D6D-B5D0A11AB82E}" dt="2022-04-20T19:50:11.850" v="722" actId="20577"/>
          <ac:spMkLst>
            <pc:docMk/>
            <pc:sldMk cId="479272749" sldId="357"/>
            <ac:spMk id="6" creationId="{A69D1BE3-C847-4F10-B34B-BD1DE7444468}"/>
          </ac:spMkLst>
        </pc:spChg>
        <pc:spChg chg="add del">
          <ac:chgData name="Tegischer Lukas" userId="f78daebb-0565-485c-bd0e-1cd035e796ff" providerId="ADAL" clId="{10B342DC-4D2C-4A5A-8D6D-B5D0A11AB82E}" dt="2022-04-10T13:56:06.190" v="265" actId="21"/>
          <ac:spMkLst>
            <pc:docMk/>
            <pc:sldMk cId="479272749" sldId="357"/>
            <ac:spMk id="21" creationId="{6AE03907-A7D6-4AEF-8D74-1E84DF482535}"/>
          </ac:spMkLst>
        </pc:spChg>
        <pc:spChg chg="add mod">
          <ac:chgData name="Tegischer Lukas" userId="f78daebb-0565-485c-bd0e-1cd035e796ff" providerId="ADAL" clId="{10B342DC-4D2C-4A5A-8D6D-B5D0A11AB82E}" dt="2022-04-10T14:04:40.942" v="513"/>
          <ac:spMkLst>
            <pc:docMk/>
            <pc:sldMk cId="479272749" sldId="357"/>
            <ac:spMk id="22" creationId="{133C6FA2-FAD0-4C9B-A786-782DB4A427CA}"/>
          </ac:spMkLst>
        </pc:spChg>
        <pc:spChg chg="add mod">
          <ac:chgData name="Tegischer Lukas" userId="f78daebb-0565-485c-bd0e-1cd035e796ff" providerId="ADAL" clId="{10B342DC-4D2C-4A5A-8D6D-B5D0A11AB82E}" dt="2022-04-10T14:04:40.942" v="513"/>
          <ac:spMkLst>
            <pc:docMk/>
            <pc:sldMk cId="479272749" sldId="357"/>
            <ac:spMk id="23" creationId="{7A22B7DA-F61C-4863-B1DC-1BF52D774940}"/>
          </ac:spMkLst>
        </pc:spChg>
        <pc:spChg chg="add mod">
          <ac:chgData name="Tegischer Lukas" userId="f78daebb-0565-485c-bd0e-1cd035e796ff" providerId="ADAL" clId="{10B342DC-4D2C-4A5A-8D6D-B5D0A11AB82E}" dt="2022-04-10T14:04:40.942" v="513"/>
          <ac:spMkLst>
            <pc:docMk/>
            <pc:sldMk cId="479272749" sldId="357"/>
            <ac:spMk id="24" creationId="{F8620F1C-0768-45DA-B237-5ACF2A546BCB}"/>
          </ac:spMkLst>
        </pc:spChg>
        <pc:spChg chg="add mod">
          <ac:chgData name="Tegischer Lukas" userId="f78daebb-0565-485c-bd0e-1cd035e796ff" providerId="ADAL" clId="{10B342DC-4D2C-4A5A-8D6D-B5D0A11AB82E}" dt="2022-04-10T14:04:40.942" v="513"/>
          <ac:spMkLst>
            <pc:docMk/>
            <pc:sldMk cId="479272749" sldId="357"/>
            <ac:spMk id="25" creationId="{DEB01F6D-8156-4073-8A18-664ED97FB1D8}"/>
          </ac:spMkLst>
        </pc:spChg>
        <pc:spChg chg="add mod">
          <ac:chgData name="Tegischer Lukas" userId="f78daebb-0565-485c-bd0e-1cd035e796ff" providerId="ADAL" clId="{10B342DC-4D2C-4A5A-8D6D-B5D0A11AB82E}" dt="2022-04-10T14:04:40.942" v="513"/>
          <ac:spMkLst>
            <pc:docMk/>
            <pc:sldMk cId="479272749" sldId="357"/>
            <ac:spMk id="26" creationId="{EF3D4C76-8EC4-48AC-9A86-A595B9F6BC86}"/>
          </ac:spMkLst>
        </pc:spChg>
        <pc:spChg chg="mod">
          <ac:chgData name="Tegischer Lukas" userId="f78daebb-0565-485c-bd0e-1cd035e796ff" providerId="ADAL" clId="{10B342DC-4D2C-4A5A-8D6D-B5D0A11AB82E}" dt="2022-04-10T14:04:45.807" v="514" actId="1076"/>
          <ac:spMkLst>
            <pc:docMk/>
            <pc:sldMk cId="479272749" sldId="357"/>
            <ac:spMk id="39" creationId="{37CB9131-E8C9-4434-B801-151B17C9C489}"/>
          </ac:spMkLst>
        </pc:spChg>
      </pc:sldChg>
      <pc:sldChg chg="new del">
        <pc:chgData name="Tegischer Lukas" userId="f78daebb-0565-485c-bd0e-1cd035e796ff" providerId="ADAL" clId="{10B342DC-4D2C-4A5A-8D6D-B5D0A11AB82E}" dt="2022-04-10T13:58:50.374" v="367" actId="680"/>
        <pc:sldMkLst>
          <pc:docMk/>
          <pc:sldMk cId="677577052" sldId="358"/>
        </pc:sldMkLst>
      </pc:sldChg>
      <pc:sldChg chg="addSp delSp modSp add mod modAnim">
        <pc:chgData name="Tegischer Lukas" userId="f78daebb-0565-485c-bd0e-1cd035e796ff" providerId="ADAL" clId="{10B342DC-4D2C-4A5A-8D6D-B5D0A11AB82E}" dt="2022-04-10T14:03:43.569" v="476"/>
        <pc:sldMkLst>
          <pc:docMk/>
          <pc:sldMk cId="4193571293" sldId="358"/>
        </pc:sldMkLst>
        <pc:spChg chg="del">
          <ac:chgData name="Tegischer Lukas" userId="f78daebb-0565-485c-bd0e-1cd035e796ff" providerId="ADAL" clId="{10B342DC-4D2C-4A5A-8D6D-B5D0A11AB82E}" dt="2022-04-10T14:02:17.001" v="443" actId="478"/>
          <ac:spMkLst>
            <pc:docMk/>
            <pc:sldMk cId="4193571293" sldId="358"/>
            <ac:spMk id="9" creationId="{DD8D1DAE-A281-4146-861A-197D3266FA61}"/>
          </ac:spMkLst>
        </pc:spChg>
        <pc:spChg chg="add mod">
          <ac:chgData name="Tegischer Lukas" userId="f78daebb-0565-485c-bd0e-1cd035e796ff" providerId="ADAL" clId="{10B342DC-4D2C-4A5A-8D6D-B5D0A11AB82E}" dt="2022-04-10T14:02:38.682" v="458" actId="1076"/>
          <ac:spMkLst>
            <pc:docMk/>
            <pc:sldMk cId="4193571293" sldId="358"/>
            <ac:spMk id="16" creationId="{EC01C2C6-0E88-46A5-801E-AEC0DCD7E793}"/>
          </ac:spMkLst>
        </pc:spChg>
        <pc:cxnChg chg="mod">
          <ac:chgData name="Tegischer Lukas" userId="f78daebb-0565-485c-bd0e-1cd035e796ff" providerId="ADAL" clId="{10B342DC-4D2C-4A5A-8D6D-B5D0A11AB82E}" dt="2022-04-10T14:02:48.176" v="461" actId="14100"/>
          <ac:cxnSpMkLst>
            <pc:docMk/>
            <pc:sldMk cId="4193571293" sldId="358"/>
            <ac:cxnSpMk id="13" creationId="{462518A8-A514-4610-AB4C-A9D8DB4B799A}"/>
          </ac:cxnSpMkLst>
        </pc:cxnChg>
        <pc:cxnChg chg="mod">
          <ac:chgData name="Tegischer Lukas" userId="f78daebb-0565-485c-bd0e-1cd035e796ff" providerId="ADAL" clId="{10B342DC-4D2C-4A5A-8D6D-B5D0A11AB82E}" dt="2022-04-10T14:03:01.206" v="466" actId="14100"/>
          <ac:cxnSpMkLst>
            <pc:docMk/>
            <pc:sldMk cId="4193571293" sldId="358"/>
            <ac:cxnSpMk id="15" creationId="{87FAA1AF-0E97-424C-8E3E-097B068C09AF}"/>
          </ac:cxnSpMkLst>
        </pc:cxnChg>
        <pc:cxnChg chg="mod">
          <ac:chgData name="Tegischer Lukas" userId="f78daebb-0565-485c-bd0e-1cd035e796ff" providerId="ADAL" clId="{10B342DC-4D2C-4A5A-8D6D-B5D0A11AB82E}" dt="2022-04-10T14:03:22.058" v="472" actId="14100"/>
          <ac:cxnSpMkLst>
            <pc:docMk/>
            <pc:sldMk cId="4193571293" sldId="358"/>
            <ac:cxnSpMk id="17" creationId="{6C61C259-3452-4926-B303-81D7BF794621}"/>
          </ac:cxnSpMkLst>
        </pc:cxnChg>
        <pc:cxnChg chg="mod">
          <ac:chgData name="Tegischer Lukas" userId="f78daebb-0565-485c-bd0e-1cd035e796ff" providerId="ADAL" clId="{10B342DC-4D2C-4A5A-8D6D-B5D0A11AB82E}" dt="2022-04-10T14:03:32.522" v="475" actId="14100"/>
          <ac:cxnSpMkLst>
            <pc:docMk/>
            <pc:sldMk cId="4193571293" sldId="358"/>
            <ac:cxnSpMk id="20" creationId="{B4DB16C1-1DBD-4B81-8876-C4AAF1A0F081}"/>
          </ac:cxnSpMkLst>
        </pc:cxnChg>
      </pc:sldChg>
      <pc:sldChg chg="addSp delSp modSp add mod modAnim">
        <pc:chgData name="Tegischer Lukas" userId="f78daebb-0565-485c-bd0e-1cd035e796ff" providerId="ADAL" clId="{10B342DC-4D2C-4A5A-8D6D-B5D0A11AB82E}" dt="2022-04-10T14:08:29.076" v="600"/>
        <pc:sldMkLst>
          <pc:docMk/>
          <pc:sldMk cId="2585587108" sldId="359"/>
        </pc:sldMkLst>
        <pc:spChg chg="mod">
          <ac:chgData name="Tegischer Lukas" userId="f78daebb-0565-485c-bd0e-1cd035e796ff" providerId="ADAL" clId="{10B342DC-4D2C-4A5A-8D6D-B5D0A11AB82E}" dt="2022-04-10T14:04:56.904" v="526" actId="20577"/>
          <ac:spMkLst>
            <pc:docMk/>
            <pc:sldMk cId="2585587108" sldId="359"/>
            <ac:spMk id="6" creationId="{CE9B9202-3B8C-4A3C-9C8C-2F9128EB3306}"/>
          </ac:spMkLst>
        </pc:spChg>
        <pc:spChg chg="del mod">
          <ac:chgData name="Tegischer Lukas" userId="f78daebb-0565-485c-bd0e-1cd035e796ff" providerId="ADAL" clId="{10B342DC-4D2C-4A5A-8D6D-B5D0A11AB82E}" dt="2022-04-10T14:06:25.667" v="550" actId="478"/>
          <ac:spMkLst>
            <pc:docMk/>
            <pc:sldMk cId="2585587108" sldId="359"/>
            <ac:spMk id="9" creationId="{DD8D1DAE-A281-4146-861A-197D3266FA61}"/>
          </ac:spMkLst>
        </pc:spChg>
        <pc:spChg chg="del">
          <ac:chgData name="Tegischer Lukas" userId="f78daebb-0565-485c-bd0e-1cd035e796ff" providerId="ADAL" clId="{10B342DC-4D2C-4A5A-8D6D-B5D0A11AB82E}" dt="2022-04-10T14:05:14.744" v="528" actId="478"/>
          <ac:spMkLst>
            <pc:docMk/>
            <pc:sldMk cId="2585587108" sldId="359"/>
            <ac:spMk id="12" creationId="{6A464870-981E-446F-8568-A973BE2761AA}"/>
          </ac:spMkLst>
        </pc:spChg>
        <pc:spChg chg="add mod">
          <ac:chgData name="Tegischer Lukas" userId="f78daebb-0565-485c-bd0e-1cd035e796ff" providerId="ADAL" clId="{10B342DC-4D2C-4A5A-8D6D-B5D0A11AB82E}" dt="2022-04-10T14:05:24.088" v="533" actId="1076"/>
          <ac:spMkLst>
            <pc:docMk/>
            <pc:sldMk cId="2585587108" sldId="359"/>
            <ac:spMk id="16" creationId="{5AD52544-1CD0-4E3D-BC0C-91B026A02843}"/>
          </ac:spMkLst>
        </pc:spChg>
        <pc:spChg chg="add mod">
          <ac:chgData name="Tegischer Lukas" userId="f78daebb-0565-485c-bd0e-1cd035e796ff" providerId="ADAL" clId="{10B342DC-4D2C-4A5A-8D6D-B5D0A11AB82E}" dt="2022-04-10T14:06:52.185" v="570" actId="1076"/>
          <ac:spMkLst>
            <pc:docMk/>
            <pc:sldMk cId="2585587108" sldId="359"/>
            <ac:spMk id="18" creationId="{563574BF-F35C-4EB9-A8B6-29B9DFD1DE9F}"/>
          </ac:spMkLst>
        </pc:spChg>
        <pc:picChg chg="add mod ord">
          <ac:chgData name="Tegischer Lukas" userId="f78daebb-0565-485c-bd0e-1cd035e796ff" providerId="ADAL" clId="{10B342DC-4D2C-4A5A-8D6D-B5D0A11AB82E}" dt="2022-04-10T14:06:20.518" v="548" actId="1076"/>
          <ac:picMkLst>
            <pc:docMk/>
            <pc:sldMk cId="2585587108" sldId="359"/>
            <ac:picMk id="4" creationId="{52C8F0BE-71EE-4B90-A11D-DB85E9DD0AB3}"/>
          </ac:picMkLst>
        </pc:picChg>
        <pc:picChg chg="del">
          <ac:chgData name="Tegischer Lukas" userId="f78daebb-0565-485c-bd0e-1cd035e796ff" providerId="ADAL" clId="{10B342DC-4D2C-4A5A-8D6D-B5D0A11AB82E}" dt="2022-04-10T14:05:01.162" v="527" actId="478"/>
          <ac:picMkLst>
            <pc:docMk/>
            <pc:sldMk cId="2585587108" sldId="359"/>
            <ac:picMk id="5" creationId="{A4AAB763-2A2C-4818-9CE7-BC3D7B2A310D}"/>
          </ac:picMkLst>
        </pc:picChg>
        <pc:cxnChg chg="mod">
          <ac:chgData name="Tegischer Lukas" userId="f78daebb-0565-485c-bd0e-1cd035e796ff" providerId="ADAL" clId="{10B342DC-4D2C-4A5A-8D6D-B5D0A11AB82E}" dt="2022-04-10T14:07:02.526" v="572" actId="1076"/>
          <ac:cxnSpMkLst>
            <pc:docMk/>
            <pc:sldMk cId="2585587108" sldId="359"/>
            <ac:cxnSpMk id="13" creationId="{462518A8-A514-4610-AB4C-A9D8DB4B799A}"/>
          </ac:cxnSpMkLst>
        </pc:cxnChg>
        <pc:cxnChg chg="mod">
          <ac:chgData name="Tegischer Lukas" userId="f78daebb-0565-485c-bd0e-1cd035e796ff" providerId="ADAL" clId="{10B342DC-4D2C-4A5A-8D6D-B5D0A11AB82E}" dt="2022-04-10T14:07:07.271" v="574" actId="14100"/>
          <ac:cxnSpMkLst>
            <pc:docMk/>
            <pc:sldMk cId="2585587108" sldId="359"/>
            <ac:cxnSpMk id="15" creationId="{87FAA1AF-0E97-424C-8E3E-097B068C09AF}"/>
          </ac:cxnSpMkLst>
        </pc:cxnChg>
        <pc:cxnChg chg="mod">
          <ac:chgData name="Tegischer Lukas" userId="f78daebb-0565-485c-bd0e-1cd035e796ff" providerId="ADAL" clId="{10B342DC-4D2C-4A5A-8D6D-B5D0A11AB82E}" dt="2022-04-10T14:07:09.860" v="575" actId="1076"/>
          <ac:cxnSpMkLst>
            <pc:docMk/>
            <pc:sldMk cId="2585587108" sldId="359"/>
            <ac:cxnSpMk id="17" creationId="{6C61C259-3452-4926-B303-81D7BF794621}"/>
          </ac:cxnSpMkLst>
        </pc:cxnChg>
        <pc:cxnChg chg="add mod">
          <ac:chgData name="Tegischer Lukas" userId="f78daebb-0565-485c-bd0e-1cd035e796ff" providerId="ADAL" clId="{10B342DC-4D2C-4A5A-8D6D-B5D0A11AB82E}" dt="2022-04-10T14:07:36.957" v="587" actId="1076"/>
          <ac:cxnSpMkLst>
            <pc:docMk/>
            <pc:sldMk cId="2585587108" sldId="359"/>
            <ac:cxnSpMk id="19" creationId="{181990DA-1A77-4A5F-8BAB-2B2D0B3DA336}"/>
          </ac:cxnSpMkLst>
        </pc:cxnChg>
        <pc:cxnChg chg="mod">
          <ac:chgData name="Tegischer Lukas" userId="f78daebb-0565-485c-bd0e-1cd035e796ff" providerId="ADAL" clId="{10B342DC-4D2C-4A5A-8D6D-B5D0A11AB82E}" dt="2022-04-10T14:07:12.741" v="576" actId="1076"/>
          <ac:cxnSpMkLst>
            <pc:docMk/>
            <pc:sldMk cId="2585587108" sldId="359"/>
            <ac:cxnSpMk id="20" creationId="{B4DB16C1-1DBD-4B81-8876-C4AAF1A0F081}"/>
          </ac:cxnSpMkLst>
        </pc:cxnChg>
        <pc:cxnChg chg="add mod">
          <ac:chgData name="Tegischer Lukas" userId="f78daebb-0565-485c-bd0e-1cd035e796ff" providerId="ADAL" clId="{10B342DC-4D2C-4A5A-8D6D-B5D0A11AB82E}" dt="2022-04-10T14:07:34.384" v="586" actId="1076"/>
          <ac:cxnSpMkLst>
            <pc:docMk/>
            <pc:sldMk cId="2585587108" sldId="359"/>
            <ac:cxnSpMk id="21" creationId="{6EB1F9DA-AF8E-41B6-8BEA-E6228D7F2791}"/>
          </ac:cxnSpMkLst>
        </pc:cxnChg>
        <pc:cxnChg chg="add mod">
          <ac:chgData name="Tegischer Lukas" userId="f78daebb-0565-485c-bd0e-1cd035e796ff" providerId="ADAL" clId="{10B342DC-4D2C-4A5A-8D6D-B5D0A11AB82E}" dt="2022-04-10T14:07:43.805" v="590" actId="14100"/>
          <ac:cxnSpMkLst>
            <pc:docMk/>
            <pc:sldMk cId="2585587108" sldId="359"/>
            <ac:cxnSpMk id="23" creationId="{C2717F83-C040-4604-A5BC-83BAE78A7966}"/>
          </ac:cxnSpMkLst>
        </pc:cxnChg>
        <pc:cxnChg chg="add mod">
          <ac:chgData name="Tegischer Lukas" userId="f78daebb-0565-485c-bd0e-1cd035e796ff" providerId="ADAL" clId="{10B342DC-4D2C-4A5A-8D6D-B5D0A11AB82E}" dt="2022-04-10T14:07:50.216" v="592" actId="1076"/>
          <ac:cxnSpMkLst>
            <pc:docMk/>
            <pc:sldMk cId="2585587108" sldId="359"/>
            <ac:cxnSpMk id="26" creationId="{1343E812-0D86-4019-9E58-0F7C45655E7E}"/>
          </ac:cxnSpMkLst>
        </pc:cxn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2E81D59B-C105-45E5-973C-8FD105B48A28}"/>
    <pc:docChg chg="undo custSel addSld delSld modSld">
      <pc:chgData name="Tegischer Lukas" userId="f78daebb-0565-485c-bd0e-1cd035e796ff" providerId="ADAL" clId="{2E81D59B-C105-45E5-973C-8FD105B48A28}" dt="2022-04-10T13:49:22.942" v="334" actId="20577"/>
      <pc:docMkLst>
        <pc:docMk/>
      </pc:docMkLst>
      <pc:sldChg chg="modSp mod">
        <pc:chgData name="Tegischer Lukas" userId="f78daebb-0565-485c-bd0e-1cd035e796ff" providerId="ADAL" clId="{2E81D59B-C105-45E5-973C-8FD105B48A28}" dt="2022-04-10T13:39:22.654" v="71" actId="404"/>
        <pc:sldMkLst>
          <pc:docMk/>
          <pc:sldMk cId="336392357" sldId="256"/>
        </pc:sldMkLst>
        <pc:spChg chg="mod">
          <ac:chgData name="Tegischer Lukas" userId="f78daebb-0565-485c-bd0e-1cd035e796ff" providerId="ADAL" clId="{2E81D59B-C105-45E5-973C-8FD105B48A28}" dt="2022-04-10T13:39:22.654" v="71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2E81D59B-C105-45E5-973C-8FD105B48A28}" dt="2022-04-10T13:49:06.542" v="333" actId="47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2E81D59B-C105-45E5-973C-8FD105B48A28}" dt="2022-04-10T13:40:50.684" v="128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2E81D59B-C105-45E5-973C-8FD105B48A28}" dt="2022-04-10T13:40:20.876" v="118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2E81D59B-C105-45E5-973C-8FD105B48A28}" dt="2022-04-10T13:39:37.385" v="9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2E81D59B-C105-45E5-973C-8FD105B48A28}" dt="2022-04-10T13:40:50.684" v="128" actId="20577"/>
          <ac:spMkLst>
            <pc:docMk/>
            <pc:sldMk cId="2738696002" sldId="324"/>
            <ac:spMk id="7" creationId="{BB9AD2B5-921F-4185-BB1B-8D900D282588}"/>
          </ac:spMkLst>
        </pc:spChg>
        <pc:spChg chg="del">
          <ac:chgData name="Tegischer Lukas" userId="f78daebb-0565-485c-bd0e-1cd035e796ff" providerId="ADAL" clId="{2E81D59B-C105-45E5-973C-8FD105B48A28}" dt="2022-04-10T13:39:36.636" v="98" actId="478"/>
          <ac:spMkLst>
            <pc:docMk/>
            <pc:sldMk cId="2738696002" sldId="324"/>
            <ac:spMk id="8" creationId="{3C8DE921-3EFF-4BC4-ACBD-B417BFCC0517}"/>
          </ac:spMkLst>
        </pc:spChg>
      </pc:sldChg>
      <pc:sldChg chg="addSp delSp modSp mod delAnim modAnim">
        <pc:chgData name="Tegischer Lukas" userId="f78daebb-0565-485c-bd0e-1cd035e796ff" providerId="ADAL" clId="{2E81D59B-C105-45E5-973C-8FD105B48A28}" dt="2022-04-10T13:44:29.133" v="233"/>
        <pc:sldMkLst>
          <pc:docMk/>
          <pc:sldMk cId="1245368849" sldId="341"/>
        </pc:sldMkLst>
        <pc:spChg chg="add mod">
          <ac:chgData name="Tegischer Lukas" userId="f78daebb-0565-485c-bd0e-1cd035e796ff" providerId="ADAL" clId="{2E81D59B-C105-45E5-973C-8FD105B48A28}" dt="2022-04-10T13:43:37.057" v="215" actId="14100"/>
          <ac:spMkLst>
            <pc:docMk/>
            <pc:sldMk cId="1245368849" sldId="341"/>
            <ac:spMk id="6" creationId="{7FAAAD37-5284-4DC7-BD2E-0043F840CD8A}"/>
          </ac:spMkLst>
        </pc:spChg>
        <pc:spChg chg="del">
          <ac:chgData name="Tegischer Lukas" userId="f78daebb-0565-485c-bd0e-1cd035e796ff" providerId="ADAL" clId="{2E81D59B-C105-45E5-973C-8FD105B48A28}" dt="2022-04-10T13:43:22.958" v="211" actId="478"/>
          <ac:spMkLst>
            <pc:docMk/>
            <pc:sldMk cId="1245368849" sldId="341"/>
            <ac:spMk id="8" creationId="{A2E8E4F8-C20D-43F1-A032-98CBF3779427}"/>
          </ac:spMkLst>
        </pc:spChg>
        <pc:spChg chg="add mod">
          <ac:chgData name="Tegischer Lukas" userId="f78daebb-0565-485c-bd0e-1cd035e796ff" providerId="ADAL" clId="{2E81D59B-C105-45E5-973C-8FD105B48A28}" dt="2022-04-10T13:43:54.593" v="221" actId="1076"/>
          <ac:spMkLst>
            <pc:docMk/>
            <pc:sldMk cId="1245368849" sldId="341"/>
            <ac:spMk id="9" creationId="{AE936E40-BC83-494B-A2C8-1D3ADEA88D0A}"/>
          </ac:spMkLst>
        </pc:spChg>
        <pc:spChg chg="add mod">
          <ac:chgData name="Tegischer Lukas" userId="f78daebb-0565-485c-bd0e-1cd035e796ff" providerId="ADAL" clId="{2E81D59B-C105-45E5-973C-8FD105B48A28}" dt="2022-04-10T13:44:24.156" v="231" actId="1076"/>
          <ac:spMkLst>
            <pc:docMk/>
            <pc:sldMk cId="1245368849" sldId="341"/>
            <ac:spMk id="10" creationId="{99ED1017-C379-49E6-A84D-F41F6B378C70}"/>
          </ac:spMkLst>
        </pc:spChg>
        <pc:spChg chg="del">
          <ac:chgData name="Tegischer Lukas" userId="f78daebb-0565-485c-bd0e-1cd035e796ff" providerId="ADAL" clId="{2E81D59B-C105-45E5-973C-8FD105B48A28}" dt="2022-04-10T13:43:22.395" v="210" actId="478"/>
          <ac:spMkLst>
            <pc:docMk/>
            <pc:sldMk cId="1245368849" sldId="341"/>
            <ac:spMk id="11" creationId="{9E04BA44-95E0-4577-8420-B318E71D6D1B}"/>
          </ac:spMkLst>
        </pc:spChg>
        <pc:spChg chg="add mod">
          <ac:chgData name="Tegischer Lukas" userId="f78daebb-0565-485c-bd0e-1cd035e796ff" providerId="ADAL" clId="{2E81D59B-C105-45E5-973C-8FD105B48A28}" dt="2022-04-10T13:44:20.614" v="230" actId="1076"/>
          <ac:spMkLst>
            <pc:docMk/>
            <pc:sldMk cId="1245368849" sldId="341"/>
            <ac:spMk id="12" creationId="{479003E1-F751-4E63-8D19-C5E79E87981E}"/>
          </ac:spMkLst>
        </pc:spChg>
        <pc:picChg chg="del">
          <ac:chgData name="Tegischer Lukas" userId="f78daebb-0565-485c-bd0e-1cd035e796ff" providerId="ADAL" clId="{2E81D59B-C105-45E5-973C-8FD105B48A28}" dt="2022-04-10T13:43:38.343" v="216" actId="478"/>
          <ac:picMkLst>
            <pc:docMk/>
            <pc:sldMk cId="1245368849" sldId="341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2E81D59B-C105-45E5-973C-8FD105B48A28}" dt="2022-04-10T13:43:19.820" v="208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2E81D59B-C105-45E5-973C-8FD105B48A28}" dt="2022-04-10T13:43:20.305" v="209" actId="47"/>
        <pc:sldMkLst>
          <pc:docMk/>
          <pc:sldMk cId="3248617293" sldId="349"/>
        </pc:sldMkLst>
      </pc:sldChg>
      <pc:sldChg chg="addSp delSp modSp mod modAnim">
        <pc:chgData name="Tegischer Lukas" userId="f78daebb-0565-485c-bd0e-1cd035e796ff" providerId="ADAL" clId="{2E81D59B-C105-45E5-973C-8FD105B48A28}" dt="2022-04-10T13:45:28.478" v="257"/>
        <pc:sldMkLst>
          <pc:docMk/>
          <pc:sldMk cId="3807913917" sldId="350"/>
        </pc:sldMkLst>
        <pc:spChg chg="del">
          <ac:chgData name="Tegischer Lukas" userId="f78daebb-0565-485c-bd0e-1cd035e796ff" providerId="ADAL" clId="{2E81D59B-C105-45E5-973C-8FD105B48A28}" dt="2022-04-10T13:44:33.782" v="236" actId="478"/>
          <ac:spMkLst>
            <pc:docMk/>
            <pc:sldMk cId="3807913917" sldId="350"/>
            <ac:spMk id="6" creationId="{CDB9878E-9F25-4BCD-AC3D-3EB51994D15C}"/>
          </ac:spMkLst>
        </pc:spChg>
        <pc:spChg chg="add del">
          <ac:chgData name="Tegischer Lukas" userId="f78daebb-0565-485c-bd0e-1cd035e796ff" providerId="ADAL" clId="{2E81D59B-C105-45E5-973C-8FD105B48A28}" dt="2022-04-10T13:44:43.264" v="239" actId="22"/>
          <ac:spMkLst>
            <pc:docMk/>
            <pc:sldMk cId="3807913917" sldId="350"/>
            <ac:spMk id="7" creationId="{854208C2-4275-4467-B0A7-7583CA2C3B6E}"/>
          </ac:spMkLst>
        </pc:spChg>
        <pc:spChg chg="del">
          <ac:chgData name="Tegischer Lukas" userId="f78daebb-0565-485c-bd0e-1cd035e796ff" providerId="ADAL" clId="{2E81D59B-C105-45E5-973C-8FD105B48A28}" dt="2022-04-10T13:44:33.229" v="235" actId="478"/>
          <ac:spMkLst>
            <pc:docMk/>
            <pc:sldMk cId="3807913917" sldId="350"/>
            <ac:spMk id="9" creationId="{AD6DB09A-345D-4833-97CC-D2B02885BF05}"/>
          </ac:spMkLst>
        </pc:spChg>
        <pc:spChg chg="del">
          <ac:chgData name="Tegischer Lukas" userId="f78daebb-0565-485c-bd0e-1cd035e796ff" providerId="ADAL" clId="{2E81D59B-C105-45E5-973C-8FD105B48A28}" dt="2022-04-10T13:44:32.230" v="234" actId="478"/>
          <ac:spMkLst>
            <pc:docMk/>
            <pc:sldMk cId="3807913917" sldId="350"/>
            <ac:spMk id="10" creationId="{D9A7C92E-FB61-4A99-B0E7-C731D2F04BB5}"/>
          </ac:spMkLst>
        </pc:spChg>
        <pc:spChg chg="add mod">
          <ac:chgData name="Tegischer Lukas" userId="f78daebb-0565-485c-bd0e-1cd035e796ff" providerId="ADAL" clId="{2E81D59B-C105-45E5-973C-8FD105B48A28}" dt="2022-04-10T13:44:50.136" v="243" actId="14100"/>
          <ac:spMkLst>
            <pc:docMk/>
            <pc:sldMk cId="3807913917" sldId="350"/>
            <ac:spMk id="11" creationId="{664C29EA-2673-4988-AC27-C83AD45654F0}"/>
          </ac:spMkLst>
        </pc:spChg>
        <pc:spChg chg="add mod">
          <ac:chgData name="Tegischer Lukas" userId="f78daebb-0565-485c-bd0e-1cd035e796ff" providerId="ADAL" clId="{2E81D59B-C105-45E5-973C-8FD105B48A28}" dt="2022-04-10T13:45:08.815" v="249" actId="1076"/>
          <ac:spMkLst>
            <pc:docMk/>
            <pc:sldMk cId="3807913917" sldId="350"/>
            <ac:spMk id="12" creationId="{F15C77A0-56E5-4D94-8EBE-81C878F2E0EB}"/>
          </ac:spMkLst>
        </pc:spChg>
        <pc:spChg chg="add mod">
          <ac:chgData name="Tegischer Lukas" userId="f78daebb-0565-485c-bd0e-1cd035e796ff" providerId="ADAL" clId="{2E81D59B-C105-45E5-973C-8FD105B48A28}" dt="2022-04-10T13:45:26.613" v="256" actId="1076"/>
          <ac:spMkLst>
            <pc:docMk/>
            <pc:sldMk cId="3807913917" sldId="350"/>
            <ac:spMk id="15" creationId="{232F4279-2EE0-4210-9376-6A7419B0B0FB}"/>
          </ac:spMkLst>
        </pc:spChg>
        <pc:graphicFrameChg chg="add del mod">
          <ac:chgData name="Tegischer Lukas" userId="f78daebb-0565-485c-bd0e-1cd035e796ff" providerId="ADAL" clId="{2E81D59B-C105-45E5-973C-8FD105B48A28}" dt="2022-04-10T13:44:58.159" v="245"/>
          <ac:graphicFrameMkLst>
            <pc:docMk/>
            <pc:sldMk cId="3807913917" sldId="350"/>
            <ac:graphicFrameMk id="4" creationId="{C59046F4-83F6-40C8-9874-915758171125}"/>
          </ac:graphicFrameMkLst>
        </pc:graphicFrameChg>
        <pc:picChg chg="del">
          <ac:chgData name="Tegischer Lukas" userId="f78daebb-0565-485c-bd0e-1cd035e796ff" providerId="ADAL" clId="{2E81D59B-C105-45E5-973C-8FD105B48A28}" dt="2022-04-10T13:44:34.445" v="237" actId="478"/>
          <ac:picMkLst>
            <pc:docMk/>
            <pc:sldMk cId="3807913917" sldId="350"/>
            <ac:picMk id="14" creationId="{053D7308-DE5D-4085-8981-CCF5F27D1668}"/>
          </ac:picMkLst>
        </pc:picChg>
      </pc:sldChg>
      <pc:sldChg chg="addSp delSp modSp mod">
        <pc:chgData name="Tegischer Lukas" userId="f78daebb-0565-485c-bd0e-1cd035e796ff" providerId="ADAL" clId="{2E81D59B-C105-45E5-973C-8FD105B48A28}" dt="2022-04-10T13:49:22.942" v="334" actId="20577"/>
        <pc:sldMkLst>
          <pc:docMk/>
          <pc:sldMk cId="2842384496" sldId="351"/>
        </pc:sldMkLst>
        <pc:spChg chg="add mod">
          <ac:chgData name="Tegischer Lukas" userId="f78daebb-0565-485c-bd0e-1cd035e796ff" providerId="ADAL" clId="{2E81D59B-C105-45E5-973C-8FD105B48A28}" dt="2022-04-10T13:49:22.942" v="334" actId="20577"/>
          <ac:spMkLst>
            <pc:docMk/>
            <pc:sldMk cId="2842384496" sldId="351"/>
            <ac:spMk id="5" creationId="{F4A2BFE2-B7AA-4447-B39B-9BFEBB584712}"/>
          </ac:spMkLst>
        </pc:spChg>
        <pc:spChg chg="del">
          <ac:chgData name="Tegischer Lukas" userId="f78daebb-0565-485c-bd0e-1cd035e796ff" providerId="ADAL" clId="{2E81D59B-C105-45E5-973C-8FD105B48A28}" dt="2022-04-10T13:47:24.318" v="324" actId="478"/>
          <ac:spMkLst>
            <pc:docMk/>
            <pc:sldMk cId="2842384496" sldId="351"/>
            <ac:spMk id="7" creationId="{902F7CBF-0AE5-4637-AFDE-DB9F8C617CE7}"/>
          </ac:spMkLst>
        </pc:spChg>
      </pc:sldChg>
      <pc:sldChg chg="del">
        <pc:chgData name="Tegischer Lukas" userId="f78daebb-0565-485c-bd0e-1cd035e796ff" providerId="ADAL" clId="{2E81D59B-C105-45E5-973C-8FD105B48A28}" dt="2022-04-10T13:49:06.542" v="332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2E81D59B-C105-45E5-973C-8FD105B48A28}" dt="2022-04-10T13:42:27.654" v="171" actId="1076"/>
        <pc:sldMkLst>
          <pc:docMk/>
          <pc:sldMk cId="3613419087" sldId="353"/>
        </pc:sldMkLst>
        <pc:spChg chg="mod">
          <ac:chgData name="Tegischer Lukas" userId="f78daebb-0565-485c-bd0e-1cd035e796ff" providerId="ADAL" clId="{2E81D59B-C105-45E5-973C-8FD105B48A28}" dt="2022-04-10T13:41:04.699" v="142" actId="1076"/>
          <ac:spMkLst>
            <pc:docMk/>
            <pc:sldMk cId="3613419087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2E81D59B-C105-45E5-973C-8FD105B48A28}" dt="2022-04-10T13:42:27.654" v="171" actId="1076"/>
          <ac:spMkLst>
            <pc:docMk/>
            <pc:sldMk cId="3613419087" sldId="353"/>
            <ac:spMk id="6" creationId="{C00FAC23-A2C0-4294-ABA1-35CAAAD76A29}"/>
          </ac:spMkLst>
        </pc:spChg>
        <pc:spChg chg="del">
          <ac:chgData name="Tegischer Lukas" userId="f78daebb-0565-485c-bd0e-1cd035e796ff" providerId="ADAL" clId="{2E81D59B-C105-45E5-973C-8FD105B48A28}" dt="2022-04-10T13:41:05.300" v="143" actId="478"/>
          <ac:spMkLst>
            <pc:docMk/>
            <pc:sldMk cId="3613419087" sldId="353"/>
            <ac:spMk id="7" creationId="{BB9AD2B5-921F-4185-BB1B-8D900D282588}"/>
          </ac:spMkLst>
        </pc:spChg>
      </pc:sldChg>
      <pc:sldChg chg="addSp delSp modSp add mod delAnim modAnim">
        <pc:chgData name="Tegischer Lukas" userId="f78daebb-0565-485c-bd0e-1cd035e796ff" providerId="ADAL" clId="{2E81D59B-C105-45E5-973C-8FD105B48A28}" dt="2022-04-10T13:43:15.307" v="207"/>
        <pc:sldMkLst>
          <pc:docMk/>
          <pc:sldMk cId="1871498295" sldId="354"/>
        </pc:sldMkLst>
        <pc:spChg chg="mod">
          <ac:chgData name="Tegischer Lukas" userId="f78daebb-0565-485c-bd0e-1cd035e796ff" providerId="ADAL" clId="{2E81D59B-C105-45E5-973C-8FD105B48A28}" dt="2022-04-10T13:42:34.564" v="193" actId="20577"/>
          <ac:spMkLst>
            <pc:docMk/>
            <pc:sldMk cId="18714982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2E81D59B-C105-45E5-973C-8FD105B48A28}" dt="2022-04-10T13:42:38.928" v="194" actId="478"/>
          <ac:spMkLst>
            <pc:docMk/>
            <pc:sldMk cId="1871498295" sldId="354"/>
            <ac:spMk id="6" creationId="{C00FAC23-A2C0-4294-ABA1-35CAAAD76A29}"/>
          </ac:spMkLst>
        </pc:spChg>
        <pc:spChg chg="add mod">
          <ac:chgData name="Tegischer Lukas" userId="f78daebb-0565-485c-bd0e-1cd035e796ff" providerId="ADAL" clId="{2E81D59B-C105-45E5-973C-8FD105B48A28}" dt="2022-04-10T13:42:56.759" v="201" actId="1076"/>
          <ac:spMkLst>
            <pc:docMk/>
            <pc:sldMk cId="1871498295" sldId="354"/>
            <ac:spMk id="7" creationId="{AE60270F-D5FA-41FC-98E6-1D99BE671A93}"/>
          </ac:spMkLst>
        </pc:spChg>
        <pc:spChg chg="add mod">
          <ac:chgData name="Tegischer Lukas" userId="f78daebb-0565-485c-bd0e-1cd035e796ff" providerId="ADAL" clId="{2E81D59B-C105-45E5-973C-8FD105B48A28}" dt="2022-04-10T13:43:08.734" v="206" actId="1076"/>
          <ac:spMkLst>
            <pc:docMk/>
            <pc:sldMk cId="1871498295" sldId="354"/>
            <ac:spMk id="8" creationId="{38A45AE9-08B6-4125-AB24-F1FA59D216CC}"/>
          </ac:spMkLst>
        </pc:spChg>
      </pc:sldChg>
      <pc:sldChg chg="addSp delSp modSp add mod delAnim modAnim">
        <pc:chgData name="Tegischer Lukas" userId="f78daebb-0565-485c-bd0e-1cd035e796ff" providerId="ADAL" clId="{2E81D59B-C105-45E5-973C-8FD105B48A28}" dt="2022-04-10T13:47:14.871" v="321" actId="21"/>
        <pc:sldMkLst>
          <pc:docMk/>
          <pc:sldMk cId="3336815274" sldId="355"/>
        </pc:sldMkLst>
        <pc:spChg chg="add mod">
          <ac:chgData name="Tegischer Lukas" userId="f78daebb-0565-485c-bd0e-1cd035e796ff" providerId="ADAL" clId="{2E81D59B-C105-45E5-973C-8FD105B48A28}" dt="2022-04-10T13:45:59.197" v="274" actId="14100"/>
          <ac:spMkLst>
            <pc:docMk/>
            <pc:sldMk cId="3336815274" sldId="355"/>
            <ac:spMk id="6" creationId="{F710B0EE-EC36-4653-8CD8-10FDDB615A1C}"/>
          </ac:spMkLst>
        </pc:spChg>
        <pc:spChg chg="add del mod">
          <ac:chgData name="Tegischer Lukas" userId="f78daebb-0565-485c-bd0e-1cd035e796ff" providerId="ADAL" clId="{2E81D59B-C105-45E5-973C-8FD105B48A28}" dt="2022-04-10T13:47:14.871" v="321" actId="21"/>
          <ac:spMkLst>
            <pc:docMk/>
            <pc:sldMk cId="3336815274" sldId="355"/>
            <ac:spMk id="9" creationId="{0ADAE2AA-997E-4812-857A-BCCBA7944B7C}"/>
          </ac:spMkLst>
        </pc:spChg>
        <pc:spChg chg="del">
          <ac:chgData name="Tegischer Lukas" userId="f78daebb-0565-485c-bd0e-1cd035e796ff" providerId="ADAL" clId="{2E81D59B-C105-45E5-973C-8FD105B48A28}" dt="2022-04-10T13:45:44.197" v="261" actId="478"/>
          <ac:spMkLst>
            <pc:docMk/>
            <pc:sldMk cId="3336815274" sldId="355"/>
            <ac:spMk id="11" creationId="{664C29EA-2673-4988-AC27-C83AD45654F0}"/>
          </ac:spMkLst>
        </pc:spChg>
        <pc:spChg chg="del">
          <ac:chgData name="Tegischer Lukas" userId="f78daebb-0565-485c-bd0e-1cd035e796ff" providerId="ADAL" clId="{2E81D59B-C105-45E5-973C-8FD105B48A28}" dt="2022-04-10T13:45:43.206" v="260" actId="478"/>
          <ac:spMkLst>
            <pc:docMk/>
            <pc:sldMk cId="3336815274" sldId="355"/>
            <ac:spMk id="12" creationId="{F15C77A0-56E5-4D94-8EBE-81C878F2E0EB}"/>
          </ac:spMkLst>
        </pc:spChg>
        <pc:spChg chg="del">
          <ac:chgData name="Tegischer Lukas" userId="f78daebb-0565-485c-bd0e-1cd035e796ff" providerId="ADAL" clId="{2E81D59B-C105-45E5-973C-8FD105B48A28}" dt="2022-04-10T13:45:42.872" v="259" actId="478"/>
          <ac:spMkLst>
            <pc:docMk/>
            <pc:sldMk cId="3336815274" sldId="355"/>
            <ac:spMk id="15" creationId="{232F4279-2EE0-4210-9376-6A7419B0B0FB}"/>
          </ac:spMkLst>
        </pc:spChg>
        <pc:graphicFrameChg chg="add mod">
          <ac:chgData name="Tegischer Lukas" userId="f78daebb-0565-485c-bd0e-1cd035e796ff" providerId="ADAL" clId="{2E81D59B-C105-45E5-973C-8FD105B48A28}" dt="2022-04-10T13:46:08.729" v="279" actId="1076"/>
          <ac:graphicFrameMkLst>
            <pc:docMk/>
            <pc:sldMk cId="3336815274" sldId="355"/>
            <ac:graphicFrameMk id="7" creationId="{7BEAF2FF-0560-41DF-84AC-317D7C233118}"/>
          </ac:graphicFrameMkLst>
        </pc:graphicFrameChg>
      </pc:sldChg>
      <pc:sldChg chg="addSp delSp modSp add mod modAnim">
        <pc:chgData name="Tegischer Lukas" userId="f78daebb-0565-485c-bd0e-1cd035e796ff" providerId="ADAL" clId="{2E81D59B-C105-45E5-973C-8FD105B48A28}" dt="2022-04-10T13:47:21.784" v="323" actId="20577"/>
        <pc:sldMkLst>
          <pc:docMk/>
          <pc:sldMk cId="567404836" sldId="356"/>
        </pc:sldMkLst>
        <pc:spChg chg="add mod">
          <ac:chgData name="Tegischer Lukas" userId="f78daebb-0565-485c-bd0e-1cd035e796ff" providerId="ADAL" clId="{2E81D59B-C105-45E5-973C-8FD105B48A28}" dt="2022-04-10T13:47:21.784" v="323" actId="20577"/>
          <ac:spMkLst>
            <pc:docMk/>
            <pc:sldMk cId="567404836" sldId="356"/>
            <ac:spMk id="5" creationId="{C3EF63F0-300A-404D-9EEA-E47A47958162}"/>
          </ac:spMkLst>
        </pc:spChg>
        <pc:spChg chg="del">
          <ac:chgData name="Tegischer Lukas" userId="f78daebb-0565-485c-bd0e-1cd035e796ff" providerId="ADAL" clId="{2E81D59B-C105-45E5-973C-8FD105B48A28}" dt="2022-04-10T13:46:14.174" v="281" actId="478"/>
          <ac:spMkLst>
            <pc:docMk/>
            <pc:sldMk cId="567404836" sldId="356"/>
            <ac:spMk id="6" creationId="{F710B0EE-EC36-4653-8CD8-10FDDB615A1C}"/>
          </ac:spMkLst>
        </pc:spChg>
        <pc:spChg chg="add mod">
          <ac:chgData name="Tegischer Lukas" userId="f78daebb-0565-485c-bd0e-1cd035e796ff" providerId="ADAL" clId="{2E81D59B-C105-45E5-973C-8FD105B48A28}" dt="2022-04-10T13:47:15.684" v="322"/>
          <ac:spMkLst>
            <pc:docMk/>
            <pc:sldMk cId="567404836" sldId="356"/>
            <ac:spMk id="9" creationId="{D8CBA9DE-6829-4B3D-8B06-7877C09E710B}"/>
          </ac:spMkLst>
        </pc:spChg>
        <pc:graphicFrameChg chg="del">
          <ac:chgData name="Tegischer Lukas" userId="f78daebb-0565-485c-bd0e-1cd035e796ff" providerId="ADAL" clId="{2E81D59B-C105-45E5-973C-8FD105B48A28}" dt="2022-04-10T13:46:27.860" v="289" actId="478"/>
          <ac:graphicFrameMkLst>
            <pc:docMk/>
            <pc:sldMk cId="567404836" sldId="356"/>
            <ac:graphicFrameMk id="7" creationId="{7BEAF2FF-0560-41DF-84AC-317D7C233118}"/>
          </ac:graphicFrameMkLst>
        </pc:graphicFrameChg>
        <pc:graphicFrameChg chg="add mod">
          <ac:chgData name="Tegischer Lukas" userId="f78daebb-0565-485c-bd0e-1cd035e796ff" providerId="ADAL" clId="{2E81D59B-C105-45E5-973C-8FD105B48A28}" dt="2022-04-10T13:46:46.022" v="300" actId="1076"/>
          <ac:graphicFrameMkLst>
            <pc:docMk/>
            <pc:sldMk cId="567404836" sldId="356"/>
            <ac:graphicFrameMk id="8" creationId="{0FF2328C-35BF-47B8-9ACB-EB7EFF2AB070}"/>
          </ac:graphicFrameMkLst>
        </pc:graphicFrameChg>
      </pc:sldChg>
    </pc:docChg>
  </pc:docChgLst>
  <pc:docChgLst>
    <pc:chgData name="Tegischer Lukas" userId="f78daebb-0565-485c-bd0e-1cd035e796ff" providerId="ADAL" clId="{B1A1E8C7-ADF8-4DD8-9B27-560CD9EF5B62}"/>
    <pc:docChg chg="custSel delSld modSld">
      <pc:chgData name="Tegischer Lukas" userId="f78daebb-0565-485c-bd0e-1cd035e796ff" providerId="ADAL" clId="{B1A1E8C7-ADF8-4DD8-9B27-560CD9EF5B62}" dt="2022-11-04T11:20:05.983" v="8" actId="47"/>
      <pc:docMkLst>
        <pc:docMk/>
      </pc:docMkLst>
      <pc:sldChg chg="delSp mod delAnim">
        <pc:chgData name="Tegischer Lukas" userId="f78daebb-0565-485c-bd0e-1cd035e796ff" providerId="ADAL" clId="{B1A1E8C7-ADF8-4DD8-9B27-560CD9EF5B62}" dt="2022-11-04T11:19:59.004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B1A1E8C7-ADF8-4DD8-9B27-560CD9EF5B62}" dt="2022-11-04T11:19:59.004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B1A1E8C7-ADF8-4DD8-9B27-560CD9EF5B62}" dt="2022-11-04T11:19:58.411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B1A1E8C7-ADF8-4DD8-9B27-560CD9EF5B62}" dt="2022-11-04T11:20:05.983" v="8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B1A1E8C7-ADF8-4DD8-9B27-560CD9EF5B62}" dt="2022-11-04T11:19:59.892" v="2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B1A1E8C7-ADF8-4DD8-9B27-560CD9EF5B62}" dt="2022-11-04T11:19:59.892" v="2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modSp mod">
        <pc:chgData name="Tegischer Lukas" userId="f78daebb-0565-485c-bd0e-1cd035e796ff" providerId="ADAL" clId="{B1A1E8C7-ADF8-4DD8-9B27-560CD9EF5B62}" dt="2022-11-04T11:20:03.871" v="7" actId="1036"/>
        <pc:sldMkLst>
          <pc:docMk/>
          <pc:sldMk cId="3807913917" sldId="350"/>
        </pc:sldMkLst>
        <pc:spChg chg="mod">
          <ac:chgData name="Tegischer Lukas" userId="f78daebb-0565-485c-bd0e-1cd035e796ff" providerId="ADAL" clId="{B1A1E8C7-ADF8-4DD8-9B27-560CD9EF5B62}" dt="2022-11-04T11:20:03.871" v="7" actId="1036"/>
          <ac:spMkLst>
            <pc:docMk/>
            <pc:sldMk cId="3807913917" sldId="350"/>
            <ac:spMk id="6" creationId="{818EF9E1-891A-475E-814B-947538CEE4D8}"/>
          </ac:spMkLst>
        </pc:spChg>
      </pc:sldChg>
      <pc:sldChg chg="delSp mod">
        <pc:chgData name="Tegischer Lukas" userId="f78daebb-0565-485c-bd0e-1cd035e796ff" providerId="ADAL" clId="{B1A1E8C7-ADF8-4DD8-9B27-560CD9EF5B62}" dt="2022-11-04T11:20:00.448" v="3" actId="478"/>
        <pc:sldMkLst>
          <pc:docMk/>
          <pc:sldMk cId="1871498295" sldId="354"/>
        </pc:sldMkLst>
        <pc:picChg chg="del">
          <ac:chgData name="Tegischer Lukas" userId="f78daebb-0565-485c-bd0e-1cd035e796ff" providerId="ADAL" clId="{B1A1E8C7-ADF8-4DD8-9B27-560CD9EF5B62}" dt="2022-11-04T11:20:00.448" v="3" actId="478"/>
          <ac:picMkLst>
            <pc:docMk/>
            <pc:sldMk cId="1871498295" sldId="35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B1A1E8C7-ADF8-4DD8-9B27-560CD9EF5B62}" dt="2022-11-04T11:20:02.084" v="5" actId="478"/>
        <pc:sldMkLst>
          <pc:docMk/>
          <pc:sldMk cId="479272749" sldId="357"/>
        </pc:sldMkLst>
        <pc:picChg chg="del">
          <ac:chgData name="Tegischer Lukas" userId="f78daebb-0565-485c-bd0e-1cd035e796ff" providerId="ADAL" clId="{B1A1E8C7-ADF8-4DD8-9B27-560CD9EF5B62}" dt="2022-11-04T11:20:02.084" v="5" actId="478"/>
          <ac:picMkLst>
            <pc:docMk/>
            <pc:sldMk cId="479272749" sldId="35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B1A1E8C7-ADF8-4DD8-9B27-560CD9EF5B62}" dt="2022-11-04T11:20:00.946" v="4" actId="478"/>
        <pc:sldMkLst>
          <pc:docMk/>
          <pc:sldMk cId="4193571293" sldId="358"/>
        </pc:sldMkLst>
        <pc:picChg chg="del">
          <ac:chgData name="Tegischer Lukas" userId="f78daebb-0565-485c-bd0e-1cd035e796ff" providerId="ADAL" clId="{B1A1E8C7-ADF8-4DD8-9B27-560CD9EF5B62}" dt="2022-11-04T11:20:00.946" v="4" actId="478"/>
          <ac:picMkLst>
            <pc:docMk/>
            <pc:sldMk cId="4193571293" sldId="35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B1A1E8C7-ADF8-4DD8-9B27-560CD9EF5B62}" dt="2022-11-04T11:20:02.866" v="6" actId="478"/>
        <pc:sldMkLst>
          <pc:docMk/>
          <pc:sldMk cId="2585587108" sldId="359"/>
        </pc:sldMkLst>
        <pc:picChg chg="del">
          <ac:chgData name="Tegischer Lukas" userId="f78daebb-0565-485c-bd0e-1cd035e796ff" providerId="ADAL" clId="{B1A1E8C7-ADF8-4DD8-9B27-560CD9EF5B62}" dt="2022-11-04T11:20:02.866" v="6" actId="478"/>
          <ac:picMkLst>
            <pc:docMk/>
            <pc:sldMk cId="2585587108" sldId="359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34267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0287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19891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8222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646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Baumdiagramme</a:t>
            </a:r>
            <a:b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Produkt- und Summenregel</a:t>
            </a:r>
            <a:endParaRPr lang="de-AT" sz="18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2552019" y="230710"/>
            <a:ext cx="70879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Mehrstufige Zufallsversuche (mit Zurücklegen)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69D1BE3-C847-4F10-B34B-BD1DE7444468}"/>
              </a:ext>
            </a:extLst>
          </p:cNvPr>
          <p:cNvSpPr txBox="1"/>
          <p:nvPr/>
        </p:nvSpPr>
        <p:spPr>
          <a:xfrm>
            <a:off x="437245" y="989620"/>
            <a:ext cx="10497131" cy="1109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 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einer Urne sind</a:t>
            </a:r>
            <a:r>
              <a:rPr lang="de-A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rote Kugeln, 2 blaue Kugeln und 8 grüne Kugeln.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alphaLcPeriod"/>
            </a:pP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Skizziere ein Baumdiagramm beim Ziehen von zwei Kugeln </a:t>
            </a:r>
            <a:r>
              <a:rPr lang="de-AT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 Zurücklegen</a:t>
            </a:r>
            <a:r>
              <a:rPr lang="de-AT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(Wahrscheinlichkeiten bleiben gleich).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7" name="Grafik 36">
            <a:extLst>
              <a:ext uri="{FF2B5EF4-FFF2-40B4-BE49-F238E27FC236}">
                <a16:creationId xmlns:a16="http://schemas.microsoft.com/office/drawing/2014/main" id="{832F45E4-6D82-4755-9785-3376D6A3FC4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9142" r="28479"/>
          <a:stretch/>
        </p:blipFill>
        <p:spPr bwMode="auto">
          <a:xfrm rot="5400000">
            <a:off x="3542609" y="275534"/>
            <a:ext cx="4738976" cy="84831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8" name="Textfeld 2">
            <a:extLst>
              <a:ext uri="{FF2B5EF4-FFF2-40B4-BE49-F238E27FC236}">
                <a16:creationId xmlns:a16="http://schemas.microsoft.com/office/drawing/2014/main" id="{C29924F8-BD32-4CD0-9F2B-288682B4F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64401" y="2788138"/>
            <a:ext cx="2075174" cy="6408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200"/>
              </a:spcAft>
            </a:pPr>
            <a:r>
              <a:rPr lang="de-DE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Ziehen: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 Kugeln in der Urne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feld 2">
            <a:extLst>
              <a:ext uri="{FF2B5EF4-FFF2-40B4-BE49-F238E27FC236}">
                <a16:creationId xmlns:a16="http://schemas.microsoft.com/office/drawing/2014/main" id="{37CB9131-E8C9-4434-B801-151B17C9C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96789" y="4780482"/>
            <a:ext cx="2075174" cy="6408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200"/>
              </a:spcAft>
            </a:pPr>
            <a:r>
              <a:rPr lang="de-DE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Ziehen: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 Kugeln in der Urne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extfeld 2">
            <a:extLst>
              <a:ext uri="{FF2B5EF4-FFF2-40B4-BE49-F238E27FC236}">
                <a16:creationId xmlns:a16="http://schemas.microsoft.com/office/drawing/2014/main" id="{2D8F6E0A-9C8D-4422-9736-C1D897A3D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7053" y="2994269"/>
            <a:ext cx="481647" cy="64086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Textfeld 2">
            <a:extLst>
              <a:ext uri="{FF2B5EF4-FFF2-40B4-BE49-F238E27FC236}">
                <a16:creationId xmlns:a16="http://schemas.microsoft.com/office/drawing/2014/main" id="{7724C16A-00CA-483B-8E10-391EAC3E7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5810" y="2994269"/>
            <a:ext cx="481647" cy="64086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Textfeld 2">
            <a:extLst>
              <a:ext uri="{FF2B5EF4-FFF2-40B4-BE49-F238E27FC236}">
                <a16:creationId xmlns:a16="http://schemas.microsoft.com/office/drawing/2014/main" id="{813828D7-9DBC-41A5-8D5C-C8D034AD1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478" y="2994269"/>
            <a:ext cx="481647" cy="64086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Textfeld 2">
            <a:extLst>
              <a:ext uri="{FF2B5EF4-FFF2-40B4-BE49-F238E27FC236}">
                <a16:creationId xmlns:a16="http://schemas.microsoft.com/office/drawing/2014/main" id="{0CC9DAF5-4CAF-404C-B768-4788278B0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1904" y="4813199"/>
            <a:ext cx="393222" cy="64086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Textfeld 2">
            <a:extLst>
              <a:ext uri="{FF2B5EF4-FFF2-40B4-BE49-F238E27FC236}">
                <a16:creationId xmlns:a16="http://schemas.microsoft.com/office/drawing/2014/main" id="{CC9DF020-1599-405D-A8FD-B5795B86A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8629" y="4813199"/>
            <a:ext cx="393222" cy="64086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feld 2">
            <a:extLst>
              <a:ext uri="{FF2B5EF4-FFF2-40B4-BE49-F238E27FC236}">
                <a16:creationId xmlns:a16="http://schemas.microsoft.com/office/drawing/2014/main" id="{22C98AF4-2E75-46D1-8C70-0D4910A795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5354" y="4813199"/>
            <a:ext cx="393222" cy="64086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Textfeld 2">
            <a:extLst>
              <a:ext uri="{FF2B5EF4-FFF2-40B4-BE49-F238E27FC236}">
                <a16:creationId xmlns:a16="http://schemas.microsoft.com/office/drawing/2014/main" id="{3CED73D8-8465-4264-868A-E4D500DE7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8205" y="4813199"/>
            <a:ext cx="393222" cy="64086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Textfeld 2">
            <a:extLst>
              <a:ext uri="{FF2B5EF4-FFF2-40B4-BE49-F238E27FC236}">
                <a16:creationId xmlns:a16="http://schemas.microsoft.com/office/drawing/2014/main" id="{3E56514E-78A3-41C7-98FF-521983BDC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4930" y="4813199"/>
            <a:ext cx="393222" cy="64086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Textfeld 2">
            <a:extLst>
              <a:ext uri="{FF2B5EF4-FFF2-40B4-BE49-F238E27FC236}">
                <a16:creationId xmlns:a16="http://schemas.microsoft.com/office/drawing/2014/main" id="{1287D6AA-39C4-47C5-90E4-9C9864DFB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1655" y="4813199"/>
            <a:ext cx="393222" cy="64086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Textfeld 2">
            <a:extLst>
              <a:ext uri="{FF2B5EF4-FFF2-40B4-BE49-F238E27FC236}">
                <a16:creationId xmlns:a16="http://schemas.microsoft.com/office/drawing/2014/main" id="{2E2FE7F9-BDF4-426E-854B-2BE33F339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0227" y="4813199"/>
            <a:ext cx="393222" cy="64086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Textfeld 2">
            <a:extLst>
              <a:ext uri="{FF2B5EF4-FFF2-40B4-BE49-F238E27FC236}">
                <a16:creationId xmlns:a16="http://schemas.microsoft.com/office/drawing/2014/main" id="{9F4640B1-0B82-49E8-9C01-18DCC008A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6952" y="4813199"/>
            <a:ext cx="393222" cy="64086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" name="Textfeld 2">
            <a:extLst>
              <a:ext uri="{FF2B5EF4-FFF2-40B4-BE49-F238E27FC236}">
                <a16:creationId xmlns:a16="http://schemas.microsoft.com/office/drawing/2014/main" id="{8266951D-B5C1-4DCA-AB76-E5C9535C5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3677" y="4813199"/>
            <a:ext cx="393222" cy="64086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11B635D2-1D7F-428A-9467-BC6CDC6945F9}"/>
              </a:ext>
            </a:extLst>
          </p:cNvPr>
          <p:cNvSpPr txBox="1"/>
          <p:nvPr/>
        </p:nvSpPr>
        <p:spPr>
          <a:xfrm>
            <a:off x="329236" y="2589564"/>
            <a:ext cx="2846004" cy="1264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Bemerkung: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Die Summe aller Verzweigungen jedes einzelnen Zweigs muss stets 1 ergeben.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477F9C27-C601-40D5-A37F-6F944502B45D}"/>
              </a:ext>
            </a:extLst>
          </p:cNvPr>
          <p:cNvSpPr/>
          <p:nvPr/>
        </p:nvSpPr>
        <p:spPr>
          <a:xfrm>
            <a:off x="3609975" y="2607272"/>
            <a:ext cx="4853474" cy="1264641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/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B0A616B3-D74A-4706-8256-BE7F2121C93E}"/>
              </a:ext>
            </a:extLst>
          </p:cNvPr>
          <p:cNvSpPr/>
          <p:nvPr/>
        </p:nvSpPr>
        <p:spPr>
          <a:xfrm>
            <a:off x="2089501" y="4615635"/>
            <a:ext cx="2197645" cy="1035989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 dirty="0"/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EDF286A5-E34F-486B-946E-8599A7C74440}"/>
              </a:ext>
            </a:extLst>
          </p:cNvPr>
          <p:cNvSpPr/>
          <p:nvPr/>
        </p:nvSpPr>
        <p:spPr>
          <a:xfrm>
            <a:off x="4813274" y="4615635"/>
            <a:ext cx="2197645" cy="1035989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 dirty="0"/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3142F69E-AD93-4F7C-9951-6A84AEF9F4D3}"/>
              </a:ext>
            </a:extLst>
          </p:cNvPr>
          <p:cNvSpPr/>
          <p:nvPr/>
        </p:nvSpPr>
        <p:spPr>
          <a:xfrm>
            <a:off x="7594125" y="4634442"/>
            <a:ext cx="2197645" cy="1035989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53" grpId="0"/>
      <p:bldP spid="54" grpId="0" animBg="1"/>
      <p:bldP spid="55" grpId="0" animBg="1"/>
      <p:bldP spid="56" grpId="0" animBg="1"/>
      <p:bldP spid="5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CE9B9202-3B8C-4A3C-9C8C-2F9128EB3306}"/>
              </a:ext>
            </a:extLst>
          </p:cNvPr>
          <p:cNvSpPr/>
          <p:nvPr/>
        </p:nvSpPr>
        <p:spPr>
          <a:xfrm>
            <a:off x="5039239" y="230710"/>
            <a:ext cx="2113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Produktregel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4AAB763-2A2C-4818-9CE7-BC3D7B2A31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225" y="1796377"/>
            <a:ext cx="8058150" cy="4196388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DD8D1DAE-A281-4146-861A-197D3266FA61}"/>
              </a:ext>
            </a:extLst>
          </p:cNvPr>
          <p:cNvSpPr txBox="1"/>
          <p:nvPr/>
        </p:nvSpPr>
        <p:spPr>
          <a:xfrm>
            <a:off x="7505700" y="2181225"/>
            <a:ext cx="4562475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1b)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Berechne die Wahrscheinlichkeit, zuerst eine rote Kugel und dann eine blaue Kugel zu ziehen (ohne Zurücklegen).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6A464870-981E-446F-8568-A973BE2761AA}"/>
              </a:ext>
            </a:extLst>
          </p:cNvPr>
          <p:cNvSpPr txBox="1"/>
          <p:nvPr/>
        </p:nvSpPr>
        <p:spPr>
          <a:xfrm>
            <a:off x="1729044" y="865235"/>
            <a:ext cx="8733911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400"/>
              </a:spcAft>
            </a:pPr>
            <a:r>
              <a:rPr lang="de-AT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Wahrscheinlichkeit eines mehrstufigen Zufallsversuchs</a:t>
            </a:r>
            <a:br>
              <a:rPr lang="de-AT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Produkt der Wahrscheinlichkeiten des Pfades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462518A8-A514-4610-AB4C-A9D8DB4B799A}"/>
              </a:ext>
            </a:extLst>
          </p:cNvPr>
          <p:cNvCxnSpPr/>
          <p:nvPr/>
        </p:nvCxnSpPr>
        <p:spPr>
          <a:xfrm flipH="1">
            <a:off x="3086100" y="1990725"/>
            <a:ext cx="1152525" cy="752475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87FAA1AF-0E97-424C-8E3E-097B068C09AF}"/>
              </a:ext>
            </a:extLst>
          </p:cNvPr>
          <p:cNvCxnSpPr>
            <a:cxnSpLocks/>
          </p:cNvCxnSpPr>
          <p:nvPr/>
        </p:nvCxnSpPr>
        <p:spPr>
          <a:xfrm flipH="1">
            <a:off x="1919287" y="3057525"/>
            <a:ext cx="719138" cy="468215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6C61C259-3452-4926-B303-81D7BF794621}"/>
              </a:ext>
            </a:extLst>
          </p:cNvPr>
          <p:cNvCxnSpPr>
            <a:cxnSpLocks/>
          </p:cNvCxnSpPr>
          <p:nvPr/>
        </p:nvCxnSpPr>
        <p:spPr>
          <a:xfrm>
            <a:off x="1504950" y="4000500"/>
            <a:ext cx="0" cy="36195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B4DB16C1-1DBD-4B81-8876-C4AAF1A0F081}"/>
              </a:ext>
            </a:extLst>
          </p:cNvPr>
          <p:cNvCxnSpPr>
            <a:cxnSpLocks/>
          </p:cNvCxnSpPr>
          <p:nvPr/>
        </p:nvCxnSpPr>
        <p:spPr>
          <a:xfrm>
            <a:off x="1504950" y="5038725"/>
            <a:ext cx="0" cy="36195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1498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CE9B9202-3B8C-4A3C-9C8C-2F9128EB3306}"/>
              </a:ext>
            </a:extLst>
          </p:cNvPr>
          <p:cNvSpPr/>
          <p:nvPr/>
        </p:nvSpPr>
        <p:spPr>
          <a:xfrm>
            <a:off x="5039239" y="230710"/>
            <a:ext cx="2113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Produktregel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4AAB763-2A2C-4818-9CE7-BC3D7B2A31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225" y="1796377"/>
            <a:ext cx="8058150" cy="4196388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6A464870-981E-446F-8568-A973BE2761AA}"/>
              </a:ext>
            </a:extLst>
          </p:cNvPr>
          <p:cNvSpPr txBox="1"/>
          <p:nvPr/>
        </p:nvSpPr>
        <p:spPr>
          <a:xfrm>
            <a:off x="1729044" y="865235"/>
            <a:ext cx="8733911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400"/>
              </a:spcAft>
            </a:pPr>
            <a:r>
              <a:rPr lang="de-AT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Wahrscheinlichkeit eines mehrstufigen Zufallsversuchs</a:t>
            </a:r>
            <a:br>
              <a:rPr lang="de-AT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Produkt der Wahrscheinlichkeiten des Pfades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462518A8-A514-4610-AB4C-A9D8DB4B799A}"/>
              </a:ext>
            </a:extLst>
          </p:cNvPr>
          <p:cNvCxnSpPr>
            <a:cxnSpLocks/>
          </p:cNvCxnSpPr>
          <p:nvPr/>
        </p:nvCxnSpPr>
        <p:spPr>
          <a:xfrm>
            <a:off x="4238625" y="1971675"/>
            <a:ext cx="1190625" cy="80010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87FAA1AF-0E97-424C-8E3E-097B068C09AF}"/>
              </a:ext>
            </a:extLst>
          </p:cNvPr>
          <p:cNvCxnSpPr>
            <a:cxnSpLocks/>
          </p:cNvCxnSpPr>
          <p:nvPr/>
        </p:nvCxnSpPr>
        <p:spPr>
          <a:xfrm flipH="1" flipV="1">
            <a:off x="5876925" y="3038475"/>
            <a:ext cx="809625" cy="55245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6C61C259-3452-4926-B303-81D7BF794621}"/>
              </a:ext>
            </a:extLst>
          </p:cNvPr>
          <p:cNvCxnSpPr>
            <a:cxnSpLocks/>
          </p:cNvCxnSpPr>
          <p:nvPr/>
        </p:nvCxnSpPr>
        <p:spPr>
          <a:xfrm>
            <a:off x="7112000" y="4013200"/>
            <a:ext cx="177800" cy="35560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B4DB16C1-1DBD-4B81-8876-C4AAF1A0F081}"/>
              </a:ext>
            </a:extLst>
          </p:cNvPr>
          <p:cNvCxnSpPr>
            <a:cxnSpLocks/>
          </p:cNvCxnSpPr>
          <p:nvPr/>
        </p:nvCxnSpPr>
        <p:spPr>
          <a:xfrm>
            <a:off x="7614920" y="5029200"/>
            <a:ext cx="193040" cy="37592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EC01C2C6-0E88-46A5-801E-AEC0DCD7E793}"/>
              </a:ext>
            </a:extLst>
          </p:cNvPr>
          <p:cNvSpPr txBox="1"/>
          <p:nvPr/>
        </p:nvSpPr>
        <p:spPr>
          <a:xfrm>
            <a:off x="6953250" y="2049192"/>
            <a:ext cx="51435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1c)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Berechne die Wahrscheinlichkeit, zwei Mal eine grüne Kugel zu ziehen (ohne Zurücklegen).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93571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2425382" y="230710"/>
            <a:ext cx="73412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Mehrstufige Zufallsversuche (ohne Zurücklegen)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69D1BE3-C847-4F10-B34B-BD1DE7444468}"/>
              </a:ext>
            </a:extLst>
          </p:cNvPr>
          <p:cNvSpPr txBox="1"/>
          <p:nvPr/>
        </p:nvSpPr>
        <p:spPr>
          <a:xfrm>
            <a:off x="437245" y="989620"/>
            <a:ext cx="10497131" cy="1109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2) 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einer Urne sind</a:t>
            </a:r>
            <a:r>
              <a:rPr lang="de-A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rote Kugeln, 2 blaue Kugeln und 8 grüne Kugeln.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/>
            </a:pP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Skizziere ein Baumdiagramm beim Ziehen von zwei Kugeln </a:t>
            </a:r>
            <a:r>
              <a:rPr lang="de-AT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ohne Zurücklegen</a:t>
            </a:r>
            <a:r>
              <a:rPr lang="de-AT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(Wahrscheinlichkeiten ändern sich, da beim zweiten Ziehen weniger Kugeln sind).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7" name="Grafik 36">
            <a:extLst>
              <a:ext uri="{FF2B5EF4-FFF2-40B4-BE49-F238E27FC236}">
                <a16:creationId xmlns:a16="http://schemas.microsoft.com/office/drawing/2014/main" id="{832F45E4-6D82-4755-9785-3376D6A3FC4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9142" r="28479"/>
          <a:stretch/>
        </p:blipFill>
        <p:spPr bwMode="auto">
          <a:xfrm rot="5400000">
            <a:off x="3542609" y="246959"/>
            <a:ext cx="4738976" cy="84831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8" name="Textfeld 2">
            <a:extLst>
              <a:ext uri="{FF2B5EF4-FFF2-40B4-BE49-F238E27FC236}">
                <a16:creationId xmlns:a16="http://schemas.microsoft.com/office/drawing/2014/main" id="{C29924F8-BD32-4CD0-9F2B-288682B4F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64401" y="2788138"/>
            <a:ext cx="2075174" cy="6408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200"/>
              </a:spcAft>
            </a:pPr>
            <a:r>
              <a:rPr lang="de-DE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Ziehen: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 Kugeln in der Urne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feld 2">
            <a:extLst>
              <a:ext uri="{FF2B5EF4-FFF2-40B4-BE49-F238E27FC236}">
                <a16:creationId xmlns:a16="http://schemas.microsoft.com/office/drawing/2014/main" id="{37CB9131-E8C9-4434-B801-151B17C9C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65273" y="4813199"/>
            <a:ext cx="2075174" cy="6408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200"/>
              </a:spcAft>
            </a:pPr>
            <a:r>
              <a:rPr lang="de-DE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Ziehen: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 Kugeln</a:t>
            </a:r>
            <a:r>
              <a:rPr lang="de-DE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der Urne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extfeld 2">
            <a:extLst>
              <a:ext uri="{FF2B5EF4-FFF2-40B4-BE49-F238E27FC236}">
                <a16:creationId xmlns:a16="http://schemas.microsoft.com/office/drawing/2014/main" id="{2D8F6E0A-9C8D-4422-9736-C1D897A3D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7053" y="2994269"/>
            <a:ext cx="481647" cy="64086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Textfeld 2">
            <a:extLst>
              <a:ext uri="{FF2B5EF4-FFF2-40B4-BE49-F238E27FC236}">
                <a16:creationId xmlns:a16="http://schemas.microsoft.com/office/drawing/2014/main" id="{7724C16A-00CA-483B-8E10-391EAC3E7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5810" y="2994269"/>
            <a:ext cx="481647" cy="64086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Textfeld 2">
            <a:extLst>
              <a:ext uri="{FF2B5EF4-FFF2-40B4-BE49-F238E27FC236}">
                <a16:creationId xmlns:a16="http://schemas.microsoft.com/office/drawing/2014/main" id="{813828D7-9DBC-41A5-8D5C-C8D034AD1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478" y="2994269"/>
            <a:ext cx="481647" cy="64086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Textfeld 2">
            <a:extLst>
              <a:ext uri="{FF2B5EF4-FFF2-40B4-BE49-F238E27FC236}">
                <a16:creationId xmlns:a16="http://schemas.microsoft.com/office/drawing/2014/main" id="{0CC9DAF5-4CAF-404C-B768-4788278B0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1904" y="4813199"/>
            <a:ext cx="393222" cy="64086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Textfeld 2">
            <a:extLst>
              <a:ext uri="{FF2B5EF4-FFF2-40B4-BE49-F238E27FC236}">
                <a16:creationId xmlns:a16="http://schemas.microsoft.com/office/drawing/2014/main" id="{CC9DF020-1599-405D-A8FD-B5795B86A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8629" y="4813199"/>
            <a:ext cx="393222" cy="64086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feld 2">
            <a:extLst>
              <a:ext uri="{FF2B5EF4-FFF2-40B4-BE49-F238E27FC236}">
                <a16:creationId xmlns:a16="http://schemas.microsoft.com/office/drawing/2014/main" id="{22C98AF4-2E75-46D1-8C70-0D4910A795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5354" y="4813199"/>
            <a:ext cx="393222" cy="64086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Textfeld 2">
            <a:extLst>
              <a:ext uri="{FF2B5EF4-FFF2-40B4-BE49-F238E27FC236}">
                <a16:creationId xmlns:a16="http://schemas.microsoft.com/office/drawing/2014/main" id="{3CED73D8-8465-4264-868A-E4D500DE7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8205" y="4813199"/>
            <a:ext cx="393222" cy="64086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Textfeld 2">
            <a:extLst>
              <a:ext uri="{FF2B5EF4-FFF2-40B4-BE49-F238E27FC236}">
                <a16:creationId xmlns:a16="http://schemas.microsoft.com/office/drawing/2014/main" id="{3E56514E-78A3-41C7-98FF-521983BDC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4930" y="4813199"/>
            <a:ext cx="393222" cy="64086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Textfeld 2">
            <a:extLst>
              <a:ext uri="{FF2B5EF4-FFF2-40B4-BE49-F238E27FC236}">
                <a16:creationId xmlns:a16="http://schemas.microsoft.com/office/drawing/2014/main" id="{1287D6AA-39C4-47C5-90E4-9C9864DFB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1655" y="4813199"/>
            <a:ext cx="393222" cy="64086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Textfeld 2">
            <a:extLst>
              <a:ext uri="{FF2B5EF4-FFF2-40B4-BE49-F238E27FC236}">
                <a16:creationId xmlns:a16="http://schemas.microsoft.com/office/drawing/2014/main" id="{2E2FE7F9-BDF4-426E-854B-2BE33F339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0227" y="4813199"/>
            <a:ext cx="393222" cy="64086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Textfeld 2">
            <a:extLst>
              <a:ext uri="{FF2B5EF4-FFF2-40B4-BE49-F238E27FC236}">
                <a16:creationId xmlns:a16="http://schemas.microsoft.com/office/drawing/2014/main" id="{9F4640B1-0B82-49E8-9C01-18DCC008A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6952" y="4813199"/>
            <a:ext cx="393222" cy="64086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" name="Textfeld 2">
            <a:extLst>
              <a:ext uri="{FF2B5EF4-FFF2-40B4-BE49-F238E27FC236}">
                <a16:creationId xmlns:a16="http://schemas.microsoft.com/office/drawing/2014/main" id="{8266951D-B5C1-4DCA-AB76-E5C9535C5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3677" y="4813199"/>
            <a:ext cx="393222" cy="64086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133C6FA2-FAD0-4C9B-A786-782DB4A427CA}"/>
              </a:ext>
            </a:extLst>
          </p:cNvPr>
          <p:cNvSpPr txBox="1"/>
          <p:nvPr/>
        </p:nvSpPr>
        <p:spPr>
          <a:xfrm>
            <a:off x="329236" y="2589564"/>
            <a:ext cx="2846004" cy="1264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Bemerkung: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Die Summe aller Verzweigungen jedes einzelnen Zweigs muss stets 1 ergeben.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7A22B7DA-F61C-4863-B1DC-1BF52D774940}"/>
              </a:ext>
            </a:extLst>
          </p:cNvPr>
          <p:cNvSpPr/>
          <p:nvPr/>
        </p:nvSpPr>
        <p:spPr>
          <a:xfrm>
            <a:off x="3609975" y="2607272"/>
            <a:ext cx="4853474" cy="1264641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F8620F1C-0768-45DA-B237-5ACF2A546BCB}"/>
              </a:ext>
            </a:extLst>
          </p:cNvPr>
          <p:cNvSpPr/>
          <p:nvPr/>
        </p:nvSpPr>
        <p:spPr>
          <a:xfrm>
            <a:off x="2089501" y="4615635"/>
            <a:ext cx="2197645" cy="1035989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 dirty="0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DEB01F6D-8156-4073-8A18-664ED97FB1D8}"/>
              </a:ext>
            </a:extLst>
          </p:cNvPr>
          <p:cNvSpPr/>
          <p:nvPr/>
        </p:nvSpPr>
        <p:spPr>
          <a:xfrm>
            <a:off x="4813274" y="4615635"/>
            <a:ext cx="2197645" cy="1035989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 dirty="0"/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EF3D4C76-8EC4-48AC-9A86-A595B9F6BC86}"/>
              </a:ext>
            </a:extLst>
          </p:cNvPr>
          <p:cNvSpPr/>
          <p:nvPr/>
        </p:nvSpPr>
        <p:spPr>
          <a:xfrm>
            <a:off x="7594125" y="4634442"/>
            <a:ext cx="2197645" cy="1035989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79272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22" grpId="0"/>
      <p:bldP spid="23" grpId="0" animBg="1"/>
      <p:bldP spid="24" grpId="0" animBg="1"/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CE9B9202-3B8C-4A3C-9C8C-2F9128EB3306}"/>
              </a:ext>
            </a:extLst>
          </p:cNvPr>
          <p:cNvSpPr/>
          <p:nvPr/>
        </p:nvSpPr>
        <p:spPr>
          <a:xfrm>
            <a:off x="4973677" y="230710"/>
            <a:ext cx="22446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Summenregel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2C8F0BE-71EE-4B90-A11D-DB85E9DD0A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825" y="1597258"/>
            <a:ext cx="8286094" cy="4222480"/>
          </a:xfrm>
          <a:prstGeom prst="rect">
            <a:avLst/>
          </a:prstGeom>
        </p:spPr>
      </p:pic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462518A8-A514-4610-AB4C-A9D8DB4B799A}"/>
              </a:ext>
            </a:extLst>
          </p:cNvPr>
          <p:cNvCxnSpPr/>
          <p:nvPr/>
        </p:nvCxnSpPr>
        <p:spPr>
          <a:xfrm flipH="1">
            <a:off x="3114347" y="1800225"/>
            <a:ext cx="1152525" cy="752475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87FAA1AF-0E97-424C-8E3E-097B068C09AF}"/>
              </a:ext>
            </a:extLst>
          </p:cNvPr>
          <p:cNvCxnSpPr>
            <a:cxnSpLocks/>
          </p:cNvCxnSpPr>
          <p:nvPr/>
        </p:nvCxnSpPr>
        <p:spPr>
          <a:xfrm flipH="1">
            <a:off x="1838325" y="2851101"/>
            <a:ext cx="857250" cy="577899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6C61C259-3452-4926-B303-81D7BF794621}"/>
              </a:ext>
            </a:extLst>
          </p:cNvPr>
          <p:cNvCxnSpPr>
            <a:cxnSpLocks/>
          </p:cNvCxnSpPr>
          <p:nvPr/>
        </p:nvCxnSpPr>
        <p:spPr>
          <a:xfrm>
            <a:off x="1504950" y="3867150"/>
            <a:ext cx="0" cy="36195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B4DB16C1-1DBD-4B81-8876-C4AAF1A0F081}"/>
              </a:ext>
            </a:extLst>
          </p:cNvPr>
          <p:cNvCxnSpPr>
            <a:cxnSpLocks/>
          </p:cNvCxnSpPr>
          <p:nvPr/>
        </p:nvCxnSpPr>
        <p:spPr>
          <a:xfrm>
            <a:off x="1504950" y="4924425"/>
            <a:ext cx="0" cy="36195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5AD52544-1CD0-4E3D-BC0C-91B026A02843}"/>
              </a:ext>
            </a:extLst>
          </p:cNvPr>
          <p:cNvSpPr txBox="1"/>
          <p:nvPr/>
        </p:nvSpPr>
        <p:spPr>
          <a:xfrm>
            <a:off x="2114550" y="820605"/>
            <a:ext cx="7962899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Wahrscheinlichkeit eines Ereignisses eines mehrstufigen Zufallsversuchs </a:t>
            </a:r>
            <a:br>
              <a:rPr lang="de-AT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Summe der Wahrscheinlichkeiten aller passenden Pfade im Baumdiagramm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563574BF-F35C-4EB9-A8B6-29B9DFD1DE9F}"/>
              </a:ext>
            </a:extLst>
          </p:cNvPr>
          <p:cNvSpPr txBox="1"/>
          <p:nvPr/>
        </p:nvSpPr>
        <p:spPr>
          <a:xfrm>
            <a:off x="7578350" y="1882823"/>
            <a:ext cx="4410075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2b)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Berechne die Wahrscheinlichkeit, genau eine blaue und eine rote Kugel zu ziehen (ohne Zurücklegen).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181990DA-1A77-4A5F-8BAB-2B2D0B3DA336}"/>
              </a:ext>
            </a:extLst>
          </p:cNvPr>
          <p:cNvCxnSpPr>
            <a:cxnSpLocks/>
          </p:cNvCxnSpPr>
          <p:nvPr/>
        </p:nvCxnSpPr>
        <p:spPr>
          <a:xfrm>
            <a:off x="4291288" y="1800225"/>
            <a:ext cx="0" cy="566737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6EB1F9DA-AF8E-41B6-8BEA-E6228D7F2791}"/>
              </a:ext>
            </a:extLst>
          </p:cNvPr>
          <p:cNvCxnSpPr>
            <a:cxnSpLocks/>
          </p:cNvCxnSpPr>
          <p:nvPr/>
        </p:nvCxnSpPr>
        <p:spPr>
          <a:xfrm>
            <a:off x="4278916" y="2981325"/>
            <a:ext cx="0" cy="447675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C2717F83-C040-4604-A5BC-83BAE78A7966}"/>
              </a:ext>
            </a:extLst>
          </p:cNvPr>
          <p:cNvCxnSpPr>
            <a:cxnSpLocks/>
          </p:cNvCxnSpPr>
          <p:nvPr/>
        </p:nvCxnSpPr>
        <p:spPr>
          <a:xfrm flipH="1">
            <a:off x="3971925" y="3824287"/>
            <a:ext cx="230463" cy="427038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1343E812-0D86-4019-9E58-0F7C45655E7E}"/>
              </a:ext>
            </a:extLst>
          </p:cNvPr>
          <p:cNvCxnSpPr>
            <a:cxnSpLocks/>
          </p:cNvCxnSpPr>
          <p:nvPr/>
        </p:nvCxnSpPr>
        <p:spPr>
          <a:xfrm flipH="1">
            <a:off x="3460146" y="4859337"/>
            <a:ext cx="230463" cy="427038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5587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818EF9E1-891A-475E-814B-947538CEE4D8}"/>
              </a:ext>
            </a:extLst>
          </p:cNvPr>
          <p:cNvSpPr txBox="1"/>
          <p:nvPr/>
        </p:nvSpPr>
        <p:spPr>
          <a:xfrm>
            <a:off x="440355" y="257173"/>
            <a:ext cx="11061834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</a:t>
            </a:r>
            <a:r>
              <a:rPr lang="de-AT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</a:t>
            </a:r>
            <a:r>
              <a:rPr lang="de-AT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Beim Nachtfahrzug von Graz nach St. Anton am Arlberg fahren </a:t>
            </a:r>
            <a:r>
              <a:rPr lang="de-A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erfahrungsgemäßig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ca. ein Achtel aller Fahrgäste ohne gültigem Fahrschein. Drei zufällig gewählte Fahrgäste werden nacheinander kontrolliert (für jeden Fahrgast gilt dieselbe Wahrscheinlichkeit). Wie groß ist die Wahrscheinlichkeit, dass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7D74AA87-E2BD-4E35-B123-96D033B869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755"/>
          <a:stretch/>
        </p:blipFill>
        <p:spPr bwMode="auto">
          <a:xfrm rot="5400000">
            <a:off x="1571625" y="764930"/>
            <a:ext cx="4216868" cy="619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014A83C7-16E6-43C1-836C-4081F30B6BE5}"/>
              </a:ext>
            </a:extLst>
          </p:cNvPr>
          <p:cNvSpPr txBox="1"/>
          <p:nvPr/>
        </p:nvSpPr>
        <p:spPr>
          <a:xfrm>
            <a:off x="6594909" y="1557103"/>
            <a:ext cx="5321166" cy="23034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 Fahrgäste einen gültigen Fahrschein haben?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nur ein Fahrgast einen gültigen Fahrschein besitzt?</a:t>
            </a:r>
          </a:p>
        </p:txBody>
      </p:sp>
    </p:spTree>
    <p:extLst>
      <p:ext uri="{BB962C8B-B14F-4D97-AF65-F5344CB8AC3E}">
        <p14:creationId xmlns:p14="http://schemas.microsoft.com/office/powerpoint/2010/main" val="3807913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327</Words>
  <Application>Microsoft Office PowerPoint</Application>
  <PresentationFormat>Breitbild</PresentationFormat>
  <Paragraphs>35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Calibri</vt:lpstr>
      <vt:lpstr>Georgia</vt:lpstr>
      <vt:lpstr>Trebuchet MS</vt:lpstr>
      <vt:lpstr>Wingdings</vt:lpstr>
      <vt:lpstr>Holzart</vt:lpstr>
      <vt:lpstr>Baumdiagramme Produkt- und Summenregel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2022-11-04T11:20:06Z</dcterms:modified>
</cp:coreProperties>
</file>