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80" r:id="rId3"/>
    <p:sldId id="390" r:id="rId4"/>
    <p:sldId id="391" r:id="rId5"/>
    <p:sldId id="392" r:id="rId6"/>
    <p:sldId id="39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3T13:02:19.638" v="599" actId="1076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">
        <pc:chgData name="Tegischer Lukas" userId="f78daebb-0565-485c-bd0e-1cd035e796ff" providerId="ADAL" clId="{A17488C9-96C6-4378-BA7D-7C040EE2F914}" dt="2021-10-03T08:20:34.532" v="293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B7CEBC79-DD84-4595-891F-9B5BD2FD1FA5}"/>
    <pc:docChg chg="custSel delSld modSld">
      <pc:chgData name="Tegischer Lukas" userId="f78daebb-0565-485c-bd0e-1cd035e796ff" providerId="ADAL" clId="{B7CEBC79-DD84-4595-891F-9B5BD2FD1FA5}" dt="2022-11-04T15:33:07.333" v="7" actId="47"/>
      <pc:docMkLst>
        <pc:docMk/>
      </pc:docMkLst>
      <pc:sldChg chg="delSp mod delAnim">
        <pc:chgData name="Tegischer Lukas" userId="f78daebb-0565-485c-bd0e-1cd035e796ff" providerId="ADAL" clId="{B7CEBC79-DD84-4595-891F-9B5BD2FD1FA5}" dt="2022-11-04T15:33:01.34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7CEBC79-DD84-4595-891F-9B5BD2FD1FA5}" dt="2022-11-04T15:33:01.34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7CEBC79-DD84-4595-891F-9B5BD2FD1FA5}" dt="2022-11-04T15:32:59.97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7CEBC79-DD84-4595-891F-9B5BD2FD1FA5}" dt="2022-11-04T15:33:07.333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7CEBC79-DD84-4595-891F-9B5BD2FD1FA5}" dt="2022-11-04T15:33:02.739" v="2" actId="478"/>
        <pc:sldMkLst>
          <pc:docMk/>
          <pc:sldMk cId="15827720" sldId="380"/>
        </pc:sldMkLst>
        <pc:picChg chg="del">
          <ac:chgData name="Tegischer Lukas" userId="f78daebb-0565-485c-bd0e-1cd035e796ff" providerId="ADAL" clId="{B7CEBC79-DD84-4595-891F-9B5BD2FD1FA5}" dt="2022-11-04T15:33:02.739" v="2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B7CEBC79-DD84-4595-891F-9B5BD2FD1FA5}" dt="2022-11-04T15:33:03.586" v="3" actId="478"/>
        <pc:sldMkLst>
          <pc:docMk/>
          <pc:sldMk cId="551739112" sldId="390"/>
        </pc:sldMkLst>
        <pc:picChg chg="del">
          <ac:chgData name="Tegischer Lukas" userId="f78daebb-0565-485c-bd0e-1cd035e796ff" providerId="ADAL" clId="{B7CEBC79-DD84-4595-891F-9B5BD2FD1FA5}" dt="2022-11-04T15:33:03.586" v="3" actId="478"/>
          <ac:picMkLst>
            <pc:docMk/>
            <pc:sldMk cId="551739112" sldId="39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B7CEBC79-DD84-4595-891F-9B5BD2FD1FA5}" dt="2022-11-04T15:33:04.335" v="4" actId="478"/>
        <pc:sldMkLst>
          <pc:docMk/>
          <pc:sldMk cId="2971880466" sldId="391"/>
        </pc:sldMkLst>
        <pc:picChg chg="del">
          <ac:chgData name="Tegischer Lukas" userId="f78daebb-0565-485c-bd0e-1cd035e796ff" providerId="ADAL" clId="{B7CEBC79-DD84-4595-891F-9B5BD2FD1FA5}" dt="2022-11-04T15:33:04.335" v="4" actId="478"/>
          <ac:picMkLst>
            <pc:docMk/>
            <pc:sldMk cId="2971880466" sldId="391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B7CEBC79-DD84-4595-891F-9B5BD2FD1FA5}" dt="2022-11-04T15:33:05.124" v="5" actId="478"/>
        <pc:sldMkLst>
          <pc:docMk/>
          <pc:sldMk cId="2784666792" sldId="392"/>
        </pc:sldMkLst>
        <pc:picChg chg="del">
          <ac:chgData name="Tegischer Lukas" userId="f78daebb-0565-485c-bd0e-1cd035e796ff" providerId="ADAL" clId="{B7CEBC79-DD84-4595-891F-9B5BD2FD1FA5}" dt="2022-11-04T15:33:05.124" v="5" actId="478"/>
          <ac:picMkLst>
            <pc:docMk/>
            <pc:sldMk cId="2784666792" sldId="392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B7CEBC79-DD84-4595-891F-9B5BD2FD1FA5}" dt="2022-11-04T15:33:05.984" v="6" actId="478"/>
        <pc:sldMkLst>
          <pc:docMk/>
          <pc:sldMk cId="3674777410" sldId="393"/>
        </pc:sldMkLst>
        <pc:picChg chg="del">
          <ac:chgData name="Tegischer Lukas" userId="f78daebb-0565-485c-bd0e-1cd035e796ff" providerId="ADAL" clId="{B7CEBC79-DD84-4595-891F-9B5BD2FD1FA5}" dt="2022-11-04T15:33:05.984" v="6" actId="478"/>
          <ac:picMkLst>
            <pc:docMk/>
            <pc:sldMk cId="3674777410" sldId="393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8E591FD-9F66-4D54-A6D8-87C939538E30}"/>
    <pc:docChg chg="undo custSel addSld delSld modSld">
      <pc:chgData name="Tegischer Lukas" userId="f78daebb-0565-485c-bd0e-1cd035e796ff" providerId="ADAL" clId="{08E591FD-9F66-4D54-A6D8-87C939538E30}" dt="2021-10-03T18:11:37.858" v="238"/>
      <pc:docMkLst>
        <pc:docMk/>
      </pc:docMkLst>
      <pc:sldChg chg="modSp mod">
        <pc:chgData name="Tegischer Lukas" userId="f78daebb-0565-485c-bd0e-1cd035e796ff" providerId="ADAL" clId="{08E591FD-9F66-4D54-A6D8-87C939538E30}" dt="2021-10-03T18:02:09.424" v="43" actId="207"/>
        <pc:sldMkLst>
          <pc:docMk/>
          <pc:sldMk cId="336392357" sldId="256"/>
        </pc:sldMkLst>
        <pc:spChg chg="mod">
          <ac:chgData name="Tegischer Lukas" userId="f78daebb-0565-485c-bd0e-1cd035e796ff" providerId="ADAL" clId="{08E591FD-9F66-4D54-A6D8-87C939538E30}" dt="2021-10-03T18:02:09.424" v="43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08E591FD-9F66-4D54-A6D8-87C939538E30}" dt="2021-10-03T18:11:22.390" v="236" actId="1076"/>
        <pc:sldMkLst>
          <pc:docMk/>
          <pc:sldMk cId="15827720" sldId="380"/>
        </pc:sldMkLst>
        <pc:spChg chg="mod">
          <ac:chgData name="Tegischer Lukas" userId="f78daebb-0565-485c-bd0e-1cd035e796ff" providerId="ADAL" clId="{08E591FD-9F66-4D54-A6D8-87C939538E30}" dt="2021-10-03T18:03:27.455" v="87" actId="20577"/>
          <ac:spMkLst>
            <pc:docMk/>
            <pc:sldMk cId="15827720" sldId="380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8E591FD-9F66-4D54-A6D8-87C939538E30}" dt="2021-10-03T18:04:04.365" v="104" actId="1076"/>
          <ac:spMkLst>
            <pc:docMk/>
            <pc:sldMk cId="15827720" sldId="380"/>
            <ac:spMk id="7" creationId="{1BC73DB9-3043-4CA9-9926-DE32550C3112}"/>
          </ac:spMkLst>
        </pc:spChg>
        <pc:spChg chg="del">
          <ac:chgData name="Tegischer Lukas" userId="f78daebb-0565-485c-bd0e-1cd035e796ff" providerId="ADAL" clId="{08E591FD-9F66-4D54-A6D8-87C939538E30}" dt="2021-10-03T18:03:18.584" v="44" actId="478"/>
          <ac:spMkLst>
            <pc:docMk/>
            <pc:sldMk cId="15827720" sldId="380"/>
            <ac:spMk id="9" creationId="{3C018407-9EA9-49EF-A0A4-E2A8B576147C}"/>
          </ac:spMkLst>
        </pc:spChg>
        <pc:spChg chg="add mod">
          <ac:chgData name="Tegischer Lukas" userId="f78daebb-0565-485c-bd0e-1cd035e796ff" providerId="ADAL" clId="{08E591FD-9F66-4D54-A6D8-87C939538E30}" dt="2021-10-03T18:11:22.390" v="236" actId="1076"/>
          <ac:spMkLst>
            <pc:docMk/>
            <pc:sldMk cId="15827720" sldId="380"/>
            <ac:spMk id="10" creationId="{81C4DA01-FD6A-453A-B69E-EC087AF4D423}"/>
          </ac:spMkLst>
        </pc:spChg>
        <pc:spChg chg="add del mod">
          <ac:chgData name="Tegischer Lukas" userId="f78daebb-0565-485c-bd0e-1cd035e796ff" providerId="ADAL" clId="{08E591FD-9F66-4D54-A6D8-87C939538E30}" dt="2021-10-03T18:11:19.040" v="232"/>
          <ac:spMkLst>
            <pc:docMk/>
            <pc:sldMk cId="15827720" sldId="380"/>
            <ac:spMk id="11" creationId="{27DBA331-287D-4F9C-B2CE-C4ED31F9B05F}"/>
          </ac:spMkLst>
        </pc:spChg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1575121" sldId="381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469872348" sldId="382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071173208" sldId="383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002967539" sldId="384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4028607491" sldId="385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02795162" sldId="386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14706316" sldId="387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344888132" sldId="388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889949112" sldId="389"/>
        </pc:sldMkLst>
      </pc:sldChg>
      <pc:sldChg chg="addSp delSp modSp add mod delAnim modAnim">
        <pc:chgData name="Tegischer Lukas" userId="f78daebb-0565-485c-bd0e-1cd035e796ff" providerId="ADAL" clId="{08E591FD-9F66-4D54-A6D8-87C939538E30}" dt="2021-10-03T18:06:32.906" v="152"/>
        <pc:sldMkLst>
          <pc:docMk/>
          <pc:sldMk cId="551739112" sldId="390"/>
        </pc:sldMkLst>
        <pc:spChg chg="del">
          <ac:chgData name="Tegischer Lukas" userId="f78daebb-0565-485c-bd0e-1cd035e796ff" providerId="ADAL" clId="{08E591FD-9F66-4D54-A6D8-87C939538E30}" dt="2021-10-03T18:04:15.985" v="106" actId="478"/>
          <ac:spMkLst>
            <pc:docMk/>
            <pc:sldMk cId="551739112" sldId="39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08E591FD-9F66-4D54-A6D8-87C939538E30}" dt="2021-10-03T18:05:50.413" v="140" actId="1076"/>
          <ac:spMkLst>
            <pc:docMk/>
            <pc:sldMk cId="551739112" sldId="390"/>
            <ac:spMk id="9" creationId="{D3D0CB6C-C035-4B9E-BEA7-B36C91619369}"/>
          </ac:spMkLst>
        </pc:spChg>
        <pc:spChg chg="mod">
          <ac:chgData name="Tegischer Lukas" userId="f78daebb-0565-485c-bd0e-1cd035e796ff" providerId="ADAL" clId="{08E591FD-9F66-4D54-A6D8-87C939538E30}" dt="2021-10-03T18:05:55.461" v="141" actId="1076"/>
          <ac:spMkLst>
            <pc:docMk/>
            <pc:sldMk cId="551739112" sldId="39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08E591FD-9F66-4D54-A6D8-87C939538E30}" dt="2021-10-03T18:05:08.839" v="126" actId="403"/>
          <ac:spMkLst>
            <pc:docMk/>
            <pc:sldMk cId="551739112" sldId="390"/>
            <ac:spMk id="11" creationId="{4370FEE3-9467-4E20-B09D-B4D529503B0F}"/>
          </ac:spMkLst>
        </pc:spChg>
        <pc:spChg chg="add mod">
          <ac:chgData name="Tegischer Lukas" userId="f78daebb-0565-485c-bd0e-1cd035e796ff" providerId="ADAL" clId="{08E591FD-9F66-4D54-A6D8-87C939538E30}" dt="2021-10-03T18:05:25.645" v="132" actId="1076"/>
          <ac:spMkLst>
            <pc:docMk/>
            <pc:sldMk cId="551739112" sldId="390"/>
            <ac:spMk id="12" creationId="{C90D2B1C-1E48-434F-B651-7816CD75AA7F}"/>
          </ac:spMkLst>
        </pc:spChg>
        <pc:spChg chg="add mod">
          <ac:chgData name="Tegischer Lukas" userId="f78daebb-0565-485c-bd0e-1cd035e796ff" providerId="ADAL" clId="{08E591FD-9F66-4D54-A6D8-87C939538E30}" dt="2021-10-03T18:05:41.181" v="138" actId="1076"/>
          <ac:spMkLst>
            <pc:docMk/>
            <pc:sldMk cId="551739112" sldId="390"/>
            <ac:spMk id="13" creationId="{FEDFC1BF-DE9F-42FC-A850-B378A9097398}"/>
          </ac:spMkLst>
        </pc:spChg>
        <pc:spChg chg="add mod">
          <ac:chgData name="Tegischer Lukas" userId="f78daebb-0565-485c-bd0e-1cd035e796ff" providerId="ADAL" clId="{08E591FD-9F66-4D54-A6D8-87C939538E30}" dt="2021-10-03T18:06:30.653" v="151" actId="1076"/>
          <ac:spMkLst>
            <pc:docMk/>
            <pc:sldMk cId="551739112" sldId="390"/>
            <ac:spMk id="15" creationId="{69AFB7D4-D6C9-43A7-A557-BCAF3B065715}"/>
          </ac:spMkLst>
        </pc:spChg>
      </pc:sldChg>
      <pc:sldChg chg="addSp delSp modSp add mod delAnim modAnim">
        <pc:chgData name="Tegischer Lukas" userId="f78daebb-0565-485c-bd0e-1cd035e796ff" providerId="ADAL" clId="{08E591FD-9F66-4D54-A6D8-87C939538E30}" dt="2021-10-03T18:11:37.858" v="238"/>
        <pc:sldMkLst>
          <pc:docMk/>
          <pc:sldMk cId="2971880466" sldId="391"/>
        </pc:sldMkLst>
        <pc:spChg chg="del">
          <ac:chgData name="Tegischer Lukas" userId="f78daebb-0565-485c-bd0e-1cd035e796ff" providerId="ADAL" clId="{08E591FD-9F66-4D54-A6D8-87C939538E30}" dt="2021-10-03T18:06:42.363" v="160" actId="478"/>
          <ac:spMkLst>
            <pc:docMk/>
            <pc:sldMk cId="2971880466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08E591FD-9F66-4D54-A6D8-87C939538E30}" dt="2021-10-03T18:06:40.085" v="158" actId="478"/>
          <ac:spMkLst>
            <pc:docMk/>
            <pc:sldMk cId="2971880466" sldId="391"/>
            <ac:spMk id="9" creationId="{D3D0CB6C-C035-4B9E-BEA7-B36C91619369}"/>
          </ac:spMkLst>
        </pc:spChg>
        <pc:spChg chg="del">
          <ac:chgData name="Tegischer Lukas" userId="f78daebb-0565-485c-bd0e-1cd035e796ff" providerId="ADAL" clId="{08E591FD-9F66-4D54-A6D8-87C939538E30}" dt="2021-10-03T18:06:41.444" v="159" actId="478"/>
          <ac:spMkLst>
            <pc:docMk/>
            <pc:sldMk cId="2971880466" sldId="391"/>
            <ac:spMk id="10" creationId="{81C4DA01-FD6A-453A-B69E-EC087AF4D423}"/>
          </ac:spMkLst>
        </pc:spChg>
        <pc:spChg chg="del">
          <ac:chgData name="Tegischer Lukas" userId="f78daebb-0565-485c-bd0e-1cd035e796ff" providerId="ADAL" clId="{08E591FD-9F66-4D54-A6D8-87C939538E30}" dt="2021-10-03T18:06:39.486" v="157" actId="478"/>
          <ac:spMkLst>
            <pc:docMk/>
            <pc:sldMk cId="2971880466" sldId="391"/>
            <ac:spMk id="11" creationId="{4370FEE3-9467-4E20-B09D-B4D529503B0F}"/>
          </ac:spMkLst>
        </pc:spChg>
        <pc:spChg chg="del">
          <ac:chgData name="Tegischer Lukas" userId="f78daebb-0565-485c-bd0e-1cd035e796ff" providerId="ADAL" clId="{08E591FD-9F66-4D54-A6D8-87C939538E30}" dt="2021-10-03T18:06:38.837" v="156" actId="478"/>
          <ac:spMkLst>
            <pc:docMk/>
            <pc:sldMk cId="2971880466" sldId="391"/>
            <ac:spMk id="12" creationId="{C90D2B1C-1E48-434F-B651-7816CD75AA7F}"/>
          </ac:spMkLst>
        </pc:spChg>
        <pc:spChg chg="del">
          <ac:chgData name="Tegischer Lukas" userId="f78daebb-0565-485c-bd0e-1cd035e796ff" providerId="ADAL" clId="{08E591FD-9F66-4D54-A6D8-87C939538E30}" dt="2021-10-03T18:06:38.017" v="155" actId="478"/>
          <ac:spMkLst>
            <pc:docMk/>
            <pc:sldMk cId="2971880466" sldId="391"/>
            <ac:spMk id="13" creationId="{FEDFC1BF-DE9F-42FC-A850-B378A9097398}"/>
          </ac:spMkLst>
        </pc:spChg>
        <pc:spChg chg="add del mod">
          <ac:chgData name="Tegischer Lukas" userId="f78daebb-0565-485c-bd0e-1cd035e796ff" providerId="ADAL" clId="{08E591FD-9F66-4D54-A6D8-87C939538E30}" dt="2021-10-03T18:07:02.885" v="164" actId="478"/>
          <ac:spMkLst>
            <pc:docMk/>
            <pc:sldMk cId="2971880466" sldId="391"/>
            <ac:spMk id="14" creationId="{764C1C09-E200-4A66-9AD6-BAB38590BB0E}"/>
          </ac:spMkLst>
        </pc:spChg>
        <pc:spChg chg="del">
          <ac:chgData name="Tegischer Lukas" userId="f78daebb-0565-485c-bd0e-1cd035e796ff" providerId="ADAL" clId="{08E591FD-9F66-4D54-A6D8-87C939538E30}" dt="2021-10-03T18:06:37.353" v="154" actId="478"/>
          <ac:spMkLst>
            <pc:docMk/>
            <pc:sldMk cId="2971880466" sldId="391"/>
            <ac:spMk id="15" creationId="{69AFB7D4-D6C9-43A7-A557-BCAF3B065715}"/>
          </ac:spMkLst>
        </pc:spChg>
        <pc:spChg chg="add mod">
          <ac:chgData name="Tegischer Lukas" userId="f78daebb-0565-485c-bd0e-1cd035e796ff" providerId="ADAL" clId="{08E591FD-9F66-4D54-A6D8-87C939538E30}" dt="2021-10-03T18:07:09.720" v="169" actId="403"/>
          <ac:spMkLst>
            <pc:docMk/>
            <pc:sldMk cId="2971880466" sldId="391"/>
            <ac:spMk id="16" creationId="{62FA177B-0488-4099-8642-E02C10168F91}"/>
          </ac:spMkLst>
        </pc:spChg>
        <pc:spChg chg="add mod">
          <ac:chgData name="Tegischer Lukas" userId="f78daebb-0565-485c-bd0e-1cd035e796ff" providerId="ADAL" clId="{08E591FD-9F66-4D54-A6D8-87C939538E30}" dt="2021-10-03T18:07:25.788" v="175" actId="1076"/>
          <ac:spMkLst>
            <pc:docMk/>
            <pc:sldMk cId="2971880466" sldId="391"/>
            <ac:spMk id="17" creationId="{CAA98DB8-E178-4E2E-ADE0-A998E866A179}"/>
          </ac:spMkLst>
        </pc:spChg>
        <pc:spChg chg="add mod">
          <ac:chgData name="Tegischer Lukas" userId="f78daebb-0565-485c-bd0e-1cd035e796ff" providerId="ADAL" clId="{08E591FD-9F66-4D54-A6D8-87C939538E30}" dt="2021-10-03T18:11:37.149" v="237" actId="1076"/>
          <ac:spMkLst>
            <pc:docMk/>
            <pc:sldMk cId="2971880466" sldId="391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8:40.061" v="204" actId="1076"/>
        <pc:sldMkLst>
          <pc:docMk/>
          <pc:sldMk cId="2784666792" sldId="392"/>
        </pc:sldMkLst>
        <pc:spChg chg="add mod">
          <ac:chgData name="Tegischer Lukas" userId="f78daebb-0565-485c-bd0e-1cd035e796ff" providerId="ADAL" clId="{08E591FD-9F66-4D54-A6D8-87C939538E30}" dt="2021-10-03T18:08:20.174" v="194" actId="14100"/>
          <ac:spMkLst>
            <pc:docMk/>
            <pc:sldMk cId="2784666792" sldId="392"/>
            <ac:spMk id="7" creationId="{EA58E55A-8C98-4743-A6C5-CE808122F0C6}"/>
          </ac:spMkLst>
        </pc:spChg>
        <pc:spChg chg="add mod">
          <ac:chgData name="Tegischer Lukas" userId="f78daebb-0565-485c-bd0e-1cd035e796ff" providerId="ADAL" clId="{08E591FD-9F66-4D54-A6D8-87C939538E30}" dt="2021-10-03T18:08:40.061" v="204" actId="1076"/>
          <ac:spMkLst>
            <pc:docMk/>
            <pc:sldMk cId="2784666792" sldId="392"/>
            <ac:spMk id="9" creationId="{B7E13A93-5DEE-4160-9FD6-CAC27C38F7E2}"/>
          </ac:spMkLst>
        </pc:spChg>
        <pc:spChg chg="del">
          <ac:chgData name="Tegischer Lukas" userId="f78daebb-0565-485c-bd0e-1cd035e796ff" providerId="ADAL" clId="{08E591FD-9F66-4D54-A6D8-87C939538E30}" dt="2021-10-03T18:08:11.222" v="188" actId="478"/>
          <ac:spMkLst>
            <pc:docMk/>
            <pc:sldMk cId="2784666792" sldId="392"/>
            <ac:spMk id="16" creationId="{62FA177B-0488-4099-8642-E02C10168F91}"/>
          </ac:spMkLst>
        </pc:spChg>
        <pc:spChg chg="del">
          <ac:chgData name="Tegischer Lukas" userId="f78daebb-0565-485c-bd0e-1cd035e796ff" providerId="ADAL" clId="{08E591FD-9F66-4D54-A6D8-87C939538E30}" dt="2021-10-03T18:08:09.768" v="186" actId="478"/>
          <ac:spMkLst>
            <pc:docMk/>
            <pc:sldMk cId="2784666792" sldId="392"/>
            <ac:spMk id="17" creationId="{CAA98DB8-E178-4E2E-ADE0-A998E866A179}"/>
          </ac:spMkLst>
        </pc:spChg>
        <pc:spChg chg="del">
          <ac:chgData name="Tegischer Lukas" userId="f78daebb-0565-485c-bd0e-1cd035e796ff" providerId="ADAL" clId="{08E591FD-9F66-4D54-A6D8-87C939538E30}" dt="2021-10-03T18:08:10.451" v="187" actId="478"/>
          <ac:spMkLst>
            <pc:docMk/>
            <pc:sldMk cId="2784666792" sldId="392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9:49.365" v="222" actId="6549"/>
        <pc:sldMkLst>
          <pc:docMk/>
          <pc:sldMk cId="3674777410" sldId="393"/>
        </pc:sldMkLst>
        <pc:spChg chg="add mod">
          <ac:chgData name="Tegischer Lukas" userId="f78daebb-0565-485c-bd0e-1cd035e796ff" providerId="ADAL" clId="{08E591FD-9F66-4D54-A6D8-87C939538E30}" dt="2021-10-03T18:09:01.421" v="211" actId="1076"/>
          <ac:spMkLst>
            <pc:docMk/>
            <pc:sldMk cId="3674777410" sldId="393"/>
            <ac:spMk id="6" creationId="{0E90379E-4A91-4E4F-8B32-657FDA7080B3}"/>
          </ac:spMkLst>
        </pc:spChg>
        <pc:spChg chg="del">
          <ac:chgData name="Tegischer Lukas" userId="f78daebb-0565-485c-bd0e-1cd035e796ff" providerId="ADAL" clId="{08E591FD-9F66-4D54-A6D8-87C939538E30}" dt="2021-10-03T18:08:53.812" v="207" actId="478"/>
          <ac:spMkLst>
            <pc:docMk/>
            <pc:sldMk cId="3674777410" sldId="393"/>
            <ac:spMk id="7" creationId="{EA58E55A-8C98-4743-A6C5-CE808122F0C6}"/>
          </ac:spMkLst>
        </pc:spChg>
        <pc:spChg chg="del">
          <ac:chgData name="Tegischer Lukas" userId="f78daebb-0565-485c-bd0e-1cd035e796ff" providerId="ADAL" clId="{08E591FD-9F66-4D54-A6D8-87C939538E30}" dt="2021-10-03T18:08:53.220" v="206" actId="478"/>
          <ac:spMkLst>
            <pc:docMk/>
            <pc:sldMk cId="3674777410" sldId="393"/>
            <ac:spMk id="9" creationId="{B7E13A93-5DEE-4160-9FD6-CAC27C38F7E2}"/>
          </ac:spMkLst>
        </pc:spChg>
        <pc:spChg chg="add mod">
          <ac:chgData name="Tegischer Lukas" userId="f78daebb-0565-485c-bd0e-1cd035e796ff" providerId="ADAL" clId="{08E591FD-9F66-4D54-A6D8-87C939538E30}" dt="2021-10-03T18:09:49.365" v="222" actId="6549"/>
          <ac:spMkLst>
            <pc:docMk/>
            <pc:sldMk cId="3674777410" sldId="393"/>
            <ac:spMk id="10" creationId="{B084A252-8E57-4A6A-96C2-EBA11AC57D5F}"/>
          </ac:spMkLst>
        </pc:spChg>
        <pc:graphicFrameChg chg="add del mod">
          <ac:chgData name="Tegischer Lukas" userId="f78daebb-0565-485c-bd0e-1cd035e796ff" providerId="ADAL" clId="{08E591FD-9F66-4D54-A6D8-87C939538E30}" dt="2021-10-03T18:09:18.785" v="213"/>
          <ac:graphicFrameMkLst>
            <pc:docMk/>
            <pc:sldMk cId="3674777410" sldId="393"/>
            <ac:graphicFrameMk id="3" creationId="{AE410E72-C2B3-4DF0-97FE-50112E4484C0}"/>
          </ac:graphicFrameMkLst>
        </pc:graphicFrame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623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772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464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889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Ganze Zahlen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2559622" y="566696"/>
            <a:ext cx="7072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C73DB9-3043-4CA9-9926-DE32550C3112}"/>
              </a:ext>
            </a:extLst>
          </p:cNvPr>
          <p:cNvSpPr txBox="1"/>
          <p:nvPr/>
        </p:nvSpPr>
        <p:spPr>
          <a:xfrm>
            <a:off x="847725" y="1577876"/>
            <a:ext cx="10496550" cy="1173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Addition bzw. Subtraktion funktioniert bis auf zwei Ausnahmen gleich wie wir es bereits gelernt haben: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Ausnahme 1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Wir dürfen nun mit negativen Zahlen rechnen. Das Ergebnis darf eine negative Zahl sein.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Ausnahme 2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Beim Addieren/Subtrahieren gibt es vier Regeln zu beachten: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1C4DA01-FD6A-453A-B69E-EC087AF4D423}"/>
              </a:ext>
            </a:extLst>
          </p:cNvPr>
          <p:cNvSpPr txBox="1"/>
          <p:nvPr/>
        </p:nvSpPr>
        <p:spPr>
          <a:xfrm>
            <a:off x="3124200" y="2971800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und – ergibt –</a:t>
            </a:r>
            <a:br>
              <a:rPr lang="de-AT" sz="3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3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und + ergibt –</a:t>
            </a:r>
            <a:br>
              <a:rPr lang="de-AT" sz="3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36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und – ergibt +</a:t>
            </a:r>
            <a:br>
              <a:rPr lang="de-AT" sz="36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36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und + ergibt +</a:t>
            </a: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2559622" y="566696"/>
            <a:ext cx="7072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1C4DA01-FD6A-453A-B69E-EC087AF4D423}"/>
              </a:ext>
            </a:extLst>
          </p:cNvPr>
          <p:cNvSpPr txBox="1"/>
          <p:nvPr/>
        </p:nvSpPr>
        <p:spPr>
          <a:xfrm>
            <a:off x="8858250" y="2767280"/>
            <a:ext cx="27813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und – ergibt –</a:t>
            </a:r>
            <a:b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und + ergibt –</a:t>
            </a:r>
            <a:b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und – ergibt +</a:t>
            </a:r>
            <a:br>
              <a:rPr lang="de-AT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und + ergibt +</a:t>
            </a:r>
            <a:endParaRPr lang="de-AT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3D0CB6C-C035-4B9E-BEA7-B36C91619369}"/>
              </a:ext>
            </a:extLst>
          </p:cNvPr>
          <p:cNvSpPr txBox="1"/>
          <p:nvPr/>
        </p:nvSpPr>
        <p:spPr>
          <a:xfrm>
            <a:off x="2390775" y="1372054"/>
            <a:ext cx="741045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 Bevor du zum Addieren/Subtrahieren beginnst, löse die Klammern auf !!!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370FEE3-9467-4E20-B09D-B4D529503B0F}"/>
                  </a:ext>
                </a:extLst>
              </p:cNvPr>
              <p:cNvSpPr txBox="1"/>
              <p:nvPr/>
            </p:nvSpPr>
            <p:spPr>
              <a:xfrm>
                <a:off x="647700" y="2192801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370FEE3-9467-4E20-B09D-B4D529503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2192801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90D2B1C-1E48-434F-B651-7816CD75AA7F}"/>
                  </a:ext>
                </a:extLst>
              </p:cNvPr>
              <p:cNvSpPr txBox="1"/>
              <p:nvPr/>
            </p:nvSpPr>
            <p:spPr>
              <a:xfrm>
                <a:off x="6477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90D2B1C-1E48-434F-B651-7816CD75A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DFC1BF-DE9F-42FC-A850-B378A9097398}"/>
                  </a:ext>
                </a:extLst>
              </p:cNvPr>
              <p:cNvSpPr txBox="1"/>
              <p:nvPr/>
            </p:nvSpPr>
            <p:spPr>
              <a:xfrm>
                <a:off x="647700" y="426508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DFC1BF-DE9F-42FC-A850-B378A9097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4265089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69AFB7D4-D6C9-43A7-A557-BCAF3B065715}"/>
              </a:ext>
            </a:extLst>
          </p:cNvPr>
          <p:cNvSpPr txBox="1"/>
          <p:nvPr/>
        </p:nvSpPr>
        <p:spPr>
          <a:xfrm>
            <a:off x="1019175" y="5301233"/>
            <a:ext cx="10153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Beim Addieren und Subtrahieren ganzer Zahlen ist es sinnvoll, zu Beginn um jede Zahl eine Klammer zu setzen, da die Klammern die Rechenzeichen von Vorzeichen trennen sollen.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5517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62FA177B-0488-4099-8642-E02C10168F91}"/>
              </a:ext>
            </a:extLst>
          </p:cNvPr>
          <p:cNvSpPr txBox="1"/>
          <p:nvPr/>
        </p:nvSpPr>
        <p:spPr>
          <a:xfrm>
            <a:off x="390525" y="376309"/>
            <a:ext cx="828675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zuerst die Klammern. Rechne von links nach rechts.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AA98DB8-E178-4E2E-ADE0-A998E866A179}"/>
                  </a:ext>
                </a:extLst>
              </p:cNvPr>
              <p:cNvSpPr txBox="1"/>
              <p:nvPr/>
            </p:nvSpPr>
            <p:spPr>
              <a:xfrm>
                <a:off x="800100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AA98DB8-E178-4E2E-ADE0-A998E866A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830D94AB-2CA0-4F23-89D9-324D5D8CE64C}"/>
                  </a:ext>
                </a:extLst>
              </p:cNvPr>
              <p:cNvSpPr txBox="1"/>
              <p:nvPr/>
            </p:nvSpPr>
            <p:spPr>
              <a:xfrm>
                <a:off x="8001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+67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830D94AB-2CA0-4F23-89D9-324D5D8CE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8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EA58E55A-8C98-4743-A6C5-CE808122F0C6}"/>
              </a:ext>
            </a:extLst>
          </p:cNvPr>
          <p:cNvSpPr txBox="1"/>
          <p:nvPr/>
        </p:nvSpPr>
        <p:spPr>
          <a:xfrm>
            <a:off x="304799" y="464143"/>
            <a:ext cx="951547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Berechne. Achte auf die Betragsstriche und löse den Betrag erst zum Schluss auf.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7E13A93-5DEE-4160-9FD6-CAC27C38F7E2}"/>
                  </a:ext>
                </a:extLst>
              </p:cNvPr>
              <p:cNvSpPr txBox="1"/>
              <p:nvPr/>
            </p:nvSpPr>
            <p:spPr>
              <a:xfrm>
                <a:off x="590550" y="147268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−54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−24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7E13A93-5DEE-4160-9FD6-CAC27C38F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" y="147268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66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E90379E-4A91-4E4F-8B32-657FDA7080B3}"/>
              </a:ext>
            </a:extLst>
          </p:cNvPr>
          <p:cNvSpPr txBox="1"/>
          <p:nvPr/>
        </p:nvSpPr>
        <p:spPr>
          <a:xfrm>
            <a:off x="333375" y="477886"/>
            <a:ext cx="102679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Berechne. Achte auf die Klammern: Löse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zuerst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runden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eckigen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zum Schluss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geschwungenen Klammern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auf.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084A252-8E57-4A6A-96C2-EBA11AC57D5F}"/>
                  </a:ext>
                </a:extLst>
              </p:cNvPr>
              <p:cNvSpPr txBox="1"/>
              <p:nvPr/>
            </p:nvSpPr>
            <p:spPr>
              <a:xfrm>
                <a:off x="571500" y="1380061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−28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−15</m:t>
                                  </m:r>
                                </m:e>
                              </m:d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−9</m:t>
                                  </m:r>
                                </m:e>
                              </m:d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084A252-8E57-4A6A-96C2-EBA11AC57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380061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777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260</Words>
  <Application>Microsoft Office PowerPoint</Application>
  <PresentationFormat>Breitbild</PresentationFormat>
  <Paragraphs>26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Ganze Zahlen Addieren und Subtrahieren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2022-11-04T15:33:08Z</dcterms:modified>
</cp:coreProperties>
</file>