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80" r:id="rId3"/>
    <p:sldId id="390" r:id="rId4"/>
    <p:sldId id="391" r:id="rId5"/>
    <p:sldId id="392" r:id="rId6"/>
    <p:sldId id="39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17488C9-96C6-4378-BA7D-7C040EE2F914}"/>
    <pc:docChg chg="undo custSel addSld delSld modSld">
      <pc:chgData name="Tegischer Lukas" userId="f78daebb-0565-485c-bd0e-1cd035e796ff" providerId="ADAL" clId="{A17488C9-96C6-4378-BA7D-7C040EE2F914}" dt="2021-10-03T13:02:19.638" v="599" actId="1076"/>
      <pc:docMkLst>
        <pc:docMk/>
      </pc:docMkLst>
      <pc:sldChg chg="modSp mod">
        <pc:chgData name="Tegischer Lukas" userId="f78daebb-0565-485c-bd0e-1cd035e796ff" providerId="ADAL" clId="{A17488C9-96C6-4378-BA7D-7C040EE2F914}" dt="2021-10-03T08:17:40.844" v="59" actId="404"/>
        <pc:sldMkLst>
          <pc:docMk/>
          <pc:sldMk cId="336392357" sldId="256"/>
        </pc:sldMkLst>
        <pc:spChg chg="mod">
          <ac:chgData name="Tegischer Lukas" userId="f78daebb-0565-485c-bd0e-1cd035e796ff" providerId="ADAL" clId="{A17488C9-96C6-4378-BA7D-7C040EE2F914}" dt="2021-10-03T08:17:40.844" v="5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A17488C9-96C6-4378-BA7D-7C040EE2F914}" dt="2021-10-03T08:17:10.989" v="42" actId="47"/>
        <pc:sldMkLst>
          <pc:docMk/>
          <pc:sldMk cId="3423344192" sldId="367"/>
        </pc:sldMkLst>
      </pc:sldChg>
      <pc:sldChg chg="addSp delSp modSp mod">
        <pc:chgData name="Tegischer Lukas" userId="f78daebb-0565-485c-bd0e-1cd035e796ff" providerId="ADAL" clId="{A17488C9-96C6-4378-BA7D-7C040EE2F914}" dt="2021-10-03T08:20:34.532" v="293" actId="20577"/>
        <pc:sldMkLst>
          <pc:docMk/>
          <pc:sldMk cId="15827720" sldId="380"/>
        </pc:sldMkLst>
        <pc:spChg chg="mod">
          <ac:chgData name="Tegischer Lukas" userId="f78daebb-0565-485c-bd0e-1cd035e796ff" providerId="ADAL" clId="{A17488C9-96C6-4378-BA7D-7C040EE2F914}" dt="2021-10-03T08:18:22.620" v="98" actId="16959"/>
          <ac:spMkLst>
            <pc:docMk/>
            <pc:sldMk cId="15827720" sldId="380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18:03.666" v="92" actId="478"/>
          <ac:spMkLst>
            <pc:docMk/>
            <pc:sldMk cId="15827720" sldId="380"/>
            <ac:spMk id="7" creationId="{7BFA41BB-8C09-42A9-83DA-E40BAC465E87}"/>
          </ac:spMkLst>
        </pc:spChg>
        <pc:spChg chg="add mod">
          <ac:chgData name="Tegischer Lukas" userId="f78daebb-0565-485c-bd0e-1cd035e796ff" providerId="ADAL" clId="{A17488C9-96C6-4378-BA7D-7C040EE2F914}" dt="2021-10-03T08:20:34.532" v="293" actId="20577"/>
          <ac:spMkLst>
            <pc:docMk/>
            <pc:sldMk cId="15827720" sldId="380"/>
            <ac:spMk id="9" creationId="{3C018407-9EA9-49EF-A0A4-E2A8B576147C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28:29.673" v="368"/>
        <pc:sldMkLst>
          <pc:docMk/>
          <pc:sldMk cId="21575121" sldId="381"/>
        </pc:sldMkLst>
        <pc:spChg chg="add mod">
          <ac:chgData name="Tegischer Lukas" userId="f78daebb-0565-485c-bd0e-1cd035e796ff" providerId="ADAL" clId="{A17488C9-96C6-4378-BA7D-7C040EE2F914}" dt="2021-10-03T08:21:41.151" v="345"/>
          <ac:spMkLst>
            <pc:docMk/>
            <pc:sldMk cId="21575121" sldId="381"/>
            <ac:spMk id="7" creationId="{F85A18F1-0B90-48F1-9551-8C16E3EDB96E}"/>
          </ac:spMkLst>
        </pc:spChg>
        <pc:spChg chg="del">
          <ac:chgData name="Tegischer Lukas" userId="f78daebb-0565-485c-bd0e-1cd035e796ff" providerId="ADAL" clId="{A17488C9-96C6-4378-BA7D-7C040EE2F914}" dt="2021-10-03T08:20:48.911" v="295" actId="478"/>
          <ac:spMkLst>
            <pc:docMk/>
            <pc:sldMk cId="21575121" sldId="381"/>
            <ac:spMk id="9" creationId="{3C018407-9EA9-49EF-A0A4-E2A8B576147C}"/>
          </ac:spMkLst>
        </pc:spChg>
        <pc:spChg chg="add mod">
          <ac:chgData name="Tegischer Lukas" userId="f78daebb-0565-485c-bd0e-1cd035e796ff" providerId="ADAL" clId="{A17488C9-96C6-4378-BA7D-7C040EE2F914}" dt="2021-10-03T08:28:23.287" v="366" actId="1076"/>
          <ac:spMkLst>
            <pc:docMk/>
            <pc:sldMk cId="21575121" sldId="381"/>
            <ac:spMk id="11" creationId="{A26CD797-9268-4CF1-AC33-1D89AD8AD4D5}"/>
          </ac:spMkLst>
        </pc:spChg>
        <pc:picChg chg="add mod">
          <ac:chgData name="Tegischer Lukas" userId="f78daebb-0565-485c-bd0e-1cd035e796ff" providerId="ADAL" clId="{A17488C9-96C6-4378-BA7D-7C040EE2F914}" dt="2021-10-03T08:21:56.855" v="350" actId="1076"/>
          <ac:picMkLst>
            <pc:docMk/>
            <pc:sldMk cId="21575121" sldId="381"/>
            <ac:picMk id="10" creationId="{F693C335-8DDD-4437-BE45-699A25A7BA7D}"/>
          </ac:picMkLst>
        </pc:picChg>
      </pc:sldChg>
      <pc:sldChg chg="addSp delSp modSp add mod delAnim modAnim">
        <pc:chgData name="Tegischer Lukas" userId="f78daebb-0565-485c-bd0e-1cd035e796ff" providerId="ADAL" clId="{A17488C9-96C6-4378-BA7D-7C040EE2F914}" dt="2021-10-03T08:29:34.822" v="384"/>
        <pc:sldMkLst>
          <pc:docMk/>
          <pc:sldMk cId="1469872348" sldId="382"/>
        </pc:sldMkLst>
        <pc:spChg chg="add mod">
          <ac:chgData name="Tegischer Lukas" userId="f78daebb-0565-485c-bd0e-1cd035e796ff" providerId="ADAL" clId="{A17488C9-96C6-4378-BA7D-7C040EE2F914}" dt="2021-10-03T08:29:26.478" v="383" actId="113"/>
          <ac:spMkLst>
            <pc:docMk/>
            <pc:sldMk cId="1469872348" sldId="382"/>
            <ac:spMk id="9" creationId="{3DAB6BB5-555E-4CCD-87B7-2B990974C204}"/>
          </ac:spMkLst>
        </pc:spChg>
        <pc:spChg chg="del">
          <ac:chgData name="Tegischer Lukas" userId="f78daebb-0565-485c-bd0e-1cd035e796ff" providerId="ADAL" clId="{A17488C9-96C6-4378-BA7D-7C040EE2F914}" dt="2021-10-03T08:28:33.790" v="370" actId="478"/>
          <ac:spMkLst>
            <pc:docMk/>
            <pc:sldMk cId="1469872348" sldId="382"/>
            <ac:spMk id="11" creationId="{A26CD797-9268-4CF1-AC33-1D89AD8AD4D5}"/>
          </ac:spMkLst>
        </pc:spChg>
      </pc:sldChg>
      <pc:sldChg chg="addSp delSp modSp add mod delAnim">
        <pc:chgData name="Tegischer Lukas" userId="f78daebb-0565-485c-bd0e-1cd035e796ff" providerId="ADAL" clId="{A17488C9-96C6-4378-BA7D-7C040EE2F914}" dt="2021-10-03T08:30:02.497" v="394" actId="1076"/>
        <pc:sldMkLst>
          <pc:docMk/>
          <pc:sldMk cId="3071173208" sldId="383"/>
        </pc:sldMkLst>
        <pc:spChg chg="del">
          <ac:chgData name="Tegischer Lukas" userId="f78daebb-0565-485c-bd0e-1cd035e796ff" providerId="ADAL" clId="{A17488C9-96C6-4378-BA7D-7C040EE2F914}" dt="2021-10-03T08:29:45.194" v="386" actId="478"/>
          <ac:spMkLst>
            <pc:docMk/>
            <pc:sldMk cId="3071173208" sldId="383"/>
            <ac:spMk id="9" creationId="{3DAB6BB5-555E-4CCD-87B7-2B990974C204}"/>
          </ac:spMkLst>
        </pc:spChg>
        <pc:spChg chg="add mod">
          <ac:chgData name="Tegischer Lukas" userId="f78daebb-0565-485c-bd0e-1cd035e796ff" providerId="ADAL" clId="{A17488C9-96C6-4378-BA7D-7C040EE2F914}" dt="2021-10-03T08:30:02.497" v="394" actId="1076"/>
          <ac:spMkLst>
            <pc:docMk/>
            <pc:sldMk cId="3071173208" sldId="383"/>
            <ac:spMk id="11" creationId="{B2BB716D-4D86-4B0E-8DD4-1E7AEA16C359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32:55.385" v="453" actId="122"/>
        <pc:sldMkLst>
          <pc:docMk/>
          <pc:sldMk cId="1002967539" sldId="384"/>
        </pc:sldMkLst>
        <pc:spChg chg="del">
          <ac:chgData name="Tegischer Lukas" userId="f78daebb-0565-485c-bd0e-1cd035e796ff" providerId="ADAL" clId="{A17488C9-96C6-4378-BA7D-7C040EE2F914}" dt="2021-10-03T08:30:26.962" v="398" actId="478"/>
          <ac:spMkLst>
            <pc:docMk/>
            <pc:sldMk cId="1002967539" sldId="384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30:22.507" v="396" actId="478"/>
          <ac:spMkLst>
            <pc:docMk/>
            <pc:sldMk cId="1002967539" sldId="384"/>
            <ac:spMk id="7" creationId="{F85A18F1-0B90-48F1-9551-8C16E3EDB96E}"/>
          </ac:spMkLst>
        </pc:spChg>
        <pc:spChg chg="add mod">
          <ac:chgData name="Tegischer Lukas" userId="f78daebb-0565-485c-bd0e-1cd035e796ff" providerId="ADAL" clId="{A17488C9-96C6-4378-BA7D-7C040EE2F914}" dt="2021-10-03T08:32:55.385" v="453" actId="122"/>
          <ac:spMkLst>
            <pc:docMk/>
            <pc:sldMk cId="1002967539" sldId="384"/>
            <ac:spMk id="9" creationId="{67575E06-3D7B-4817-BE14-874C37309144}"/>
          </ac:spMkLst>
        </pc:spChg>
        <pc:spChg chg="del">
          <ac:chgData name="Tegischer Lukas" userId="f78daebb-0565-485c-bd0e-1cd035e796ff" providerId="ADAL" clId="{A17488C9-96C6-4378-BA7D-7C040EE2F914}" dt="2021-10-03T08:30:31.488" v="400" actId="478"/>
          <ac:spMkLst>
            <pc:docMk/>
            <pc:sldMk cId="1002967539" sldId="384"/>
            <ac:spMk id="11" creationId="{B2BB716D-4D86-4B0E-8DD4-1E7AEA16C359}"/>
          </ac:spMkLst>
        </pc:spChg>
        <pc:picChg chg="mod">
          <ac:chgData name="Tegischer Lukas" userId="f78daebb-0565-485c-bd0e-1cd035e796ff" providerId="ADAL" clId="{A17488C9-96C6-4378-BA7D-7C040EE2F914}" dt="2021-10-03T08:30:29.190" v="399" actId="1076"/>
          <ac:picMkLst>
            <pc:docMk/>
            <pc:sldMk cId="1002967539" sldId="384"/>
            <ac:picMk id="10" creationId="{F693C335-8DDD-4437-BE45-699A25A7BA7D}"/>
          </ac:picMkLst>
        </pc:picChg>
      </pc:sldChg>
      <pc:sldChg chg="addSp delSp modSp add mod delAnim">
        <pc:chgData name="Tegischer Lukas" userId="f78daebb-0565-485c-bd0e-1cd035e796ff" providerId="ADAL" clId="{A17488C9-96C6-4378-BA7D-7C040EE2F914}" dt="2021-10-03T08:33:56.523" v="469" actId="1076"/>
        <pc:sldMkLst>
          <pc:docMk/>
          <pc:sldMk cId="4028607491" sldId="385"/>
        </pc:sldMkLst>
        <pc:spChg chg="add mod">
          <ac:chgData name="Tegischer Lukas" userId="f78daebb-0565-485c-bd0e-1cd035e796ff" providerId="ADAL" clId="{A17488C9-96C6-4378-BA7D-7C040EE2F914}" dt="2021-10-03T08:33:56.523" v="469" actId="1076"/>
          <ac:spMkLst>
            <pc:docMk/>
            <pc:sldMk cId="4028607491" sldId="385"/>
            <ac:spMk id="6" creationId="{A823D3C3-16E9-49E5-BB25-799091ECAF57}"/>
          </ac:spMkLst>
        </pc:spChg>
        <pc:spChg chg="del">
          <ac:chgData name="Tegischer Lukas" userId="f78daebb-0565-485c-bd0e-1cd035e796ff" providerId="ADAL" clId="{A17488C9-96C6-4378-BA7D-7C040EE2F914}" dt="2021-10-03T08:33:11.486" v="455" actId="478"/>
          <ac:spMkLst>
            <pc:docMk/>
            <pc:sldMk cId="4028607491" sldId="385"/>
            <ac:spMk id="9" creationId="{67575E06-3D7B-4817-BE14-874C37309144}"/>
          </ac:spMkLst>
        </pc:spChg>
        <pc:picChg chg="add mod">
          <ac:chgData name="Tegischer Lukas" userId="f78daebb-0565-485c-bd0e-1cd035e796ff" providerId="ADAL" clId="{A17488C9-96C6-4378-BA7D-7C040EE2F914}" dt="2021-10-03T08:33:37.528" v="463"/>
          <ac:picMkLst>
            <pc:docMk/>
            <pc:sldMk cId="4028607491" sldId="385"/>
            <ac:picMk id="7" creationId="{4E030F39-A5CA-40D4-8AB4-A390949CDB72}"/>
          </ac:picMkLst>
        </pc:picChg>
        <pc:picChg chg="del">
          <ac:chgData name="Tegischer Lukas" userId="f78daebb-0565-485c-bd0e-1cd035e796ff" providerId="ADAL" clId="{A17488C9-96C6-4378-BA7D-7C040EE2F914}" dt="2021-10-03T08:33:11.887" v="456" actId="478"/>
          <ac:picMkLst>
            <pc:docMk/>
            <pc:sldMk cId="4028607491" sldId="385"/>
            <ac:picMk id="10" creationId="{F693C335-8DDD-4437-BE45-699A25A7BA7D}"/>
          </ac:picMkLst>
        </pc:picChg>
        <pc:picChg chg="add mod">
          <ac:chgData name="Tegischer Lukas" userId="f78daebb-0565-485c-bd0e-1cd035e796ff" providerId="ADAL" clId="{A17488C9-96C6-4378-BA7D-7C040EE2F914}" dt="2021-10-03T08:33:53.488" v="468" actId="1076"/>
          <ac:picMkLst>
            <pc:docMk/>
            <pc:sldMk cId="4028607491" sldId="385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2.352" v="43" actId="47"/>
        <pc:sldMkLst>
          <pc:docMk/>
          <pc:sldMk cId="609291433" sldId="386"/>
        </pc:sldMkLst>
      </pc:sldChg>
      <pc:sldChg chg="addSp delSp modSp add mod modAnim">
        <pc:chgData name="Tegischer Lukas" userId="f78daebb-0565-485c-bd0e-1cd035e796ff" providerId="ADAL" clId="{A17488C9-96C6-4378-BA7D-7C040EE2F914}" dt="2021-10-03T12:58:32.326" v="513"/>
        <pc:sldMkLst>
          <pc:docMk/>
          <pc:sldMk cId="1702795162" sldId="386"/>
        </pc:sldMkLst>
        <pc:spChg chg="del">
          <ac:chgData name="Tegischer Lukas" userId="f78daebb-0565-485c-bd0e-1cd035e796ff" providerId="ADAL" clId="{A17488C9-96C6-4378-BA7D-7C040EE2F914}" dt="2021-10-03T08:34:09.784" v="472" actId="478"/>
          <ac:spMkLst>
            <pc:docMk/>
            <pc:sldMk cId="1702795162" sldId="386"/>
            <ac:spMk id="6" creationId="{A823D3C3-16E9-49E5-BB25-799091ECAF57}"/>
          </ac:spMkLst>
        </pc:spChg>
        <pc:spChg chg="add mod">
          <ac:chgData name="Tegischer Lukas" userId="f78daebb-0565-485c-bd0e-1cd035e796ff" providerId="ADAL" clId="{A17488C9-96C6-4378-BA7D-7C040EE2F914}" dt="2021-10-03T08:36:03.784" v="511" actId="20577"/>
          <ac:spMkLst>
            <pc:docMk/>
            <pc:sldMk cId="1702795162" sldId="386"/>
            <ac:spMk id="7" creationId="{C51B430B-692C-430B-B1D3-12EB1FC618EC}"/>
          </ac:spMkLst>
        </pc:spChg>
        <pc:spChg chg="add mod">
          <ac:chgData name="Tegischer Lukas" userId="f78daebb-0565-485c-bd0e-1cd035e796ff" providerId="ADAL" clId="{A17488C9-96C6-4378-BA7D-7C040EE2F914}" dt="2021-10-03T08:34:49.330" v="498" actId="1076"/>
          <ac:spMkLst>
            <pc:docMk/>
            <pc:sldMk cId="1702795162" sldId="386"/>
            <ac:spMk id="9" creationId="{FD6EC625-C078-46CB-877F-18CC86162780}"/>
          </ac:spMkLst>
        </pc:spChg>
        <pc:picChg chg="del">
          <ac:chgData name="Tegischer Lukas" userId="f78daebb-0565-485c-bd0e-1cd035e796ff" providerId="ADAL" clId="{A17488C9-96C6-4378-BA7D-7C040EE2F914}" dt="2021-10-03T08:34:08.272" v="471" actId="478"/>
          <ac:picMkLst>
            <pc:docMk/>
            <pc:sldMk cId="1702795162" sldId="386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336340650" sldId="387"/>
        </pc:sldMkLst>
      </pc:sldChg>
      <pc:sldChg chg="addSp delSp modSp add mod delAnim">
        <pc:chgData name="Tegischer Lukas" userId="f78daebb-0565-485c-bd0e-1cd035e796ff" providerId="ADAL" clId="{A17488C9-96C6-4378-BA7D-7C040EE2F914}" dt="2021-10-03T12:59:49.054" v="544" actId="20577"/>
        <pc:sldMkLst>
          <pc:docMk/>
          <pc:sldMk cId="1714706316" sldId="387"/>
        </pc:sldMkLst>
        <pc:spChg chg="add mod">
          <ac:chgData name="Tegischer Lukas" userId="f78daebb-0565-485c-bd0e-1cd035e796ff" providerId="ADAL" clId="{A17488C9-96C6-4378-BA7D-7C040EE2F914}" dt="2021-10-03T12:59:49.054" v="544" actId="20577"/>
          <ac:spMkLst>
            <pc:docMk/>
            <pc:sldMk cId="1714706316" sldId="387"/>
            <ac:spMk id="6" creationId="{179C1989-F78A-44DC-A2E7-984B5F78B2B2}"/>
          </ac:spMkLst>
        </pc:spChg>
        <pc:spChg chg="del">
          <ac:chgData name="Tegischer Lukas" userId="f78daebb-0565-485c-bd0e-1cd035e796ff" providerId="ADAL" clId="{A17488C9-96C6-4378-BA7D-7C040EE2F914}" dt="2021-10-03T12:58:43.999" v="516" actId="478"/>
          <ac:spMkLst>
            <pc:docMk/>
            <pc:sldMk cId="1714706316" sldId="387"/>
            <ac:spMk id="7" creationId="{C51B430B-692C-430B-B1D3-12EB1FC618EC}"/>
          </ac:spMkLst>
        </pc:spChg>
        <pc:spChg chg="del">
          <ac:chgData name="Tegischer Lukas" userId="f78daebb-0565-485c-bd0e-1cd035e796ff" providerId="ADAL" clId="{A17488C9-96C6-4378-BA7D-7C040EE2F914}" dt="2021-10-03T12:58:46.665" v="517" actId="478"/>
          <ac:spMkLst>
            <pc:docMk/>
            <pc:sldMk cId="1714706316" sldId="387"/>
            <ac:spMk id="9" creationId="{FD6EC625-C078-46CB-877F-18CC86162780}"/>
          </ac:spMkLst>
        </pc:spChg>
        <pc:graphicFrameChg chg="add mod modGraphic">
          <ac:chgData name="Tegischer Lukas" userId="f78daebb-0565-485c-bd0e-1cd035e796ff" providerId="ADAL" clId="{A17488C9-96C6-4378-BA7D-7C040EE2F914}" dt="2021-10-03T12:59:42.878" v="543" actId="1076"/>
          <ac:graphicFrameMkLst>
            <pc:docMk/>
            <pc:sldMk cId="1714706316" sldId="387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963358852" sldId="388"/>
        </pc:sldMkLst>
      </pc:sldChg>
      <pc:sldChg chg="addSp delSp modSp add mod">
        <pc:chgData name="Tegischer Lukas" userId="f78daebb-0565-485c-bd0e-1cd035e796ff" providerId="ADAL" clId="{A17488C9-96C6-4378-BA7D-7C040EE2F914}" dt="2021-10-03T13:00:35.614" v="572" actId="1076"/>
        <pc:sldMkLst>
          <pc:docMk/>
          <pc:sldMk cId="3344888132" sldId="388"/>
        </pc:sldMkLst>
        <pc:spChg chg="del">
          <ac:chgData name="Tegischer Lukas" userId="f78daebb-0565-485c-bd0e-1cd035e796ff" providerId="ADAL" clId="{A17488C9-96C6-4378-BA7D-7C040EE2F914}" dt="2021-10-03T13:00:01.027" v="547" actId="478"/>
          <ac:spMkLst>
            <pc:docMk/>
            <pc:sldMk cId="3344888132" sldId="388"/>
            <ac:spMk id="6" creationId="{179C1989-F78A-44DC-A2E7-984B5F78B2B2}"/>
          </ac:spMkLst>
        </pc:spChg>
        <pc:spChg chg="add mod">
          <ac:chgData name="Tegischer Lukas" userId="f78daebb-0565-485c-bd0e-1cd035e796ff" providerId="ADAL" clId="{A17488C9-96C6-4378-BA7D-7C040EE2F914}" dt="2021-10-03T13:00:35.614" v="572" actId="1076"/>
          <ac:spMkLst>
            <pc:docMk/>
            <pc:sldMk cId="3344888132" sldId="388"/>
            <ac:spMk id="7" creationId="{289CBA71-1F2E-407A-A7D1-9718BD10DEC0}"/>
          </ac:spMkLst>
        </pc:spChg>
        <pc:graphicFrameChg chg="del">
          <ac:chgData name="Tegischer Lukas" userId="f78daebb-0565-485c-bd0e-1cd035e796ff" providerId="ADAL" clId="{A17488C9-96C6-4378-BA7D-7C040EE2F914}" dt="2021-10-03T12:59:59.151" v="546" actId="478"/>
          <ac:graphicFrameMkLst>
            <pc:docMk/>
            <pc:sldMk cId="3344888132" sldId="388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394481060" sldId="389"/>
        </pc:sldMkLst>
      </pc:sldChg>
      <pc:sldChg chg="addSp delSp modSp add mod">
        <pc:chgData name="Tegischer Lukas" userId="f78daebb-0565-485c-bd0e-1cd035e796ff" providerId="ADAL" clId="{A17488C9-96C6-4378-BA7D-7C040EE2F914}" dt="2021-10-03T13:02:19.638" v="599" actId="1076"/>
        <pc:sldMkLst>
          <pc:docMk/>
          <pc:sldMk cId="2889949112" sldId="389"/>
        </pc:sldMkLst>
        <pc:spChg chg="add mod">
          <ac:chgData name="Tegischer Lukas" userId="f78daebb-0565-485c-bd0e-1cd035e796ff" providerId="ADAL" clId="{A17488C9-96C6-4378-BA7D-7C040EE2F914}" dt="2021-10-03T13:02:17.061" v="598" actId="20577"/>
          <ac:spMkLst>
            <pc:docMk/>
            <pc:sldMk cId="2889949112" sldId="389"/>
            <ac:spMk id="3" creationId="{FEDA3015-256C-4AAC-8CD8-353B76C3FD45}"/>
          </ac:spMkLst>
        </pc:spChg>
        <pc:spChg chg="del">
          <ac:chgData name="Tegischer Lukas" userId="f78daebb-0565-485c-bd0e-1cd035e796ff" providerId="ADAL" clId="{A17488C9-96C6-4378-BA7D-7C040EE2F914}" dt="2021-10-03T13:00:47.412" v="574" actId="478"/>
          <ac:spMkLst>
            <pc:docMk/>
            <pc:sldMk cId="2889949112" sldId="389"/>
            <ac:spMk id="7" creationId="{289CBA71-1F2E-407A-A7D1-9718BD10DEC0}"/>
          </ac:spMkLst>
        </pc:spChg>
        <pc:graphicFrameChg chg="add mod modGraphic">
          <ac:chgData name="Tegischer Lukas" userId="f78daebb-0565-485c-bd0e-1cd035e796ff" providerId="ADAL" clId="{A17488C9-96C6-4378-BA7D-7C040EE2F914}" dt="2021-10-03T13:02:19.638" v="599" actId="1076"/>
          <ac:graphicFrameMkLst>
            <pc:docMk/>
            <pc:sldMk cId="2889949112" sldId="389"/>
            <ac:graphicFrameMk id="2" creationId="{0C048BA2-51AB-4D30-9430-81DB144BE372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959706892" sldId="390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751453777" sldId="391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114423175" sldId="392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53F675D6-7BF4-4645-883C-68580355C065}"/>
    <pc:docChg chg="undo custSel addSld delSld modSld sldOrd">
      <pc:chgData name="Tegischer Lukas" userId="f78daebb-0565-485c-bd0e-1cd035e796ff" providerId="ADAL" clId="{53F675D6-7BF4-4645-883C-68580355C065}" dt="2021-09-21T15:57:21.052" v="404" actId="20577"/>
      <pc:docMkLst>
        <pc:docMk/>
      </pc:docMkLst>
      <pc:sldChg chg="modSp mod">
        <pc:chgData name="Tegischer Lukas" userId="f78daebb-0565-485c-bd0e-1cd035e796ff" providerId="ADAL" clId="{53F675D6-7BF4-4645-883C-68580355C065}" dt="2021-09-21T15:37:21.072" v="6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3F675D6-7BF4-4645-883C-68580355C065}" dt="2021-09-21T15:37:21.072" v="6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3F675D6-7BF4-4645-883C-68580355C065}" dt="2021-09-21T15:39:29.399" v="115"/>
        <pc:sldMkLst>
          <pc:docMk/>
          <pc:sldMk cId="3423344192" sldId="367"/>
        </pc:sldMkLst>
        <pc:spChg chg="mod">
          <ac:chgData name="Tegischer Lukas" userId="f78daebb-0565-485c-bd0e-1cd035e796ff" providerId="ADAL" clId="{53F675D6-7BF4-4645-883C-68580355C065}" dt="2021-09-21T15:39:18.501" v="112" actId="1076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37:31.830" v="84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53F675D6-7BF4-4645-883C-68580355C065}" dt="2021-09-21T15:37:33.486" v="85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53F675D6-7BF4-4645-883C-68580355C065}" dt="2021-09-21T15:39:15.078" v="111" actId="20577"/>
          <ac:spMkLst>
            <pc:docMk/>
            <pc:sldMk cId="3423344192" sldId="367"/>
            <ac:spMk id="12" creationId="{D24ED68B-810B-421A-8B91-164B11671817}"/>
          </ac:spMkLst>
        </pc:spChg>
        <pc:graphicFrameChg chg="add mod modGraphic">
          <ac:chgData name="Tegischer Lukas" userId="f78daebb-0565-485c-bd0e-1cd035e796ff" providerId="ADAL" clId="{53F675D6-7BF4-4645-883C-68580355C065}" dt="2021-09-21T15:39:10.484" v="108" actId="1076"/>
          <ac:graphicFrameMkLst>
            <pc:docMk/>
            <pc:sldMk cId="3423344192" sldId="367"/>
            <ac:graphicFrameMk id="2" creationId="{4E54B9A9-AE4F-42FF-888B-E58F3395F88A}"/>
          </ac:graphicFrameMkLst>
        </pc:graphicFrameChg>
        <pc:picChg chg="del">
          <ac:chgData name="Tegischer Lukas" userId="f78daebb-0565-485c-bd0e-1cd035e796ff" providerId="ADAL" clId="{53F675D6-7BF4-4645-883C-68580355C065}" dt="2021-09-21T15:37:31.142" v="83" actId="478"/>
          <ac:picMkLst>
            <pc:docMk/>
            <pc:sldMk cId="3423344192" sldId="367"/>
            <ac:picMk id="9" creationId="{C460C7BF-4CDF-463D-B651-0762F3D4A9E8}"/>
          </ac:picMkLst>
        </pc:picChg>
      </pc:sldChg>
      <pc:sldChg chg="addSp delSp mod">
        <pc:chgData name="Tegischer Lukas" userId="f78daebb-0565-485c-bd0e-1cd035e796ff" providerId="ADAL" clId="{53F675D6-7BF4-4645-883C-68580355C065}" dt="2021-09-21T15:40:35.797" v="118" actId="22"/>
        <pc:sldMkLst>
          <pc:docMk/>
          <pc:sldMk cId="1830710090" sldId="371"/>
        </pc:sldMkLst>
        <pc:spChg chg="del">
          <ac:chgData name="Tegischer Lukas" userId="f78daebb-0565-485c-bd0e-1cd035e796ff" providerId="ADAL" clId="{53F675D6-7BF4-4645-883C-68580355C065}" dt="2021-09-21T15:40:34.985" v="117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40:34.676" v="116" actId="478"/>
          <ac:spMkLst>
            <pc:docMk/>
            <pc:sldMk cId="1830710090" sldId="371"/>
            <ac:spMk id="6" creationId="{A401812B-3EE1-4548-A1FD-85AEFA8DBA68}"/>
          </ac:spMkLst>
        </pc:spChg>
        <pc:picChg chg="add">
          <ac:chgData name="Tegischer Lukas" userId="f78daebb-0565-485c-bd0e-1cd035e796ff" providerId="ADAL" clId="{53F675D6-7BF4-4645-883C-68580355C065}" dt="2021-09-21T15:40:35.797" v="118" actId="22"/>
          <ac:picMkLst>
            <pc:docMk/>
            <pc:sldMk cId="1830710090" sldId="371"/>
            <ac:picMk id="3" creationId="{6B781F69-E1F9-4CA4-9BB1-D59F6A59F2A8}"/>
          </ac:picMkLst>
        </pc:pic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410812599" sldId="373"/>
        </pc:sldMkLst>
      </pc:sldChg>
      <pc:sldChg chg="addSp delSp modSp mod delAnim">
        <pc:chgData name="Tegischer Lukas" userId="f78daebb-0565-485c-bd0e-1cd035e796ff" providerId="ADAL" clId="{53F675D6-7BF4-4645-883C-68580355C065}" dt="2021-09-21T15:57:18.775" v="403" actId="20577"/>
        <pc:sldMkLst>
          <pc:docMk/>
          <pc:sldMk cId="183936162" sldId="374"/>
        </pc:sldMkLst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53F675D6-7BF4-4645-883C-68580355C065}" dt="2021-09-21T15:57:18.775" v="403" actId="20577"/>
          <ac:spMkLst>
            <pc:docMk/>
            <pc:sldMk cId="183936162" sldId="374"/>
            <ac:spMk id="9" creationId="{30F46E99-FA93-4805-B2F3-E575951B8E46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10" creationId="{919F3098-1471-4D88-B9EB-7F1D6E6EA598}"/>
          </ac:spMkLst>
        </pc:spChg>
        <pc:spChg chg="del">
          <ac:chgData name="Tegischer Lukas" userId="f78daebb-0565-485c-bd0e-1cd035e796ff" providerId="ADAL" clId="{53F675D6-7BF4-4645-883C-68580355C065}" dt="2021-09-21T15:55:21.192" v="369" actId="478"/>
          <ac:spMkLst>
            <pc:docMk/>
            <pc:sldMk cId="183936162" sldId="374"/>
            <ac:spMk id="12" creationId="{922792B5-3E33-46B1-A9F1-43AE773C1478}"/>
          </ac:spMkLst>
        </pc:spChg>
        <pc:spChg chg="del">
          <ac:chgData name="Tegischer Lukas" userId="f78daebb-0565-485c-bd0e-1cd035e796ff" providerId="ADAL" clId="{53F675D6-7BF4-4645-883C-68580355C065}" dt="2021-09-21T15:55:21.860" v="370" actId="478"/>
          <ac:spMkLst>
            <pc:docMk/>
            <pc:sldMk cId="183936162" sldId="374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726668994" sldId="375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803498837" sldId="379"/>
        </pc:sldMkLst>
      </pc:sldChg>
      <pc:sldChg chg="addSp delSp modSp new mod modAnim">
        <pc:chgData name="Tegischer Lukas" userId="f78daebb-0565-485c-bd0e-1cd035e796ff" providerId="ADAL" clId="{53F675D6-7BF4-4645-883C-68580355C065}" dt="2021-09-21T15:48:02.011" v="223" actId="20577"/>
        <pc:sldMkLst>
          <pc:docMk/>
          <pc:sldMk cId="15827720" sldId="380"/>
        </pc:sldMkLst>
        <pc:spChg chg="del">
          <ac:chgData name="Tegischer Lukas" userId="f78daebb-0565-485c-bd0e-1cd035e796ff" providerId="ADAL" clId="{53F675D6-7BF4-4645-883C-68580355C065}" dt="2021-09-21T15:41:31.489" v="120" actId="478"/>
          <ac:spMkLst>
            <pc:docMk/>
            <pc:sldMk cId="15827720" sldId="380"/>
            <ac:spMk id="2" creationId="{32AC8ABA-77BC-4A44-9811-937209E46F5D}"/>
          </ac:spMkLst>
        </pc:spChg>
        <pc:spChg chg="del">
          <ac:chgData name="Tegischer Lukas" userId="f78daebb-0565-485c-bd0e-1cd035e796ff" providerId="ADAL" clId="{53F675D6-7BF4-4645-883C-68580355C065}" dt="2021-09-21T15:41:32.117" v="121" actId="478"/>
          <ac:spMkLst>
            <pc:docMk/>
            <pc:sldMk cId="15827720" sldId="380"/>
            <ac:spMk id="3" creationId="{D52DCAD9-365A-4B4E-ACB3-206AD37ECE6F}"/>
          </ac:spMkLst>
        </pc:spChg>
        <pc:spChg chg="add mod">
          <ac:chgData name="Tegischer Lukas" userId="f78daebb-0565-485c-bd0e-1cd035e796ff" providerId="ADAL" clId="{53F675D6-7BF4-4645-883C-68580355C065}" dt="2021-09-21T15:48:02.011" v="223" actId="20577"/>
          <ac:spMkLst>
            <pc:docMk/>
            <pc:sldMk cId="15827720" sldId="380"/>
            <ac:spMk id="5" creationId="{9366F013-C35C-4176-B1A4-F5749B1D3211}"/>
          </ac:spMkLst>
        </pc:spChg>
        <pc:spChg chg="add mod">
          <ac:chgData name="Tegischer Lukas" userId="f78daebb-0565-485c-bd0e-1cd035e796ff" providerId="ADAL" clId="{53F675D6-7BF4-4645-883C-68580355C065}" dt="2021-09-21T15:44:00.172" v="160" actId="1076"/>
          <ac:spMkLst>
            <pc:docMk/>
            <pc:sldMk cId="15827720" sldId="380"/>
            <ac:spMk id="6" creationId="{4E1E9BBE-ADC8-49C8-BC4E-7CDDBE735635}"/>
          </ac:spMkLst>
        </pc:spChg>
      </pc:sldChg>
      <pc:sldChg chg="addSp delSp modSp add mod modAnim">
        <pc:chgData name="Tegischer Lukas" userId="f78daebb-0565-485c-bd0e-1cd035e796ff" providerId="ADAL" clId="{53F675D6-7BF4-4645-883C-68580355C065}" dt="2021-09-21T15:47:48.800" v="219"/>
        <pc:sldMkLst>
          <pc:docMk/>
          <pc:sldMk cId="2450191489" sldId="381"/>
        </pc:sldMkLst>
        <pc:spChg chg="del">
          <ac:chgData name="Tegischer Lukas" userId="f78daebb-0565-485c-bd0e-1cd035e796ff" providerId="ADAL" clId="{53F675D6-7BF4-4645-883C-68580355C065}" dt="2021-09-21T15:44:23.274" v="194" actId="478"/>
          <ac:spMkLst>
            <pc:docMk/>
            <pc:sldMk cId="2450191489" sldId="381"/>
            <ac:spMk id="5" creationId="{9366F013-C35C-4176-B1A4-F5749B1D3211}"/>
          </ac:spMkLst>
        </pc:spChg>
        <pc:spChg chg="mod">
          <ac:chgData name="Tegischer Lukas" userId="f78daebb-0565-485c-bd0e-1cd035e796ff" providerId="ADAL" clId="{53F675D6-7BF4-4645-883C-68580355C065}" dt="2021-09-21T15:44:21.403" v="193" actId="20577"/>
          <ac:spMkLst>
            <pc:docMk/>
            <pc:sldMk cId="2450191489" sldId="381"/>
            <ac:spMk id="6" creationId="{4E1E9BBE-ADC8-49C8-BC4E-7CDDBE735635}"/>
          </ac:spMkLst>
        </pc:spChg>
        <pc:spChg chg="add mod">
          <ac:chgData name="Tegischer Lukas" userId="f78daebb-0565-485c-bd0e-1cd035e796ff" providerId="ADAL" clId="{53F675D6-7BF4-4645-883C-68580355C065}" dt="2021-09-21T15:47:34.196" v="215" actId="113"/>
          <ac:spMkLst>
            <pc:docMk/>
            <pc:sldMk cId="2450191489" sldId="381"/>
            <ac:spMk id="7" creationId="{CE4CF630-8FCF-4236-AB31-C1820231C39B}"/>
          </ac:spMkLst>
        </pc:spChg>
        <pc:spChg chg="add mod">
          <ac:chgData name="Tegischer Lukas" userId="f78daebb-0565-485c-bd0e-1cd035e796ff" providerId="ADAL" clId="{53F675D6-7BF4-4645-883C-68580355C065}" dt="2021-09-21T15:47:45.073" v="218" actId="20577"/>
          <ac:spMkLst>
            <pc:docMk/>
            <pc:sldMk cId="2450191489" sldId="381"/>
            <ac:spMk id="8" creationId="{FB971921-DAD2-4C5E-B70E-034BB9E6A1AD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0:44.616" v="285"/>
        <pc:sldMkLst>
          <pc:docMk/>
          <pc:sldMk cId="2198323227" sldId="382"/>
        </pc:sldMkLst>
        <pc:spChg chg="mod">
          <ac:chgData name="Tegischer Lukas" userId="f78daebb-0565-485c-bd0e-1cd035e796ff" providerId="ADAL" clId="{53F675D6-7BF4-4645-883C-68580355C065}" dt="2021-09-21T15:50:31.932" v="282" actId="1076"/>
          <ac:spMkLst>
            <pc:docMk/>
            <pc:sldMk cId="2198323227" sldId="382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48:27.540" v="253" actId="478"/>
          <ac:spMkLst>
            <pc:docMk/>
            <pc:sldMk cId="2198323227" sldId="382"/>
            <ac:spMk id="7" creationId="{CE4CF630-8FCF-4236-AB31-C1820231C39B}"/>
          </ac:spMkLst>
        </pc:spChg>
        <pc:spChg chg="del">
          <ac:chgData name="Tegischer Lukas" userId="f78daebb-0565-485c-bd0e-1cd035e796ff" providerId="ADAL" clId="{53F675D6-7BF4-4645-883C-68580355C065}" dt="2021-09-21T15:48:26.067" v="252" actId="478"/>
          <ac:spMkLst>
            <pc:docMk/>
            <pc:sldMk cId="2198323227" sldId="382"/>
            <ac:spMk id="8" creationId="{FB971921-DAD2-4C5E-B70E-034BB9E6A1AD}"/>
          </ac:spMkLst>
        </pc:spChg>
        <pc:spChg chg="add mod">
          <ac:chgData name="Tegischer Lukas" userId="f78daebb-0565-485c-bd0e-1cd035e796ff" providerId="ADAL" clId="{53F675D6-7BF4-4645-883C-68580355C065}" dt="2021-09-21T15:50:36.335" v="283" actId="20577"/>
          <ac:spMkLst>
            <pc:docMk/>
            <pc:sldMk cId="2198323227" sldId="382"/>
            <ac:spMk id="9" creationId="{8FB05FBC-4101-4A07-8D90-75C2D6DFE137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4:15.038" v="331"/>
        <pc:sldMkLst>
          <pc:docMk/>
          <pc:sldMk cId="2099733091" sldId="383"/>
        </pc:sldMkLst>
        <pc:spChg chg="add mod">
          <ac:chgData name="Tegischer Lukas" userId="f78daebb-0565-485c-bd0e-1cd035e796ff" providerId="ADAL" clId="{53F675D6-7BF4-4645-883C-68580355C065}" dt="2021-09-21T15:54:02.308" v="328" actId="1076"/>
          <ac:spMkLst>
            <pc:docMk/>
            <pc:sldMk cId="2099733091" sldId="383"/>
            <ac:spMk id="5" creationId="{8688653D-94D4-4253-9958-9CCDD703CFEE}"/>
          </ac:spMkLst>
        </pc:spChg>
        <pc:spChg chg="mod">
          <ac:chgData name="Tegischer Lukas" userId="f78daebb-0565-485c-bd0e-1cd035e796ff" providerId="ADAL" clId="{53F675D6-7BF4-4645-883C-68580355C065}" dt="2021-09-21T15:53:58.028" v="327" actId="1076"/>
          <ac:spMkLst>
            <pc:docMk/>
            <pc:sldMk cId="2099733091" sldId="383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53:12.602" v="309" actId="478"/>
          <ac:spMkLst>
            <pc:docMk/>
            <pc:sldMk cId="2099733091" sldId="383"/>
            <ac:spMk id="9" creationId="{8FB05FBC-4101-4A07-8D90-75C2D6DFE137}"/>
          </ac:spMkLst>
        </pc:spChg>
      </pc:sldChg>
      <pc:sldChg chg="addSp modSp add mod ord modAnim">
        <pc:chgData name="Tegischer Lukas" userId="f78daebb-0565-485c-bd0e-1cd035e796ff" providerId="ADAL" clId="{53F675D6-7BF4-4645-883C-68580355C065}" dt="2021-09-21T15:55:11.371" v="367" actId="1076"/>
        <pc:sldMkLst>
          <pc:docMk/>
          <pc:sldMk cId="2291520389" sldId="384"/>
        </pc:sldMkLst>
        <pc:spChg chg="add mod">
          <ac:chgData name="Tegischer Lukas" userId="f78daebb-0565-485c-bd0e-1cd035e796ff" providerId="ADAL" clId="{53F675D6-7BF4-4645-883C-68580355C065}" dt="2021-09-21T15:55:11.371" v="367" actId="1076"/>
          <ac:spMkLst>
            <pc:docMk/>
            <pc:sldMk cId="2291520389" sldId="384"/>
            <ac:spMk id="5" creationId="{2D446166-4549-4930-BF8C-40739AF00CDF}"/>
          </ac:spMkLst>
        </pc:spChg>
        <pc:spChg chg="mod">
          <ac:chgData name="Tegischer Lukas" userId="f78daebb-0565-485c-bd0e-1cd035e796ff" providerId="ADAL" clId="{53F675D6-7BF4-4645-883C-68580355C065}" dt="2021-09-21T15:54:25.251" v="336" actId="20577"/>
          <ac:spMkLst>
            <pc:docMk/>
            <pc:sldMk cId="2291520389" sldId="384"/>
            <ac:spMk id="6" creationId="{4E1E9BBE-ADC8-49C8-BC4E-7CDDBE735635}"/>
          </ac:spMkLst>
        </pc:spChg>
        <pc:spChg chg="mod">
          <ac:chgData name="Tegischer Lukas" userId="f78daebb-0565-485c-bd0e-1cd035e796ff" providerId="ADAL" clId="{53F675D6-7BF4-4645-883C-68580355C065}" dt="2021-09-21T15:54:56.009" v="360" actId="20577"/>
          <ac:spMkLst>
            <pc:docMk/>
            <pc:sldMk cId="2291520389" sldId="384"/>
            <ac:spMk id="9" creationId="{8FB05FBC-4101-4A07-8D90-75C2D6DFE137}"/>
          </ac:spMkLst>
        </pc:spChg>
      </pc:sldChg>
      <pc:sldChg chg="addSp modSp add mod">
        <pc:chgData name="Tegischer Lukas" userId="f78daebb-0565-485c-bd0e-1cd035e796ff" providerId="ADAL" clId="{53F675D6-7BF4-4645-883C-68580355C065}" dt="2021-09-21T15:57:21.052" v="404" actId="20577"/>
        <pc:sldMkLst>
          <pc:docMk/>
          <pc:sldMk cId="2290973958" sldId="385"/>
        </pc:sldMkLst>
        <pc:spChg chg="add mod">
          <ac:chgData name="Tegischer Lukas" userId="f78daebb-0565-485c-bd0e-1cd035e796ff" providerId="ADAL" clId="{53F675D6-7BF4-4645-883C-68580355C065}" dt="2021-09-21T15:56:25.859" v="389" actId="20577"/>
          <ac:spMkLst>
            <pc:docMk/>
            <pc:sldMk cId="2290973958" sldId="385"/>
            <ac:spMk id="5" creationId="{6E6BD1FB-4A25-4A5E-815B-C8D11B071CCB}"/>
          </ac:spMkLst>
        </pc:spChg>
        <pc:spChg chg="mod">
          <ac:chgData name="Tegischer Lukas" userId="f78daebb-0565-485c-bd0e-1cd035e796ff" providerId="ADAL" clId="{53F675D6-7BF4-4645-883C-68580355C065}" dt="2021-09-21T15:57:21.052" v="404" actId="20577"/>
          <ac:spMkLst>
            <pc:docMk/>
            <pc:sldMk cId="2290973958" sldId="385"/>
            <ac:spMk id="9" creationId="{30F46E99-FA93-4805-B2F3-E575951B8E46}"/>
          </ac:spMkLst>
        </pc:spChg>
      </pc:sldChg>
    </pc:docChg>
  </pc:docChgLst>
  <pc:docChgLst>
    <pc:chgData name="Tegischer Lukas" userId="f78daebb-0565-485c-bd0e-1cd035e796ff" providerId="ADAL" clId="{B7CEBC79-DD84-4595-891F-9B5BD2FD1FA5}"/>
    <pc:docChg chg="custSel delSld modSld">
      <pc:chgData name="Tegischer Lukas" userId="f78daebb-0565-485c-bd0e-1cd035e796ff" providerId="ADAL" clId="{B7CEBC79-DD84-4595-891F-9B5BD2FD1FA5}" dt="2022-11-04T15:33:07.333" v="7" actId="47"/>
      <pc:docMkLst>
        <pc:docMk/>
      </pc:docMkLst>
      <pc:sldChg chg="delSp mod delAnim">
        <pc:chgData name="Tegischer Lukas" userId="f78daebb-0565-485c-bd0e-1cd035e796ff" providerId="ADAL" clId="{B7CEBC79-DD84-4595-891F-9B5BD2FD1FA5}" dt="2022-11-04T15:33:01.34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B7CEBC79-DD84-4595-891F-9B5BD2FD1FA5}" dt="2022-11-04T15:33:01.345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B7CEBC79-DD84-4595-891F-9B5BD2FD1FA5}" dt="2022-11-04T15:32:59.97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B7CEBC79-DD84-4595-891F-9B5BD2FD1FA5}" dt="2022-11-04T15:33:07.333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B7CEBC79-DD84-4595-891F-9B5BD2FD1FA5}" dt="2022-11-04T15:33:02.739" v="2" actId="478"/>
        <pc:sldMkLst>
          <pc:docMk/>
          <pc:sldMk cId="15827720" sldId="380"/>
        </pc:sldMkLst>
        <pc:picChg chg="del">
          <ac:chgData name="Tegischer Lukas" userId="f78daebb-0565-485c-bd0e-1cd035e796ff" providerId="ADAL" clId="{B7CEBC79-DD84-4595-891F-9B5BD2FD1FA5}" dt="2022-11-04T15:33:02.739" v="2" actId="478"/>
          <ac:picMkLst>
            <pc:docMk/>
            <pc:sldMk cId="15827720" sldId="380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B7CEBC79-DD84-4595-891F-9B5BD2FD1FA5}" dt="2022-11-04T15:33:03.586" v="3" actId="478"/>
        <pc:sldMkLst>
          <pc:docMk/>
          <pc:sldMk cId="551739112" sldId="390"/>
        </pc:sldMkLst>
        <pc:picChg chg="del">
          <ac:chgData name="Tegischer Lukas" userId="f78daebb-0565-485c-bd0e-1cd035e796ff" providerId="ADAL" clId="{B7CEBC79-DD84-4595-891F-9B5BD2FD1FA5}" dt="2022-11-04T15:33:03.586" v="3" actId="478"/>
          <ac:picMkLst>
            <pc:docMk/>
            <pc:sldMk cId="551739112" sldId="390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B7CEBC79-DD84-4595-891F-9B5BD2FD1FA5}" dt="2022-11-04T15:33:04.335" v="4" actId="478"/>
        <pc:sldMkLst>
          <pc:docMk/>
          <pc:sldMk cId="2971880466" sldId="391"/>
        </pc:sldMkLst>
        <pc:picChg chg="del">
          <ac:chgData name="Tegischer Lukas" userId="f78daebb-0565-485c-bd0e-1cd035e796ff" providerId="ADAL" clId="{B7CEBC79-DD84-4595-891F-9B5BD2FD1FA5}" dt="2022-11-04T15:33:04.335" v="4" actId="478"/>
          <ac:picMkLst>
            <pc:docMk/>
            <pc:sldMk cId="2971880466" sldId="391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B7CEBC79-DD84-4595-891F-9B5BD2FD1FA5}" dt="2022-11-04T15:33:05.124" v="5" actId="478"/>
        <pc:sldMkLst>
          <pc:docMk/>
          <pc:sldMk cId="2784666792" sldId="392"/>
        </pc:sldMkLst>
        <pc:picChg chg="del">
          <ac:chgData name="Tegischer Lukas" userId="f78daebb-0565-485c-bd0e-1cd035e796ff" providerId="ADAL" clId="{B7CEBC79-DD84-4595-891F-9B5BD2FD1FA5}" dt="2022-11-04T15:33:05.124" v="5" actId="478"/>
          <ac:picMkLst>
            <pc:docMk/>
            <pc:sldMk cId="2784666792" sldId="392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B7CEBC79-DD84-4595-891F-9B5BD2FD1FA5}" dt="2022-11-04T15:33:05.984" v="6" actId="478"/>
        <pc:sldMkLst>
          <pc:docMk/>
          <pc:sldMk cId="3674777410" sldId="393"/>
        </pc:sldMkLst>
        <pc:picChg chg="del">
          <ac:chgData name="Tegischer Lukas" userId="f78daebb-0565-485c-bd0e-1cd035e796ff" providerId="ADAL" clId="{B7CEBC79-DD84-4595-891F-9B5BD2FD1FA5}" dt="2022-11-04T15:33:05.984" v="6" actId="478"/>
          <ac:picMkLst>
            <pc:docMk/>
            <pc:sldMk cId="3674777410" sldId="393"/>
            <ac:picMk id="8" creationId="{FB153C01-24FA-4703-864B-6ED44BE95824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1T15:36:13.159" v="424" actId="20577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481B51F-6F28-4C8F-BC09-547B48FA965D}"/>
    <pc:docChg chg="modSld">
      <pc:chgData name="Tegischer Lukas" userId="f78daebb-0565-485c-bd0e-1cd035e796ff" providerId="ADAL" clId="{C481B51F-6F28-4C8F-BC09-547B48FA965D}" dt="2021-09-22T19:54:54.341" v="1"/>
      <pc:docMkLst>
        <pc:docMk/>
      </pc:docMkLst>
      <pc:sldChg chg="modAnim">
        <pc:chgData name="Tegischer Lukas" userId="f78daebb-0565-485c-bd0e-1cd035e796ff" providerId="ADAL" clId="{C481B51F-6F28-4C8F-BC09-547B48FA965D}" dt="2021-09-22T19:54:54.341" v="1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08E591FD-9F66-4D54-A6D8-87C939538E30}"/>
    <pc:docChg chg="undo custSel addSld delSld modSld">
      <pc:chgData name="Tegischer Lukas" userId="f78daebb-0565-485c-bd0e-1cd035e796ff" providerId="ADAL" clId="{08E591FD-9F66-4D54-A6D8-87C939538E30}" dt="2021-10-03T18:11:37.858" v="238"/>
      <pc:docMkLst>
        <pc:docMk/>
      </pc:docMkLst>
      <pc:sldChg chg="modSp mod">
        <pc:chgData name="Tegischer Lukas" userId="f78daebb-0565-485c-bd0e-1cd035e796ff" providerId="ADAL" clId="{08E591FD-9F66-4D54-A6D8-87C939538E30}" dt="2021-10-03T18:02:09.424" v="43" actId="207"/>
        <pc:sldMkLst>
          <pc:docMk/>
          <pc:sldMk cId="336392357" sldId="256"/>
        </pc:sldMkLst>
        <pc:spChg chg="mod">
          <ac:chgData name="Tegischer Lukas" userId="f78daebb-0565-485c-bd0e-1cd035e796ff" providerId="ADAL" clId="{08E591FD-9F66-4D54-A6D8-87C939538E30}" dt="2021-10-03T18:02:09.424" v="43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08E591FD-9F66-4D54-A6D8-87C939538E30}" dt="2021-10-03T18:11:22.390" v="236" actId="1076"/>
        <pc:sldMkLst>
          <pc:docMk/>
          <pc:sldMk cId="15827720" sldId="380"/>
        </pc:sldMkLst>
        <pc:spChg chg="mod">
          <ac:chgData name="Tegischer Lukas" userId="f78daebb-0565-485c-bd0e-1cd035e796ff" providerId="ADAL" clId="{08E591FD-9F66-4D54-A6D8-87C939538E30}" dt="2021-10-03T18:03:27.455" v="87" actId="20577"/>
          <ac:spMkLst>
            <pc:docMk/>
            <pc:sldMk cId="15827720" sldId="380"/>
            <ac:spMk id="6" creationId="{4E1E9BBE-ADC8-49C8-BC4E-7CDDBE735635}"/>
          </ac:spMkLst>
        </pc:spChg>
        <pc:spChg chg="add mod">
          <ac:chgData name="Tegischer Lukas" userId="f78daebb-0565-485c-bd0e-1cd035e796ff" providerId="ADAL" clId="{08E591FD-9F66-4D54-A6D8-87C939538E30}" dt="2021-10-03T18:04:04.365" v="104" actId="1076"/>
          <ac:spMkLst>
            <pc:docMk/>
            <pc:sldMk cId="15827720" sldId="380"/>
            <ac:spMk id="7" creationId="{1BC73DB9-3043-4CA9-9926-DE32550C3112}"/>
          </ac:spMkLst>
        </pc:spChg>
        <pc:spChg chg="del">
          <ac:chgData name="Tegischer Lukas" userId="f78daebb-0565-485c-bd0e-1cd035e796ff" providerId="ADAL" clId="{08E591FD-9F66-4D54-A6D8-87C939538E30}" dt="2021-10-03T18:03:18.584" v="44" actId="478"/>
          <ac:spMkLst>
            <pc:docMk/>
            <pc:sldMk cId="15827720" sldId="380"/>
            <ac:spMk id="9" creationId="{3C018407-9EA9-49EF-A0A4-E2A8B576147C}"/>
          </ac:spMkLst>
        </pc:spChg>
        <pc:spChg chg="add mod">
          <ac:chgData name="Tegischer Lukas" userId="f78daebb-0565-485c-bd0e-1cd035e796ff" providerId="ADAL" clId="{08E591FD-9F66-4D54-A6D8-87C939538E30}" dt="2021-10-03T18:11:22.390" v="236" actId="1076"/>
          <ac:spMkLst>
            <pc:docMk/>
            <pc:sldMk cId="15827720" sldId="380"/>
            <ac:spMk id="10" creationId="{81C4DA01-FD6A-453A-B69E-EC087AF4D423}"/>
          </ac:spMkLst>
        </pc:spChg>
        <pc:spChg chg="add del mod">
          <ac:chgData name="Tegischer Lukas" userId="f78daebb-0565-485c-bd0e-1cd035e796ff" providerId="ADAL" clId="{08E591FD-9F66-4D54-A6D8-87C939538E30}" dt="2021-10-03T18:11:19.040" v="232"/>
          <ac:spMkLst>
            <pc:docMk/>
            <pc:sldMk cId="15827720" sldId="380"/>
            <ac:spMk id="11" creationId="{27DBA331-287D-4F9C-B2CE-C4ED31F9B05F}"/>
          </ac:spMkLst>
        </pc:spChg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21575121" sldId="381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469872348" sldId="382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3071173208" sldId="383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002967539" sldId="384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4028607491" sldId="385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702795162" sldId="386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714706316" sldId="387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3344888132" sldId="388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2889949112" sldId="389"/>
        </pc:sldMkLst>
      </pc:sldChg>
      <pc:sldChg chg="addSp delSp modSp add mod delAnim modAnim">
        <pc:chgData name="Tegischer Lukas" userId="f78daebb-0565-485c-bd0e-1cd035e796ff" providerId="ADAL" clId="{08E591FD-9F66-4D54-A6D8-87C939538E30}" dt="2021-10-03T18:06:32.906" v="152"/>
        <pc:sldMkLst>
          <pc:docMk/>
          <pc:sldMk cId="551739112" sldId="390"/>
        </pc:sldMkLst>
        <pc:spChg chg="del">
          <ac:chgData name="Tegischer Lukas" userId="f78daebb-0565-485c-bd0e-1cd035e796ff" providerId="ADAL" clId="{08E591FD-9F66-4D54-A6D8-87C939538E30}" dt="2021-10-03T18:04:15.985" v="106" actId="478"/>
          <ac:spMkLst>
            <pc:docMk/>
            <pc:sldMk cId="551739112" sldId="390"/>
            <ac:spMk id="7" creationId="{1BC73DB9-3043-4CA9-9926-DE32550C3112}"/>
          </ac:spMkLst>
        </pc:spChg>
        <pc:spChg chg="add mod">
          <ac:chgData name="Tegischer Lukas" userId="f78daebb-0565-485c-bd0e-1cd035e796ff" providerId="ADAL" clId="{08E591FD-9F66-4D54-A6D8-87C939538E30}" dt="2021-10-03T18:05:50.413" v="140" actId="1076"/>
          <ac:spMkLst>
            <pc:docMk/>
            <pc:sldMk cId="551739112" sldId="390"/>
            <ac:spMk id="9" creationId="{D3D0CB6C-C035-4B9E-BEA7-B36C91619369}"/>
          </ac:spMkLst>
        </pc:spChg>
        <pc:spChg chg="mod">
          <ac:chgData name="Tegischer Lukas" userId="f78daebb-0565-485c-bd0e-1cd035e796ff" providerId="ADAL" clId="{08E591FD-9F66-4D54-A6D8-87C939538E30}" dt="2021-10-03T18:05:55.461" v="141" actId="1076"/>
          <ac:spMkLst>
            <pc:docMk/>
            <pc:sldMk cId="551739112" sldId="390"/>
            <ac:spMk id="10" creationId="{81C4DA01-FD6A-453A-B69E-EC087AF4D423}"/>
          </ac:spMkLst>
        </pc:spChg>
        <pc:spChg chg="add mod">
          <ac:chgData name="Tegischer Lukas" userId="f78daebb-0565-485c-bd0e-1cd035e796ff" providerId="ADAL" clId="{08E591FD-9F66-4D54-A6D8-87C939538E30}" dt="2021-10-03T18:05:08.839" v="126" actId="403"/>
          <ac:spMkLst>
            <pc:docMk/>
            <pc:sldMk cId="551739112" sldId="390"/>
            <ac:spMk id="11" creationId="{4370FEE3-9467-4E20-B09D-B4D529503B0F}"/>
          </ac:spMkLst>
        </pc:spChg>
        <pc:spChg chg="add mod">
          <ac:chgData name="Tegischer Lukas" userId="f78daebb-0565-485c-bd0e-1cd035e796ff" providerId="ADAL" clId="{08E591FD-9F66-4D54-A6D8-87C939538E30}" dt="2021-10-03T18:05:25.645" v="132" actId="1076"/>
          <ac:spMkLst>
            <pc:docMk/>
            <pc:sldMk cId="551739112" sldId="390"/>
            <ac:spMk id="12" creationId="{C90D2B1C-1E48-434F-B651-7816CD75AA7F}"/>
          </ac:spMkLst>
        </pc:spChg>
        <pc:spChg chg="add mod">
          <ac:chgData name="Tegischer Lukas" userId="f78daebb-0565-485c-bd0e-1cd035e796ff" providerId="ADAL" clId="{08E591FD-9F66-4D54-A6D8-87C939538E30}" dt="2021-10-03T18:05:41.181" v="138" actId="1076"/>
          <ac:spMkLst>
            <pc:docMk/>
            <pc:sldMk cId="551739112" sldId="390"/>
            <ac:spMk id="13" creationId="{FEDFC1BF-DE9F-42FC-A850-B378A9097398}"/>
          </ac:spMkLst>
        </pc:spChg>
        <pc:spChg chg="add mod">
          <ac:chgData name="Tegischer Lukas" userId="f78daebb-0565-485c-bd0e-1cd035e796ff" providerId="ADAL" clId="{08E591FD-9F66-4D54-A6D8-87C939538E30}" dt="2021-10-03T18:06:30.653" v="151" actId="1076"/>
          <ac:spMkLst>
            <pc:docMk/>
            <pc:sldMk cId="551739112" sldId="390"/>
            <ac:spMk id="15" creationId="{69AFB7D4-D6C9-43A7-A557-BCAF3B065715}"/>
          </ac:spMkLst>
        </pc:spChg>
      </pc:sldChg>
      <pc:sldChg chg="addSp delSp modSp add mod delAnim modAnim">
        <pc:chgData name="Tegischer Lukas" userId="f78daebb-0565-485c-bd0e-1cd035e796ff" providerId="ADAL" clId="{08E591FD-9F66-4D54-A6D8-87C939538E30}" dt="2021-10-03T18:11:37.858" v="238"/>
        <pc:sldMkLst>
          <pc:docMk/>
          <pc:sldMk cId="2971880466" sldId="391"/>
        </pc:sldMkLst>
        <pc:spChg chg="del">
          <ac:chgData name="Tegischer Lukas" userId="f78daebb-0565-485c-bd0e-1cd035e796ff" providerId="ADAL" clId="{08E591FD-9F66-4D54-A6D8-87C939538E30}" dt="2021-10-03T18:06:42.363" v="160" actId="478"/>
          <ac:spMkLst>
            <pc:docMk/>
            <pc:sldMk cId="2971880466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08E591FD-9F66-4D54-A6D8-87C939538E30}" dt="2021-10-03T18:06:40.085" v="158" actId="478"/>
          <ac:spMkLst>
            <pc:docMk/>
            <pc:sldMk cId="2971880466" sldId="391"/>
            <ac:spMk id="9" creationId="{D3D0CB6C-C035-4B9E-BEA7-B36C91619369}"/>
          </ac:spMkLst>
        </pc:spChg>
        <pc:spChg chg="del">
          <ac:chgData name="Tegischer Lukas" userId="f78daebb-0565-485c-bd0e-1cd035e796ff" providerId="ADAL" clId="{08E591FD-9F66-4D54-A6D8-87C939538E30}" dt="2021-10-03T18:06:41.444" v="159" actId="478"/>
          <ac:spMkLst>
            <pc:docMk/>
            <pc:sldMk cId="2971880466" sldId="391"/>
            <ac:spMk id="10" creationId="{81C4DA01-FD6A-453A-B69E-EC087AF4D423}"/>
          </ac:spMkLst>
        </pc:spChg>
        <pc:spChg chg="del">
          <ac:chgData name="Tegischer Lukas" userId="f78daebb-0565-485c-bd0e-1cd035e796ff" providerId="ADAL" clId="{08E591FD-9F66-4D54-A6D8-87C939538E30}" dt="2021-10-03T18:06:39.486" v="157" actId="478"/>
          <ac:spMkLst>
            <pc:docMk/>
            <pc:sldMk cId="2971880466" sldId="391"/>
            <ac:spMk id="11" creationId="{4370FEE3-9467-4E20-B09D-B4D529503B0F}"/>
          </ac:spMkLst>
        </pc:spChg>
        <pc:spChg chg="del">
          <ac:chgData name="Tegischer Lukas" userId="f78daebb-0565-485c-bd0e-1cd035e796ff" providerId="ADAL" clId="{08E591FD-9F66-4D54-A6D8-87C939538E30}" dt="2021-10-03T18:06:38.837" v="156" actId="478"/>
          <ac:spMkLst>
            <pc:docMk/>
            <pc:sldMk cId="2971880466" sldId="391"/>
            <ac:spMk id="12" creationId="{C90D2B1C-1E48-434F-B651-7816CD75AA7F}"/>
          </ac:spMkLst>
        </pc:spChg>
        <pc:spChg chg="del">
          <ac:chgData name="Tegischer Lukas" userId="f78daebb-0565-485c-bd0e-1cd035e796ff" providerId="ADAL" clId="{08E591FD-9F66-4D54-A6D8-87C939538E30}" dt="2021-10-03T18:06:38.017" v="155" actId="478"/>
          <ac:spMkLst>
            <pc:docMk/>
            <pc:sldMk cId="2971880466" sldId="391"/>
            <ac:spMk id="13" creationId="{FEDFC1BF-DE9F-42FC-A850-B378A9097398}"/>
          </ac:spMkLst>
        </pc:spChg>
        <pc:spChg chg="add del mod">
          <ac:chgData name="Tegischer Lukas" userId="f78daebb-0565-485c-bd0e-1cd035e796ff" providerId="ADAL" clId="{08E591FD-9F66-4D54-A6D8-87C939538E30}" dt="2021-10-03T18:07:02.885" v="164" actId="478"/>
          <ac:spMkLst>
            <pc:docMk/>
            <pc:sldMk cId="2971880466" sldId="391"/>
            <ac:spMk id="14" creationId="{764C1C09-E200-4A66-9AD6-BAB38590BB0E}"/>
          </ac:spMkLst>
        </pc:spChg>
        <pc:spChg chg="del">
          <ac:chgData name="Tegischer Lukas" userId="f78daebb-0565-485c-bd0e-1cd035e796ff" providerId="ADAL" clId="{08E591FD-9F66-4D54-A6D8-87C939538E30}" dt="2021-10-03T18:06:37.353" v="154" actId="478"/>
          <ac:spMkLst>
            <pc:docMk/>
            <pc:sldMk cId="2971880466" sldId="391"/>
            <ac:spMk id="15" creationId="{69AFB7D4-D6C9-43A7-A557-BCAF3B065715}"/>
          </ac:spMkLst>
        </pc:spChg>
        <pc:spChg chg="add mod">
          <ac:chgData name="Tegischer Lukas" userId="f78daebb-0565-485c-bd0e-1cd035e796ff" providerId="ADAL" clId="{08E591FD-9F66-4D54-A6D8-87C939538E30}" dt="2021-10-03T18:07:09.720" v="169" actId="403"/>
          <ac:spMkLst>
            <pc:docMk/>
            <pc:sldMk cId="2971880466" sldId="391"/>
            <ac:spMk id="16" creationId="{62FA177B-0488-4099-8642-E02C10168F91}"/>
          </ac:spMkLst>
        </pc:spChg>
        <pc:spChg chg="add mod">
          <ac:chgData name="Tegischer Lukas" userId="f78daebb-0565-485c-bd0e-1cd035e796ff" providerId="ADAL" clId="{08E591FD-9F66-4D54-A6D8-87C939538E30}" dt="2021-10-03T18:07:25.788" v="175" actId="1076"/>
          <ac:spMkLst>
            <pc:docMk/>
            <pc:sldMk cId="2971880466" sldId="391"/>
            <ac:spMk id="17" creationId="{CAA98DB8-E178-4E2E-ADE0-A998E866A179}"/>
          </ac:spMkLst>
        </pc:spChg>
        <pc:spChg chg="add mod">
          <ac:chgData name="Tegischer Lukas" userId="f78daebb-0565-485c-bd0e-1cd035e796ff" providerId="ADAL" clId="{08E591FD-9F66-4D54-A6D8-87C939538E30}" dt="2021-10-03T18:11:37.149" v="237" actId="1076"/>
          <ac:spMkLst>
            <pc:docMk/>
            <pc:sldMk cId="2971880466" sldId="391"/>
            <ac:spMk id="18" creationId="{830D94AB-2CA0-4F23-89D9-324D5D8CE64C}"/>
          </ac:spMkLst>
        </pc:spChg>
      </pc:sldChg>
      <pc:sldChg chg="addSp delSp modSp add mod">
        <pc:chgData name="Tegischer Lukas" userId="f78daebb-0565-485c-bd0e-1cd035e796ff" providerId="ADAL" clId="{08E591FD-9F66-4D54-A6D8-87C939538E30}" dt="2021-10-03T18:08:40.061" v="204" actId="1076"/>
        <pc:sldMkLst>
          <pc:docMk/>
          <pc:sldMk cId="2784666792" sldId="392"/>
        </pc:sldMkLst>
        <pc:spChg chg="add mod">
          <ac:chgData name="Tegischer Lukas" userId="f78daebb-0565-485c-bd0e-1cd035e796ff" providerId="ADAL" clId="{08E591FD-9F66-4D54-A6D8-87C939538E30}" dt="2021-10-03T18:08:20.174" v="194" actId="14100"/>
          <ac:spMkLst>
            <pc:docMk/>
            <pc:sldMk cId="2784666792" sldId="392"/>
            <ac:spMk id="7" creationId="{EA58E55A-8C98-4743-A6C5-CE808122F0C6}"/>
          </ac:spMkLst>
        </pc:spChg>
        <pc:spChg chg="add mod">
          <ac:chgData name="Tegischer Lukas" userId="f78daebb-0565-485c-bd0e-1cd035e796ff" providerId="ADAL" clId="{08E591FD-9F66-4D54-A6D8-87C939538E30}" dt="2021-10-03T18:08:40.061" v="204" actId="1076"/>
          <ac:spMkLst>
            <pc:docMk/>
            <pc:sldMk cId="2784666792" sldId="392"/>
            <ac:spMk id="9" creationId="{B7E13A93-5DEE-4160-9FD6-CAC27C38F7E2}"/>
          </ac:spMkLst>
        </pc:spChg>
        <pc:spChg chg="del">
          <ac:chgData name="Tegischer Lukas" userId="f78daebb-0565-485c-bd0e-1cd035e796ff" providerId="ADAL" clId="{08E591FD-9F66-4D54-A6D8-87C939538E30}" dt="2021-10-03T18:08:11.222" v="188" actId="478"/>
          <ac:spMkLst>
            <pc:docMk/>
            <pc:sldMk cId="2784666792" sldId="392"/>
            <ac:spMk id="16" creationId="{62FA177B-0488-4099-8642-E02C10168F91}"/>
          </ac:spMkLst>
        </pc:spChg>
        <pc:spChg chg="del">
          <ac:chgData name="Tegischer Lukas" userId="f78daebb-0565-485c-bd0e-1cd035e796ff" providerId="ADAL" clId="{08E591FD-9F66-4D54-A6D8-87C939538E30}" dt="2021-10-03T18:08:09.768" v="186" actId="478"/>
          <ac:spMkLst>
            <pc:docMk/>
            <pc:sldMk cId="2784666792" sldId="392"/>
            <ac:spMk id="17" creationId="{CAA98DB8-E178-4E2E-ADE0-A998E866A179}"/>
          </ac:spMkLst>
        </pc:spChg>
        <pc:spChg chg="del">
          <ac:chgData name="Tegischer Lukas" userId="f78daebb-0565-485c-bd0e-1cd035e796ff" providerId="ADAL" clId="{08E591FD-9F66-4D54-A6D8-87C939538E30}" dt="2021-10-03T18:08:10.451" v="187" actId="478"/>
          <ac:spMkLst>
            <pc:docMk/>
            <pc:sldMk cId="2784666792" sldId="392"/>
            <ac:spMk id="18" creationId="{830D94AB-2CA0-4F23-89D9-324D5D8CE64C}"/>
          </ac:spMkLst>
        </pc:spChg>
      </pc:sldChg>
      <pc:sldChg chg="addSp delSp modSp add mod">
        <pc:chgData name="Tegischer Lukas" userId="f78daebb-0565-485c-bd0e-1cd035e796ff" providerId="ADAL" clId="{08E591FD-9F66-4D54-A6D8-87C939538E30}" dt="2021-10-03T18:09:49.365" v="222" actId="6549"/>
        <pc:sldMkLst>
          <pc:docMk/>
          <pc:sldMk cId="3674777410" sldId="393"/>
        </pc:sldMkLst>
        <pc:spChg chg="add mod">
          <ac:chgData name="Tegischer Lukas" userId="f78daebb-0565-485c-bd0e-1cd035e796ff" providerId="ADAL" clId="{08E591FD-9F66-4D54-A6D8-87C939538E30}" dt="2021-10-03T18:09:01.421" v="211" actId="1076"/>
          <ac:spMkLst>
            <pc:docMk/>
            <pc:sldMk cId="3674777410" sldId="393"/>
            <ac:spMk id="6" creationId="{0E90379E-4A91-4E4F-8B32-657FDA7080B3}"/>
          </ac:spMkLst>
        </pc:spChg>
        <pc:spChg chg="del">
          <ac:chgData name="Tegischer Lukas" userId="f78daebb-0565-485c-bd0e-1cd035e796ff" providerId="ADAL" clId="{08E591FD-9F66-4D54-A6D8-87C939538E30}" dt="2021-10-03T18:08:53.812" v="207" actId="478"/>
          <ac:spMkLst>
            <pc:docMk/>
            <pc:sldMk cId="3674777410" sldId="393"/>
            <ac:spMk id="7" creationId="{EA58E55A-8C98-4743-A6C5-CE808122F0C6}"/>
          </ac:spMkLst>
        </pc:spChg>
        <pc:spChg chg="del">
          <ac:chgData name="Tegischer Lukas" userId="f78daebb-0565-485c-bd0e-1cd035e796ff" providerId="ADAL" clId="{08E591FD-9F66-4D54-A6D8-87C939538E30}" dt="2021-10-03T18:08:53.220" v="206" actId="478"/>
          <ac:spMkLst>
            <pc:docMk/>
            <pc:sldMk cId="3674777410" sldId="393"/>
            <ac:spMk id="9" creationId="{B7E13A93-5DEE-4160-9FD6-CAC27C38F7E2}"/>
          </ac:spMkLst>
        </pc:spChg>
        <pc:spChg chg="add mod">
          <ac:chgData name="Tegischer Lukas" userId="f78daebb-0565-485c-bd0e-1cd035e796ff" providerId="ADAL" clId="{08E591FD-9F66-4D54-A6D8-87C939538E30}" dt="2021-10-03T18:09:49.365" v="222" actId="6549"/>
          <ac:spMkLst>
            <pc:docMk/>
            <pc:sldMk cId="3674777410" sldId="393"/>
            <ac:spMk id="10" creationId="{B084A252-8E57-4A6A-96C2-EBA11AC57D5F}"/>
          </ac:spMkLst>
        </pc:spChg>
        <pc:graphicFrameChg chg="add del mod">
          <ac:chgData name="Tegischer Lukas" userId="f78daebb-0565-485c-bd0e-1cd035e796ff" providerId="ADAL" clId="{08E591FD-9F66-4D54-A6D8-87C939538E30}" dt="2021-10-03T18:09:18.785" v="213"/>
          <ac:graphicFrameMkLst>
            <pc:docMk/>
            <pc:sldMk cId="3674777410" sldId="393"/>
            <ac:graphicFrameMk id="3" creationId="{AE410E72-C2B3-4DF0-97FE-50112E4484C0}"/>
          </ac:graphicFrameMkLst>
        </pc:graphicFrame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8173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6231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2772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4640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889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5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Ganze Zahlen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</a:t>
            </a:r>
            <a:endParaRPr lang="de-AT" sz="20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2559622" y="566696"/>
            <a:ext cx="70727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 von ganzen Zahlen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BC73DB9-3043-4CA9-9926-DE32550C3112}"/>
              </a:ext>
            </a:extLst>
          </p:cNvPr>
          <p:cNvSpPr txBox="1"/>
          <p:nvPr/>
        </p:nvSpPr>
        <p:spPr>
          <a:xfrm>
            <a:off x="847725" y="1577876"/>
            <a:ext cx="10496550" cy="1173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Addition bzw. Subtraktion funktioniert bis auf zwei Ausnahmen gleich wie wir es bereits gelernt haben: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Ausnahme 1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Wir dürfen nun mit negativen Zahlen rechnen. Das Ergebnis darf eine negative Zahl sein.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Ausnahme 2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Beim Addieren/Subtrahieren gibt es vier Regeln zu beachten: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1C4DA01-FD6A-453A-B69E-EC087AF4D423}"/>
              </a:ext>
            </a:extLst>
          </p:cNvPr>
          <p:cNvSpPr txBox="1"/>
          <p:nvPr/>
        </p:nvSpPr>
        <p:spPr>
          <a:xfrm>
            <a:off x="3124200" y="2971800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36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und – ergibt –</a:t>
            </a:r>
            <a:br>
              <a:rPr lang="de-AT" sz="36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36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und + ergibt –</a:t>
            </a:r>
            <a:br>
              <a:rPr lang="de-AT" sz="36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36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und – ergibt +</a:t>
            </a:r>
            <a:br>
              <a:rPr lang="de-AT" sz="36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36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und + ergibt +</a:t>
            </a:r>
            <a:endParaRPr lang="de-AT" sz="3600" dirty="0"/>
          </a:p>
        </p:txBody>
      </p:sp>
    </p:spTree>
    <p:extLst>
      <p:ext uri="{BB962C8B-B14F-4D97-AF65-F5344CB8AC3E}">
        <p14:creationId xmlns:p14="http://schemas.microsoft.com/office/powerpoint/2010/main" val="1582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2559622" y="566696"/>
            <a:ext cx="70727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 von ganzen Zahlen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1C4DA01-FD6A-453A-B69E-EC087AF4D423}"/>
              </a:ext>
            </a:extLst>
          </p:cNvPr>
          <p:cNvSpPr txBox="1"/>
          <p:nvPr/>
        </p:nvSpPr>
        <p:spPr>
          <a:xfrm>
            <a:off x="8858250" y="2767280"/>
            <a:ext cx="27813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und – ergibt –</a:t>
            </a:r>
            <a:br>
              <a:rPr lang="de-AT" sz="2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2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und + ergibt –</a:t>
            </a:r>
            <a:br>
              <a:rPr lang="de-AT" sz="2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20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und – ergibt +</a:t>
            </a:r>
            <a:br>
              <a:rPr lang="de-AT" sz="20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20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und + ergibt +</a:t>
            </a:r>
            <a:endParaRPr lang="de-AT" sz="20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3D0CB6C-C035-4B9E-BEA7-B36C91619369}"/>
              </a:ext>
            </a:extLst>
          </p:cNvPr>
          <p:cNvSpPr txBox="1"/>
          <p:nvPr/>
        </p:nvSpPr>
        <p:spPr>
          <a:xfrm>
            <a:off x="2390775" y="1372054"/>
            <a:ext cx="741045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!!! Bevor du zum Addieren/Subtrahieren beginnst, löse die Klammern auf !!!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370FEE3-9467-4E20-B09D-B4D529503B0F}"/>
                  </a:ext>
                </a:extLst>
              </p:cNvPr>
              <p:cNvSpPr txBox="1"/>
              <p:nvPr/>
            </p:nvSpPr>
            <p:spPr>
              <a:xfrm>
                <a:off x="647700" y="2192801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370FEE3-9467-4E20-B09D-B4D529503B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2192801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90D2B1C-1E48-434F-B651-7816CD75AA7F}"/>
                  </a:ext>
                </a:extLst>
              </p:cNvPr>
              <p:cNvSpPr txBox="1"/>
              <p:nvPr/>
            </p:nvSpPr>
            <p:spPr>
              <a:xfrm>
                <a:off x="647700" y="322894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44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−43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90D2B1C-1E48-434F-B651-7816CD75AA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322894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FEDFC1BF-DE9F-42FC-A850-B378A9097398}"/>
                  </a:ext>
                </a:extLst>
              </p:cNvPr>
              <p:cNvSpPr txBox="1"/>
              <p:nvPr/>
            </p:nvSpPr>
            <p:spPr>
              <a:xfrm>
                <a:off x="647700" y="426508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+34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FEDFC1BF-DE9F-42FC-A850-B378A90973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4265089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>
            <a:extLst>
              <a:ext uri="{FF2B5EF4-FFF2-40B4-BE49-F238E27FC236}">
                <a16:creationId xmlns:a16="http://schemas.microsoft.com/office/drawing/2014/main" id="{69AFB7D4-D6C9-43A7-A557-BCAF3B065715}"/>
              </a:ext>
            </a:extLst>
          </p:cNvPr>
          <p:cNvSpPr txBox="1"/>
          <p:nvPr/>
        </p:nvSpPr>
        <p:spPr>
          <a:xfrm>
            <a:off x="1019175" y="5301233"/>
            <a:ext cx="101536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Beim Addieren und Subtrahieren ganzer Zahlen ist es sinnvoll, zu Beginn um jede Zahl eine Klammer zu setzen, da die Klammern die Rechenzeichen von Vorzeichen trennen sollen.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55173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>
            <a:extLst>
              <a:ext uri="{FF2B5EF4-FFF2-40B4-BE49-F238E27FC236}">
                <a16:creationId xmlns:a16="http://schemas.microsoft.com/office/drawing/2014/main" id="{62FA177B-0488-4099-8642-E02C10168F91}"/>
              </a:ext>
            </a:extLst>
          </p:cNvPr>
          <p:cNvSpPr txBox="1"/>
          <p:nvPr/>
        </p:nvSpPr>
        <p:spPr>
          <a:xfrm>
            <a:off x="390525" y="376309"/>
            <a:ext cx="828675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zuerst die Klammern. Rechne von links nach rechts.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CAA98DB8-E178-4E2E-ADE0-A998E866A179}"/>
                  </a:ext>
                </a:extLst>
              </p:cNvPr>
              <p:cNvSpPr txBox="1"/>
              <p:nvPr/>
            </p:nvSpPr>
            <p:spPr>
              <a:xfrm>
                <a:off x="800100" y="98962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−20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+12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CAA98DB8-E178-4E2E-ADE0-A998E866A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" y="989620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830D94AB-2CA0-4F23-89D9-324D5D8CE64C}"/>
                  </a:ext>
                </a:extLst>
              </p:cNvPr>
              <p:cNvSpPr txBox="1"/>
              <p:nvPr/>
            </p:nvSpPr>
            <p:spPr>
              <a:xfrm>
                <a:off x="800100" y="322894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38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+67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830D94AB-2CA0-4F23-89D9-324D5D8CE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" y="322894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188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EA58E55A-8C98-4743-A6C5-CE808122F0C6}"/>
              </a:ext>
            </a:extLst>
          </p:cNvPr>
          <p:cNvSpPr txBox="1"/>
          <p:nvPr/>
        </p:nvSpPr>
        <p:spPr>
          <a:xfrm>
            <a:off x="304799" y="464143"/>
            <a:ext cx="9515476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Berechne. Achte auf die Betragsstriche und löse den Betrag erst zum Schluss auf.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B7E13A93-5DEE-4160-9FD6-CAC27C38F7E2}"/>
                  </a:ext>
                </a:extLst>
              </p:cNvPr>
              <p:cNvSpPr txBox="1"/>
              <p:nvPr/>
            </p:nvSpPr>
            <p:spPr>
              <a:xfrm>
                <a:off x="590550" y="147268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+11</m:t>
                              </m:r>
                            </m:e>
                          </m:d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−54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−24</m:t>
                              </m:r>
                            </m:e>
                          </m:d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B7E13A93-5DEE-4160-9FD6-CAC27C38F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50" y="1472684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4666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0E90379E-4A91-4E4F-8B32-657FDA7080B3}"/>
              </a:ext>
            </a:extLst>
          </p:cNvPr>
          <p:cNvSpPr txBox="1"/>
          <p:nvPr/>
        </p:nvSpPr>
        <p:spPr>
          <a:xfrm>
            <a:off x="333375" y="477886"/>
            <a:ext cx="102679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Berechne. Achte auf die Klammern: Löse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zuerst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runden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dann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eckigen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und zum Schluss 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geschwungenen Klammern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auf.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084A252-8E57-4A6A-96C2-EBA11AC57D5F}"/>
                  </a:ext>
                </a:extLst>
              </p:cNvPr>
              <p:cNvSpPr txBox="1"/>
              <p:nvPr/>
            </p:nvSpPr>
            <p:spPr>
              <a:xfrm>
                <a:off x="571500" y="1380061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−28</m:t>
                              </m:r>
                            </m:e>
                          </m:d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−15</m:t>
                                  </m:r>
                                </m:e>
                              </m:d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−9</m:t>
                                  </m:r>
                                </m:e>
                              </m:d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d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084A252-8E57-4A6A-96C2-EBA11AC57D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1380061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4777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260</Words>
  <Application>Microsoft Office PowerPoint</Application>
  <PresentationFormat>Breitbild</PresentationFormat>
  <Paragraphs>26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Ganze Zahlen Addieren und Subtrahieren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2022-11-04T15:33:08Z</dcterms:modified>
</cp:coreProperties>
</file>