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6" r:id="rId4"/>
    <p:sldId id="29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96AF7-12D4-4E8B-820D-718DD5A655CD}" v="2" dt="2022-11-04T15:49:36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4F3B072-0B5E-4AC7-BE3C-3D5B011DFBDC}"/>
    <pc:docChg chg="custSel addSld delSld modSld">
      <pc:chgData name="Tegischer Lukas" userId="f78daebb-0565-485c-bd0e-1cd035e796ff" providerId="ADAL" clId="{D4F3B072-0B5E-4AC7-BE3C-3D5B011DFBDC}" dt="2020-05-23T07:49:49.770" v="183" actId="255"/>
      <pc:docMkLst>
        <pc:docMk/>
      </pc:docMkLst>
      <pc:sldChg chg="modSp">
        <pc:chgData name="Tegischer Lukas" userId="f78daebb-0565-485c-bd0e-1cd035e796ff" providerId="ADAL" clId="{D4F3B072-0B5E-4AC7-BE3C-3D5B011DFBDC}" dt="2020-05-23T07:43:09.076" v="34" actId="14100"/>
        <pc:sldMkLst>
          <pc:docMk/>
          <pc:sldMk cId="336392357" sldId="256"/>
        </pc:sldMkLst>
        <pc:spChg chg="mod">
          <ac:chgData name="Tegischer Lukas" userId="f78daebb-0565-485c-bd0e-1cd035e796ff" providerId="ADAL" clId="{D4F3B072-0B5E-4AC7-BE3C-3D5B011DFBDC}" dt="2020-05-23T07:43:09.076" v="34" actId="14100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D4F3B072-0B5E-4AC7-BE3C-3D5B011DFBDC}" dt="2020-05-23T07:47:51.552" v="144" actId="255"/>
        <pc:sldMkLst>
          <pc:docMk/>
          <pc:sldMk cId="4068653008" sldId="278"/>
        </pc:sldMkLst>
        <pc:spChg chg="mod">
          <ac:chgData name="Tegischer Lukas" userId="f78daebb-0565-485c-bd0e-1cd035e796ff" providerId="ADAL" clId="{D4F3B072-0B5E-4AC7-BE3C-3D5B011DFBDC}" dt="2020-05-23T07:45:25.031" v="77" actId="20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4F3B072-0B5E-4AC7-BE3C-3D5B011DFBDC}" dt="2020-05-23T07:45:12.685" v="74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D4F3B072-0B5E-4AC7-BE3C-3D5B011DFBDC}" dt="2020-05-23T07:45:02.791" v="72" actId="478"/>
          <ac:spMkLst>
            <pc:docMk/>
            <pc:sldMk cId="4068653008" sldId="278"/>
            <ac:spMk id="4" creationId="{53B18956-F5A6-4FC7-A8A7-41DFF60FE7E5}"/>
          </ac:spMkLst>
        </pc:spChg>
        <pc:spChg chg="add mod">
          <ac:chgData name="Tegischer Lukas" userId="f78daebb-0565-485c-bd0e-1cd035e796ff" providerId="ADAL" clId="{D4F3B072-0B5E-4AC7-BE3C-3D5B011DFBDC}" dt="2020-05-23T07:47:51.552" v="144" actId="255"/>
          <ac:spMkLst>
            <pc:docMk/>
            <pc:sldMk cId="4068653008" sldId="278"/>
            <ac:spMk id="6" creationId="{1F7B2941-2E9C-48AC-B0AC-02332145EA1C}"/>
          </ac:spMkLst>
        </pc:spChg>
      </pc:sldChg>
      <pc:sldChg chg="modSp">
        <pc:chgData name="Tegischer Lukas" userId="f78daebb-0565-485c-bd0e-1cd035e796ff" providerId="ADAL" clId="{D4F3B072-0B5E-4AC7-BE3C-3D5B011DFBDC}" dt="2020-05-23T07:49:49.770" v="183" actId="255"/>
        <pc:sldMkLst>
          <pc:docMk/>
          <pc:sldMk cId="3932101437" sldId="291"/>
        </pc:sldMkLst>
        <pc:spChg chg="mod">
          <ac:chgData name="Tegischer Lukas" userId="f78daebb-0565-485c-bd0e-1cd035e796ff" providerId="ADAL" clId="{D4F3B072-0B5E-4AC7-BE3C-3D5B011DFBDC}" dt="2020-05-23T07:49:49.770" v="183" actId="255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4F3B072-0B5E-4AC7-BE3C-3D5B011DFBDC}" dt="2020-05-23T07:48:11.985" v="150" actId="2696"/>
        <pc:sldMkLst>
          <pc:docMk/>
          <pc:sldMk cId="3580936993" sldId="295"/>
        </pc:sldMkLst>
      </pc:sldChg>
      <pc:sldChg chg="addSp delSp modSp delAnim">
        <pc:chgData name="Tegischer Lukas" userId="f78daebb-0565-485c-bd0e-1cd035e796ff" providerId="ADAL" clId="{D4F3B072-0B5E-4AC7-BE3C-3D5B011DFBDC}" dt="2020-05-23T07:48:36.045" v="158" actId="1076"/>
        <pc:sldMkLst>
          <pc:docMk/>
          <pc:sldMk cId="2339571776" sldId="296"/>
        </pc:sldMkLst>
        <pc:spChg chg="del">
          <ac:chgData name="Tegischer Lukas" userId="f78daebb-0565-485c-bd0e-1cd035e796ff" providerId="ADAL" clId="{D4F3B072-0B5E-4AC7-BE3C-3D5B011DFBDC}" dt="2020-05-23T07:48:07.091" v="146" actId="478"/>
          <ac:spMkLst>
            <pc:docMk/>
            <pc:sldMk cId="2339571776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D4F3B072-0B5E-4AC7-BE3C-3D5B011DFBDC}" dt="2020-05-23T07:48:05.729" v="145" actId="20577"/>
          <ac:spMkLst>
            <pc:docMk/>
            <pc:sldMk cId="2339571776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4F3B072-0B5E-4AC7-BE3C-3D5B011DFBDC}" dt="2020-05-23T07:48:22.944" v="153" actId="14100"/>
          <ac:spMkLst>
            <pc:docMk/>
            <pc:sldMk cId="2339571776" sldId="296"/>
            <ac:spMk id="4" creationId="{7C5F12EF-A912-40FD-8C45-C0B04518752A}"/>
          </ac:spMkLst>
        </pc:spChg>
        <pc:spChg chg="add mod">
          <ac:chgData name="Tegischer Lukas" userId="f78daebb-0565-485c-bd0e-1cd035e796ff" providerId="ADAL" clId="{D4F3B072-0B5E-4AC7-BE3C-3D5B011DFBDC}" dt="2020-05-23T07:48:36.045" v="158" actId="1076"/>
          <ac:spMkLst>
            <pc:docMk/>
            <pc:sldMk cId="2339571776" sldId="296"/>
            <ac:spMk id="5" creationId="{948A8B4D-E02F-4C2B-AC36-712AE4870B4B}"/>
          </ac:spMkLst>
        </pc:spChg>
        <pc:spChg chg="del">
          <ac:chgData name="Tegischer Lukas" userId="f78daebb-0565-485c-bd0e-1cd035e796ff" providerId="ADAL" clId="{D4F3B072-0B5E-4AC7-BE3C-3D5B011DFBDC}" dt="2020-05-23T07:48:08.108" v="147" actId="478"/>
          <ac:spMkLst>
            <pc:docMk/>
            <pc:sldMk cId="2339571776" sldId="296"/>
            <ac:spMk id="12" creationId="{55378C60-58B3-469D-B0F0-645242193DD7}"/>
          </ac:spMkLst>
        </pc:spChg>
        <pc:spChg chg="del">
          <ac:chgData name="Tegischer Lukas" userId="f78daebb-0565-485c-bd0e-1cd035e796ff" providerId="ADAL" clId="{D4F3B072-0B5E-4AC7-BE3C-3D5B011DFBDC}" dt="2020-05-23T07:48:09.566" v="148" actId="478"/>
          <ac:spMkLst>
            <pc:docMk/>
            <pc:sldMk cId="2339571776" sldId="296"/>
            <ac:spMk id="20" creationId="{5E26C6DA-A792-41FC-AD68-60E70B42B525}"/>
          </ac:spMkLst>
        </pc:spChg>
        <pc:spChg chg="del">
          <ac:chgData name="Tegischer Lukas" userId="f78daebb-0565-485c-bd0e-1cd035e796ff" providerId="ADAL" clId="{D4F3B072-0B5E-4AC7-BE3C-3D5B011DFBDC}" dt="2020-05-23T07:48:09.566" v="148" actId="478"/>
          <ac:spMkLst>
            <pc:docMk/>
            <pc:sldMk cId="2339571776" sldId="296"/>
            <ac:spMk id="21" creationId="{B240FC83-7857-4F37-8064-E98086282A2C}"/>
          </ac:spMkLst>
        </pc:spChg>
        <pc:picChg chg="del">
          <ac:chgData name="Tegischer Lukas" userId="f78daebb-0565-485c-bd0e-1cd035e796ff" providerId="ADAL" clId="{D4F3B072-0B5E-4AC7-BE3C-3D5B011DFBDC}" dt="2020-05-23T07:48:09.566" v="148" actId="478"/>
          <ac:picMkLst>
            <pc:docMk/>
            <pc:sldMk cId="2339571776" sldId="296"/>
            <ac:picMk id="18" creationId="{CCE74BB5-B3F9-40B8-921F-8E9E584B0825}"/>
          </ac:picMkLst>
        </pc:picChg>
        <pc:picChg chg="del">
          <ac:chgData name="Tegischer Lukas" userId="f78daebb-0565-485c-bd0e-1cd035e796ff" providerId="ADAL" clId="{D4F3B072-0B5E-4AC7-BE3C-3D5B011DFBDC}" dt="2020-05-23T07:48:09.566" v="148" actId="478"/>
          <ac:picMkLst>
            <pc:docMk/>
            <pc:sldMk cId="2339571776" sldId="296"/>
            <ac:picMk id="19" creationId="{1FFA1DC1-2AF6-471C-BC12-F48BCBFF1B50}"/>
          </ac:picMkLst>
        </pc:picChg>
      </pc:sldChg>
      <pc:sldChg chg="del">
        <pc:chgData name="Tegischer Lukas" userId="f78daebb-0565-485c-bd0e-1cd035e796ff" providerId="ADAL" clId="{D4F3B072-0B5E-4AC7-BE3C-3D5B011DFBDC}" dt="2020-05-23T07:48:11.143" v="149" actId="2696"/>
        <pc:sldMkLst>
          <pc:docMk/>
          <pc:sldMk cId="1543170436" sldId="297"/>
        </pc:sldMkLst>
      </pc:sldChg>
      <pc:sldChg chg="addSp delSp modSp add">
        <pc:chgData name="Tegischer Lukas" userId="f78daebb-0565-485c-bd0e-1cd035e796ff" providerId="ADAL" clId="{D4F3B072-0B5E-4AC7-BE3C-3D5B011DFBDC}" dt="2020-05-23T07:48:49.052" v="164" actId="403"/>
        <pc:sldMkLst>
          <pc:docMk/>
          <pc:sldMk cId="1857513110" sldId="297"/>
        </pc:sldMkLst>
        <pc:spChg chg="add mod">
          <ac:chgData name="Tegischer Lukas" userId="f78daebb-0565-485c-bd0e-1cd035e796ff" providerId="ADAL" clId="{D4F3B072-0B5E-4AC7-BE3C-3D5B011DFBDC}" dt="2020-05-23T07:48:49.052" v="164" actId="403"/>
          <ac:spMkLst>
            <pc:docMk/>
            <pc:sldMk cId="1857513110" sldId="297"/>
            <ac:spMk id="2" creationId="{C9CA455B-FF22-481A-8BA3-8380FF62B9DE}"/>
          </ac:spMkLst>
        </pc:spChg>
        <pc:spChg chg="del">
          <ac:chgData name="Tegischer Lukas" userId="f78daebb-0565-485c-bd0e-1cd035e796ff" providerId="ADAL" clId="{D4F3B072-0B5E-4AC7-BE3C-3D5B011DFBDC}" dt="2020-05-23T07:48:38.950" v="160" actId="478"/>
          <ac:spMkLst>
            <pc:docMk/>
            <pc:sldMk cId="1857513110" sldId="297"/>
            <ac:spMk id="5" creationId="{948A8B4D-E02F-4C2B-AC36-712AE4870B4B}"/>
          </ac:spMkLst>
        </pc:spChg>
      </pc:sldChg>
    </pc:docChg>
  </pc:docChgLst>
  <pc:docChgLst>
    <pc:chgData name="Tegischer Lukas" userId="f78daebb-0565-485c-bd0e-1cd035e796ff" providerId="ADAL" clId="{E9696AF7-12D4-4E8B-820D-718DD5A655CD}"/>
    <pc:docChg chg="custSel delSld modSld">
      <pc:chgData name="Tegischer Lukas" userId="f78daebb-0565-485c-bd0e-1cd035e796ff" providerId="ADAL" clId="{E9696AF7-12D4-4E8B-820D-718DD5A655CD}" dt="2022-11-04T15:49:40.808" v="13" actId="478"/>
      <pc:docMkLst>
        <pc:docMk/>
      </pc:docMkLst>
      <pc:sldChg chg="delSp modSp mod">
        <pc:chgData name="Tegischer Lukas" userId="f78daebb-0565-485c-bd0e-1cd035e796ff" providerId="ADAL" clId="{E9696AF7-12D4-4E8B-820D-718DD5A655CD}" dt="2022-11-04T15:49:25.027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E9696AF7-12D4-4E8B-820D-718DD5A655CD}" dt="2022-11-04T15:49:24.646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E9696AF7-12D4-4E8B-820D-718DD5A655CD}" dt="2022-11-04T15:49:25.02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Anim">
        <pc:chgData name="Tegischer Lukas" userId="f78daebb-0565-485c-bd0e-1cd035e796ff" providerId="ADAL" clId="{E9696AF7-12D4-4E8B-820D-718DD5A655CD}" dt="2022-11-04T15:49:38.360" v="11" actId="478"/>
        <pc:sldMkLst>
          <pc:docMk/>
          <pc:sldMk cId="4068653008" sldId="278"/>
        </pc:sldMkLst>
        <pc:spChg chg="del">
          <ac:chgData name="Tegischer Lukas" userId="f78daebb-0565-485c-bd0e-1cd035e796ff" providerId="ADAL" clId="{E9696AF7-12D4-4E8B-820D-718DD5A655CD}" dt="2022-11-04T15:49:27.089" v="2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9696AF7-12D4-4E8B-820D-718DD5A655CD}" dt="2022-11-04T15:49:37.307" v="10" actId="478"/>
          <ac:spMkLst>
            <pc:docMk/>
            <pc:sldMk cId="4068653008" sldId="278"/>
            <ac:spMk id="5" creationId="{7ED7B1DD-DA1B-595D-6F90-8A110CF3A579}"/>
          </ac:spMkLst>
        </pc:spChg>
        <pc:spChg chg="mod">
          <ac:chgData name="Tegischer Lukas" userId="f78daebb-0565-485c-bd0e-1cd035e796ff" providerId="ADAL" clId="{E9696AF7-12D4-4E8B-820D-718DD5A655CD}" dt="2022-11-04T15:49:36.007" v="9" actId="6549"/>
          <ac:spMkLst>
            <pc:docMk/>
            <pc:sldMk cId="4068653008" sldId="278"/>
            <ac:spMk id="6" creationId="{1F7B2941-2E9C-48AC-B0AC-02332145EA1C}"/>
          </ac:spMkLst>
        </pc:spChg>
        <pc:picChg chg="del">
          <ac:chgData name="Tegischer Lukas" userId="f78daebb-0565-485c-bd0e-1cd035e796ff" providerId="ADAL" clId="{E9696AF7-12D4-4E8B-820D-718DD5A655CD}" dt="2022-11-04T15:49:38.360" v="1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E9696AF7-12D4-4E8B-820D-718DD5A655CD}" dt="2022-11-04T15:49:31.399" v="5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E9696AF7-12D4-4E8B-820D-718DD5A655CD}" dt="2022-11-04T15:49:39.635" v="12" actId="478"/>
        <pc:sldMkLst>
          <pc:docMk/>
          <pc:sldMk cId="2339571776" sldId="296"/>
        </pc:sldMkLst>
        <pc:spChg chg="del">
          <ac:chgData name="Tegischer Lukas" userId="f78daebb-0565-485c-bd0e-1cd035e796ff" providerId="ADAL" clId="{E9696AF7-12D4-4E8B-820D-718DD5A655CD}" dt="2022-11-04T15:49:29.171" v="3" actId="478"/>
          <ac:spMkLst>
            <pc:docMk/>
            <pc:sldMk cId="2339571776" sldId="29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9696AF7-12D4-4E8B-820D-718DD5A655CD}" dt="2022-11-04T15:49:33.601" v="7" actId="478"/>
          <ac:spMkLst>
            <pc:docMk/>
            <pc:sldMk cId="2339571776" sldId="296"/>
            <ac:spMk id="6" creationId="{91875CEC-DAD2-C3C6-E600-1EEBC8376C78}"/>
          </ac:spMkLst>
        </pc:spChg>
        <pc:picChg chg="del">
          <ac:chgData name="Tegischer Lukas" userId="f78daebb-0565-485c-bd0e-1cd035e796ff" providerId="ADAL" clId="{E9696AF7-12D4-4E8B-820D-718DD5A655CD}" dt="2022-11-04T15:49:39.635" v="12" actId="478"/>
          <ac:picMkLst>
            <pc:docMk/>
            <pc:sldMk cId="2339571776" sldId="296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E9696AF7-12D4-4E8B-820D-718DD5A655CD}" dt="2022-11-04T15:49:40.808" v="13" actId="478"/>
        <pc:sldMkLst>
          <pc:docMk/>
          <pc:sldMk cId="1857513110" sldId="297"/>
        </pc:sldMkLst>
        <pc:spChg chg="del">
          <ac:chgData name="Tegischer Lukas" userId="f78daebb-0565-485c-bd0e-1cd035e796ff" providerId="ADAL" clId="{E9696AF7-12D4-4E8B-820D-718DD5A655CD}" dt="2022-11-04T15:49:30.028" v="4" actId="478"/>
          <ac:spMkLst>
            <pc:docMk/>
            <pc:sldMk cId="185751311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9696AF7-12D4-4E8B-820D-718DD5A655CD}" dt="2022-11-04T15:49:32.646" v="6" actId="478"/>
          <ac:spMkLst>
            <pc:docMk/>
            <pc:sldMk cId="1857513110" sldId="297"/>
            <ac:spMk id="6" creationId="{8F9489F0-11DD-4562-B082-FBCE6BEC58FD}"/>
          </ac:spMkLst>
        </pc:spChg>
        <pc:picChg chg="del">
          <ac:chgData name="Tegischer Lukas" userId="f78daebb-0565-485c-bd0e-1cd035e796ff" providerId="ADAL" clId="{E9696AF7-12D4-4E8B-820D-718DD5A655CD}" dt="2022-11-04T15:49:40.808" v="13" actId="478"/>
          <ac:picMkLst>
            <pc:docMk/>
            <pc:sldMk cId="1857513110" sldId="29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2T19:54:31.803" v="249" actId="2696"/>
      <pc:docMkLst>
        <pc:docMk/>
      </pc:docMkLst>
      <pc:sldChg chg="modSp">
        <pc:chgData name="Tegischer Lukas" userId="f78daebb-0565-485c-bd0e-1cd035e796ff" providerId="ADAL" clId="{43799B89-988D-4D79-9E63-2988D73B8B0D}" dt="2020-05-22T19:48:01.148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2T19:48:01.148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2T19:52:27.658" v="22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2T19:52:27.658" v="22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addSp delSp modSp">
        <pc:chgData name="Tegischer Lukas" userId="f78daebb-0565-485c-bd0e-1cd035e796ff" providerId="ADAL" clId="{43799B89-988D-4D79-9E63-2988D73B8B0D}" dt="2020-05-22T19:53:16.832" v="233" actId="1076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2T19:52:33.185" v="22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2T19:52:45.092" v="228" actId="1076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2T19:54:27.901" v="248" actId="20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2T19:54:11.843" v="240" actId="14100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2T19:54:13.752" v="241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  <pc:docChgLst>
    <pc:chgData name="Tegischer Lukas" userId="f78daebb-0565-485c-bd0e-1cd035e796ff" providerId="ADAL" clId="{61495FCB-4B9A-4607-8A9A-6801B24181B3}"/>
    <pc:docChg chg="undo redo custSel addSld delSld modSld">
      <pc:chgData name="Tegischer Lukas" userId="f78daebb-0565-485c-bd0e-1cd035e796ff" providerId="ADAL" clId="{61495FCB-4B9A-4607-8A9A-6801B24181B3}" dt="2020-05-23T07:28:41.606" v="758"/>
      <pc:docMkLst>
        <pc:docMk/>
      </pc:docMkLst>
      <pc:sldChg chg="modSp">
        <pc:chgData name="Tegischer Lukas" userId="f78daebb-0565-485c-bd0e-1cd035e796ff" providerId="ADAL" clId="{61495FCB-4B9A-4607-8A9A-6801B24181B3}" dt="2020-05-23T07:26:43.234" v="66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1495FCB-4B9A-4607-8A9A-6801B24181B3}" dt="2020-05-23T07:26:43.234" v="66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1495FCB-4B9A-4607-8A9A-6801B24181B3}" dt="2020-05-23T07:27:30.699" v="728"/>
        <pc:sldMkLst>
          <pc:docMk/>
          <pc:sldMk cId="4068653008" sldId="278"/>
        </pc:sldMkLst>
        <pc:spChg chg="mod">
          <ac:chgData name="Tegischer Lukas" userId="f78daebb-0565-485c-bd0e-1cd035e796ff" providerId="ADAL" clId="{61495FCB-4B9A-4607-8A9A-6801B24181B3}" dt="2020-05-23T06:20:01.925" v="5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9:58.526" v="355" actId="20577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1495FCB-4B9A-4607-8A9A-6801B24181B3}" dt="2020-05-23T06:21:39.781" v="115" actId="478"/>
          <ac:spMkLst>
            <pc:docMk/>
            <pc:sldMk cId="4068653008" sldId="278"/>
            <ac:spMk id="4" creationId="{8DCB17F9-E0B6-4696-A5A2-A0E6FE145269}"/>
          </ac:spMkLst>
        </pc:spChg>
        <pc:spChg chg="del">
          <ac:chgData name="Tegischer Lukas" userId="f78daebb-0565-485c-bd0e-1cd035e796ff" providerId="ADAL" clId="{61495FCB-4B9A-4607-8A9A-6801B24181B3}" dt="2020-05-23T06:20:06.119" v="55" actId="478"/>
          <ac:spMkLst>
            <pc:docMk/>
            <pc:sldMk cId="4068653008" sldId="278"/>
            <ac:spMk id="5" creationId="{7EE91FD2-51F4-4804-B7F0-6498D5659433}"/>
          </ac:spMkLst>
        </pc:spChg>
        <pc:spChg chg="add mod">
          <ac:chgData name="Tegischer Lukas" userId="f78daebb-0565-485c-bd0e-1cd035e796ff" providerId="ADAL" clId="{61495FCB-4B9A-4607-8A9A-6801B24181B3}" dt="2020-05-23T06:25:53.603" v="171" actId="115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61495FCB-4B9A-4607-8A9A-6801B24181B3}" dt="2020-05-23T06:20:07.454" v="56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61495FCB-4B9A-4607-8A9A-6801B24181B3}" dt="2020-05-23T06:20:08.699" v="57" actId="478"/>
          <ac:spMkLst>
            <pc:docMk/>
            <pc:sldMk cId="4068653008" sldId="278"/>
            <ac:spMk id="9" creationId="{EAC17C2A-9CD7-4903-B665-315DC15E9CCF}"/>
          </ac:spMkLst>
        </pc:spChg>
        <pc:spChg chg="add mod">
          <ac:chgData name="Tegischer Lukas" userId="f78daebb-0565-485c-bd0e-1cd035e796ff" providerId="ADAL" clId="{61495FCB-4B9A-4607-8A9A-6801B24181B3}" dt="2020-05-23T06:21:56.235" v="122" actId="1076"/>
          <ac:spMkLst>
            <pc:docMk/>
            <pc:sldMk cId="4068653008" sldId="278"/>
            <ac:spMk id="10" creationId="{7D760005-FA7F-4FBF-BDEB-F341B300E76F}"/>
          </ac:spMkLst>
        </pc:spChg>
        <pc:spChg chg="add mod">
          <ac:chgData name="Tegischer Lukas" userId="f78daebb-0565-485c-bd0e-1cd035e796ff" providerId="ADAL" clId="{61495FCB-4B9A-4607-8A9A-6801B24181B3}" dt="2020-05-23T06:25:06.307" v="163" actId="1076"/>
          <ac:spMkLst>
            <pc:docMk/>
            <pc:sldMk cId="4068653008" sldId="278"/>
            <ac:spMk id="12" creationId="{FEC082F4-7C0A-4E21-91EA-A4465421EAC5}"/>
          </ac:spMkLst>
        </pc:spChg>
        <pc:graphicFrameChg chg="add del">
          <ac:chgData name="Tegischer Lukas" userId="f78daebb-0565-485c-bd0e-1cd035e796ff" providerId="ADAL" clId="{61495FCB-4B9A-4607-8A9A-6801B24181B3}" dt="2020-05-23T06:24:37.966" v="144"/>
          <ac:graphicFrameMkLst>
            <pc:docMk/>
            <pc:sldMk cId="4068653008" sldId="278"/>
            <ac:graphicFrameMk id="11" creationId="{8BFCA4C0-B945-4EFB-9007-EEFF4F3086D5}"/>
          </ac:graphicFrameMkLst>
        </pc:graphicFrameChg>
      </pc:sldChg>
      <pc:sldChg chg="addSp delSp modSp add mod delAnim modAnim">
        <pc:chgData name="Tegischer Lukas" userId="f78daebb-0565-485c-bd0e-1cd035e796ff" providerId="ADAL" clId="{61495FCB-4B9A-4607-8A9A-6801B24181B3}" dt="2020-05-23T07:28:41.606" v="758"/>
        <pc:sldMkLst>
          <pc:docMk/>
          <pc:sldMk cId="29784676" sldId="282"/>
        </pc:sldMkLst>
        <pc:spChg chg="mod">
          <ac:chgData name="Tegischer Lukas" userId="f78daebb-0565-485c-bd0e-1cd035e796ff" providerId="ADAL" clId="{61495FCB-4B9A-4607-8A9A-6801B24181B3}" dt="2020-05-23T07:18:26.498" v="343" actId="2711"/>
          <ac:spMkLst>
            <pc:docMk/>
            <pc:sldMk cId="29784676" sldId="282"/>
            <ac:spMk id="2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20:08.279" v="358" actId="255"/>
          <ac:spMkLst>
            <pc:docMk/>
            <pc:sldMk cId="29784676" sldId="282"/>
            <ac:spMk id="3" creationId="{00000000-0000-0000-0000-000000000000}"/>
          </ac:spMkLst>
        </pc:spChg>
        <pc:spChg chg="mod">
          <ac:chgData name="Tegischer Lukas" userId="f78daebb-0565-485c-bd0e-1cd035e796ff" providerId="ADAL" clId="{61495FCB-4B9A-4607-8A9A-6801B24181B3}" dt="2020-05-23T07:18:23.298" v="342" actId="2711"/>
          <ac:spMkLst>
            <pc:docMk/>
            <pc:sldMk cId="29784676" sldId="282"/>
            <ac:spMk id="5" creationId="{00000000-0000-0000-0000-000000000000}"/>
          </ac:spMkLst>
        </pc:spChg>
        <pc:spChg chg="add mod">
          <ac:chgData name="Tegischer Lukas" userId="f78daebb-0565-485c-bd0e-1cd035e796ff" providerId="ADAL" clId="{61495FCB-4B9A-4607-8A9A-6801B24181B3}" dt="2020-05-23T07:28:20.333" v="733" actId="20577"/>
          <ac:spMkLst>
            <pc:docMk/>
            <pc:sldMk cId="29784676" sldId="282"/>
            <ac:spMk id="6" creationId="{79B8C885-5028-4A91-981E-09C9A9DD4573}"/>
          </ac:spMkLst>
        </pc:spChg>
        <pc:spChg chg="add mod">
          <ac:chgData name="Tegischer Lukas" userId="f78daebb-0565-485c-bd0e-1cd035e796ff" providerId="ADAL" clId="{61495FCB-4B9A-4607-8A9A-6801B24181B3}" dt="2020-05-23T07:18:03.787" v="339" actId="20577"/>
          <ac:spMkLst>
            <pc:docMk/>
            <pc:sldMk cId="29784676" sldId="282"/>
            <ac:spMk id="27" creationId="{47409D8C-C45A-4476-AC52-95BE3D1A376E}"/>
          </ac:spMkLst>
        </pc:spChg>
        <pc:graphicFrameChg chg="mod">
          <ac:chgData name="Tegischer Lukas" userId="f78daebb-0565-485c-bd0e-1cd035e796ff" providerId="ADAL" clId="{61495FCB-4B9A-4607-8A9A-6801B24181B3}" dt="2020-05-23T07:18:13.181" v="340" actId="2084"/>
          <ac:graphicFrameMkLst>
            <pc:docMk/>
            <pc:sldMk cId="29784676" sldId="282"/>
            <ac:graphicFrameMk id="16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8:16.588" v="341" actId="2084"/>
          <ac:graphicFrameMkLst>
            <pc:docMk/>
            <pc:sldMk cId="29784676" sldId="282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5.316" v="314" actId="207"/>
          <ac:graphicFrameMkLst>
            <pc:docMk/>
            <pc:sldMk cId="29784676" sldId="282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7:30.021" v="326" actId="1076"/>
          <ac:graphicFrameMkLst>
            <pc:docMk/>
            <pc:sldMk cId="29784676" sldId="282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61495FCB-4B9A-4607-8A9A-6801B24181B3}" dt="2020-05-23T07:16:58.477" v="315" actId="207"/>
          <ac:graphicFrameMkLst>
            <pc:docMk/>
            <pc:sldMk cId="29784676" sldId="282"/>
            <ac:graphicFrameMk id="22" creationId="{00000000-0000-0000-0000-000000000000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8" creationId="{C06C4366-99AA-4CB7-AAD6-DAD9FCDB7AD8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29" creationId="{55AD7784-29C3-432F-90D8-72D22C78890D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1:39.029" v="453" actId="571"/>
          <ac:graphicFrameMkLst>
            <pc:docMk/>
            <pc:sldMk cId="29784676" sldId="282"/>
            <ac:graphicFrameMk id="30" creationId="{F9915C3A-6C3D-433E-9278-81CC719D955F}"/>
          </ac:graphicFrameMkLst>
        </pc:graphicFrameChg>
        <pc:picChg chg="del">
          <ac:chgData name="Tegischer Lukas" userId="f78daebb-0565-485c-bd0e-1cd035e796ff" providerId="ADAL" clId="{61495FCB-4B9A-4607-8A9A-6801B24181B3}" dt="2020-05-23T07:16:05.360" v="208" actId="478"/>
          <ac:picMkLst>
            <pc:docMk/>
            <pc:sldMk cId="29784676" sldId="282"/>
            <ac:picMk id="9" creationId="{00000000-0000-0000-0000-000000000000}"/>
          </ac:picMkLst>
        </pc:picChg>
        <pc:picChg chg="del">
          <ac:chgData name="Tegischer Lukas" userId="f78daebb-0565-485c-bd0e-1cd035e796ff" providerId="ADAL" clId="{61495FCB-4B9A-4607-8A9A-6801B24181B3}" dt="2020-05-23T07:17:26.525" v="323" actId="478"/>
          <ac:picMkLst>
            <pc:docMk/>
            <pc:sldMk cId="29784676" sldId="282"/>
            <ac:picMk id="10" creationId="{00000000-0000-0000-0000-000000000000}"/>
          </ac:picMkLst>
        </pc:picChg>
      </pc:sldChg>
      <pc:sldChg chg="modSp">
        <pc:chgData name="Tegischer Lukas" userId="f78daebb-0565-485c-bd0e-1cd035e796ff" providerId="ADAL" clId="{61495FCB-4B9A-4607-8A9A-6801B24181B3}" dt="2020-05-23T07:27:00.984" v="72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1495FCB-4B9A-4607-8A9A-6801B24181B3}" dt="2020-05-23T07:27:00.984" v="72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61495FCB-4B9A-4607-8A9A-6801B24181B3}" dt="2020-05-23T07:25:01.362" v="515"/>
        <pc:sldMkLst>
          <pc:docMk/>
          <pc:sldMk cId="3227496293" sldId="292"/>
        </pc:sldMkLst>
        <pc:spChg chg="add del mod">
          <ac:chgData name="Tegischer Lukas" userId="f78daebb-0565-485c-bd0e-1cd035e796ff" providerId="ADAL" clId="{61495FCB-4B9A-4607-8A9A-6801B24181B3}" dt="2020-05-23T07:21:15.865" v="450" actId="478"/>
          <ac:spMkLst>
            <pc:docMk/>
            <pc:sldMk cId="3227496293" sldId="292"/>
            <ac:spMk id="2" creationId="{16EF7D3B-7DD9-485A-B44A-C48CFA5EE2F9}"/>
          </ac:spMkLst>
        </pc:spChg>
        <pc:spChg chg="mod">
          <ac:chgData name="Tegischer Lukas" userId="f78daebb-0565-485c-bd0e-1cd035e796ff" providerId="ADAL" clId="{61495FCB-4B9A-4607-8A9A-6801B24181B3}" dt="2020-05-23T07:20:31.528" v="367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61495FCB-4B9A-4607-8A9A-6801B24181B3}" dt="2020-05-23T07:20:23.419" v="359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61495FCB-4B9A-4607-8A9A-6801B24181B3}" dt="2020-05-23T07:23:40.779" v="491" actId="6549"/>
          <ac:spMkLst>
            <pc:docMk/>
            <pc:sldMk cId="3227496293" sldId="292"/>
            <ac:spMk id="5" creationId="{C66679BB-DE2D-4E3F-B188-A20723CE2A52}"/>
          </ac:spMkLst>
        </pc:spChg>
        <pc:spChg chg="del">
          <ac:chgData name="Tegischer Lukas" userId="f78daebb-0565-485c-bd0e-1cd035e796ff" providerId="ADAL" clId="{61495FCB-4B9A-4607-8A9A-6801B24181B3}" dt="2020-05-23T07:20:25.422" v="360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61495FCB-4B9A-4607-8A9A-6801B24181B3}" dt="2020-05-23T07:22:48.341" v="477" actId="1076"/>
          <ac:spMkLst>
            <pc:docMk/>
            <pc:sldMk cId="3227496293" sldId="292"/>
            <ac:spMk id="7" creationId="{F18F4CE2-5220-49E9-B7DD-48517A6B703C}"/>
          </ac:spMkLst>
        </pc:spChg>
        <pc:spChg chg="del">
          <ac:chgData name="Tegischer Lukas" userId="f78daebb-0565-485c-bd0e-1cd035e796ff" providerId="ADAL" clId="{61495FCB-4B9A-4607-8A9A-6801B24181B3}" dt="2020-05-23T07:20:26.804" v="361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61495FCB-4B9A-4607-8A9A-6801B24181B3}" dt="2020-05-23T07:22:32.627" v="472" actId="1076"/>
          <ac:spMkLst>
            <pc:docMk/>
            <pc:sldMk cId="3227496293" sldId="292"/>
            <ac:spMk id="9" creationId="{4869B831-7FC9-460C-9AE9-A7FDDF7D2ED7}"/>
          </ac:spMkLst>
        </pc:spChg>
        <pc:spChg chg="add mod">
          <ac:chgData name="Tegischer Lukas" userId="f78daebb-0565-485c-bd0e-1cd035e796ff" providerId="ADAL" clId="{61495FCB-4B9A-4607-8A9A-6801B24181B3}" dt="2020-05-23T07:22:44.852" v="476" actId="1076"/>
          <ac:spMkLst>
            <pc:docMk/>
            <pc:sldMk cId="3227496293" sldId="292"/>
            <ac:spMk id="15" creationId="{A65DC95F-62CF-4AE6-A453-D8D7C51A6B1F}"/>
          </ac:spMkLst>
        </pc:spChg>
        <pc:graphicFrameChg chg="add mod">
          <ac:chgData name="Tegischer Lukas" userId="f78daebb-0565-485c-bd0e-1cd035e796ff" providerId="ADAL" clId="{61495FCB-4B9A-4607-8A9A-6801B24181B3}" dt="2020-05-23T07:21:52.788" v="455" actId="2084"/>
          <ac:graphicFrameMkLst>
            <pc:docMk/>
            <pc:sldMk cId="3227496293" sldId="292"/>
            <ac:graphicFrameMk id="10" creationId="{2A388D66-5482-4803-BDB5-5A25CA76BA25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35.367" v="474"/>
          <ac:graphicFrameMkLst>
            <pc:docMk/>
            <pc:sldMk cId="3227496293" sldId="292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1.653" v="459" actId="2084"/>
          <ac:graphicFrameMkLst>
            <pc:docMk/>
            <pc:sldMk cId="3227496293" sldId="292"/>
            <ac:graphicFrameMk id="12" creationId="{C05B4656-E995-47E0-9CE0-A7C3256E81DC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2:08.964" v="462" actId="2084"/>
          <ac:graphicFrameMkLst>
            <pc:docMk/>
            <pc:sldMk cId="3227496293" sldId="292"/>
            <ac:graphicFrameMk id="14" creationId="{96EEE5DD-4AB2-4173-AC43-FD1AAD6EDA1F}"/>
          </ac:graphicFrameMkLst>
        </pc:graphicFrameChg>
      </pc:sldChg>
      <pc:sldChg chg="del">
        <pc:chgData name="Tegischer Lukas" userId="f78daebb-0565-485c-bd0e-1cd035e796ff" providerId="ADAL" clId="{61495FCB-4B9A-4607-8A9A-6801B24181B3}" dt="2020-05-23T07:25:19.947" v="517" actId="2696"/>
        <pc:sldMkLst>
          <pc:docMk/>
          <pc:sldMk cId="3076503073" sldId="293"/>
        </pc:sldMkLst>
      </pc:sldChg>
      <pc:sldChg chg="addSp delSp modSp add modAnim">
        <pc:chgData name="Tegischer Lukas" userId="f78daebb-0565-485c-bd0e-1cd035e796ff" providerId="ADAL" clId="{61495FCB-4B9A-4607-8A9A-6801B24181B3}" dt="2020-05-23T07:24:56.817" v="511"/>
        <pc:sldMkLst>
          <pc:docMk/>
          <pc:sldMk cId="1610210069" sldId="294"/>
        </pc:sldMkLst>
        <pc:spChg chg="add mod">
          <ac:chgData name="Tegischer Lukas" userId="f78daebb-0565-485c-bd0e-1cd035e796ff" providerId="ADAL" clId="{61495FCB-4B9A-4607-8A9A-6801B24181B3}" dt="2020-05-23T07:24:47.581" v="506" actId="1076"/>
          <ac:spMkLst>
            <pc:docMk/>
            <pc:sldMk cId="1610210069" sldId="294"/>
            <ac:spMk id="2" creationId="{02305A99-B291-4224-8F85-2FEF6D0F0F68}"/>
          </ac:spMkLst>
        </pc:spChg>
        <pc:spChg chg="del">
          <ac:chgData name="Tegischer Lukas" userId="f78daebb-0565-485c-bd0e-1cd035e796ff" providerId="ADAL" clId="{61495FCB-4B9A-4607-8A9A-6801B24181B3}" dt="2020-05-23T07:24:15.827" v="493" actId="478"/>
          <ac:spMkLst>
            <pc:docMk/>
            <pc:sldMk cId="1610210069" sldId="294"/>
            <ac:spMk id="7" creationId="{F18F4CE2-5220-49E9-B7DD-48517A6B703C}"/>
          </ac:spMkLst>
        </pc:spChg>
        <pc:spChg chg="mod">
          <ac:chgData name="Tegischer Lukas" userId="f78daebb-0565-485c-bd0e-1cd035e796ff" providerId="ADAL" clId="{61495FCB-4B9A-4607-8A9A-6801B24181B3}" dt="2020-05-23T07:24:40.094" v="501" actId="20577"/>
          <ac:spMkLst>
            <pc:docMk/>
            <pc:sldMk cId="1610210069" sldId="294"/>
            <ac:spMk id="9" creationId="{4869B831-7FC9-460C-9AE9-A7FDDF7D2ED7}"/>
          </ac:spMkLst>
        </pc:spChg>
        <pc:graphicFrameChg chg="mod">
          <ac:chgData name="Tegischer Lukas" userId="f78daebb-0565-485c-bd0e-1cd035e796ff" providerId="ADAL" clId="{61495FCB-4B9A-4607-8A9A-6801B24181B3}" dt="2020-05-23T07:24:31.904" v="498"/>
          <ac:graphicFrameMkLst>
            <pc:docMk/>
            <pc:sldMk cId="1610210069" sldId="294"/>
            <ac:graphicFrameMk id="11" creationId="{5E63EA6E-5EB3-4EFD-9C9F-77AC2DC6E341}"/>
          </ac:graphicFrameMkLst>
        </pc:graphicFrameChg>
        <pc:graphicFrameChg chg="add mod">
          <ac:chgData name="Tegischer Lukas" userId="f78daebb-0565-485c-bd0e-1cd035e796ff" providerId="ADAL" clId="{61495FCB-4B9A-4607-8A9A-6801B24181B3}" dt="2020-05-23T07:24:38.079" v="500" actId="1076"/>
          <ac:graphicFrameMkLst>
            <pc:docMk/>
            <pc:sldMk cId="1610210069" sldId="294"/>
            <ac:graphicFrameMk id="16" creationId="{1CBD9190-A272-40CE-A23B-06CB54CAADBB}"/>
          </ac:graphicFrameMkLst>
        </pc:graphicFrameChg>
      </pc:sldChg>
      <pc:sldChg chg="addSp delSp modSp add">
        <pc:chgData name="Tegischer Lukas" userId="f78daebb-0565-485c-bd0e-1cd035e796ff" providerId="ADAL" clId="{61495FCB-4B9A-4607-8A9A-6801B24181B3}" dt="2020-05-23T07:26:11.821" v="532" actId="1076"/>
        <pc:sldMkLst>
          <pc:docMk/>
          <pc:sldMk cId="3580936993" sldId="295"/>
        </pc:sldMkLst>
        <pc:spChg chg="del">
          <ac:chgData name="Tegischer Lukas" userId="f78daebb-0565-485c-bd0e-1cd035e796ff" providerId="ADAL" clId="{61495FCB-4B9A-4607-8A9A-6801B24181B3}" dt="2020-05-23T07:25:32.722" v="520" actId="478"/>
          <ac:spMkLst>
            <pc:docMk/>
            <pc:sldMk cId="3580936993" sldId="295"/>
            <ac:spMk id="2" creationId="{02305A99-B291-4224-8F85-2FEF6D0F0F68}"/>
          </ac:spMkLst>
        </pc:spChg>
        <pc:spChg chg="add mod">
          <ac:chgData name="Tegischer Lukas" userId="f78daebb-0565-485c-bd0e-1cd035e796ff" providerId="ADAL" clId="{61495FCB-4B9A-4607-8A9A-6801B24181B3}" dt="2020-05-23T07:25:49.581" v="525" actId="1076"/>
          <ac:spMkLst>
            <pc:docMk/>
            <pc:sldMk cId="3580936993" sldId="295"/>
            <ac:spMk id="4" creationId="{3464D070-AB7D-4EB2-A25C-4A4F769AE3BB}"/>
          </ac:spMkLst>
        </pc:spChg>
        <pc:spChg chg="add mod">
          <ac:chgData name="Tegischer Lukas" userId="f78daebb-0565-485c-bd0e-1cd035e796ff" providerId="ADAL" clId="{61495FCB-4B9A-4607-8A9A-6801B24181B3}" dt="2020-05-23T07:26:11.821" v="532" actId="1076"/>
          <ac:spMkLst>
            <pc:docMk/>
            <pc:sldMk cId="3580936993" sldId="295"/>
            <ac:spMk id="6" creationId="{3B35811E-37D9-407D-AC37-0529D136B240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9" creationId="{4869B831-7FC9-460C-9AE9-A7FDDF7D2ED7}"/>
          </ac:spMkLst>
        </pc:spChg>
        <pc:spChg chg="del">
          <ac:chgData name="Tegischer Lukas" userId="f78daebb-0565-485c-bd0e-1cd035e796ff" providerId="ADAL" clId="{61495FCB-4B9A-4607-8A9A-6801B24181B3}" dt="2020-05-23T07:25:27.391" v="518" actId="478"/>
          <ac:spMkLst>
            <pc:docMk/>
            <pc:sldMk cId="3580936993" sldId="295"/>
            <ac:spMk id="15" creationId="{A65DC95F-62CF-4AE6-A453-D8D7C51A6B1F}"/>
          </ac:spMkLst>
        </pc:spChg>
        <pc:graphicFrameChg chg="del">
          <ac:chgData name="Tegischer Lukas" userId="f78daebb-0565-485c-bd0e-1cd035e796ff" providerId="ADAL" clId="{61495FCB-4B9A-4607-8A9A-6801B24181B3}" dt="2020-05-23T07:25:30.106" v="519" actId="478"/>
          <ac:graphicFrameMkLst>
            <pc:docMk/>
            <pc:sldMk cId="3580936993" sldId="295"/>
            <ac:graphicFrameMk id="16" creationId="{1CBD9190-A272-40CE-A23B-06CB54CAADBB}"/>
          </ac:graphicFrameMkLst>
        </pc:graphicFrameChg>
      </pc:sldChg>
    </pc:docChg>
  </pc:docChgLst>
  <pc:docChgLst>
    <pc:chgData name="Tegischer Lukas" userId="f78daebb-0565-485c-bd0e-1cd035e796ff" providerId="ADAL" clId="{11B841F2-FC14-462D-AC12-D0430FC7DCD8}"/>
    <pc:docChg chg="undo custSel addSld delSld modSld">
      <pc:chgData name="Tegischer Lukas" userId="f78daebb-0565-485c-bd0e-1cd035e796ff" providerId="ADAL" clId="{11B841F2-FC14-462D-AC12-D0430FC7DCD8}" dt="2020-05-23T07:41:41.121" v="406" actId="404"/>
      <pc:docMkLst>
        <pc:docMk/>
      </pc:docMkLst>
      <pc:sldChg chg="modSp">
        <pc:chgData name="Tegischer Lukas" userId="f78daebb-0565-485c-bd0e-1cd035e796ff" providerId="ADAL" clId="{11B841F2-FC14-462D-AC12-D0430FC7DCD8}" dt="2020-05-23T07:30:28.878" v="40" actId="113"/>
        <pc:sldMkLst>
          <pc:docMk/>
          <pc:sldMk cId="336392357" sldId="256"/>
        </pc:sldMkLst>
        <pc:spChg chg="mod">
          <ac:chgData name="Tegischer Lukas" userId="f78daebb-0565-485c-bd0e-1cd035e796ff" providerId="ADAL" clId="{11B841F2-FC14-462D-AC12-D0430FC7DCD8}" dt="2020-05-23T07:30:28.878" v="4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1B841F2-FC14-462D-AC12-D0430FC7DCD8}" dt="2020-05-23T07:41:04.554" v="372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B841F2-FC14-462D-AC12-D0430FC7DCD8}" dt="2020-05-23T07:34:10.036" v="281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B841F2-FC14-462D-AC12-D0430FC7DCD8}" dt="2020-05-23T07:41:04.554" v="372" actId="20577"/>
          <ac:spMkLst>
            <pc:docMk/>
            <pc:sldMk cId="4068653008" sldId="278"/>
            <ac:spMk id="4" creationId="{53B18956-F5A6-4FC7-A8A7-41DFF60FE7E5}"/>
          </ac:spMkLst>
        </pc:spChg>
        <pc:spChg chg="del">
          <ac:chgData name="Tegischer Lukas" userId="f78daebb-0565-485c-bd0e-1cd035e796ff" providerId="ADAL" clId="{11B841F2-FC14-462D-AC12-D0430FC7DCD8}" dt="2020-05-23T07:30:49.858" v="59" actId="478"/>
          <ac:spMkLst>
            <pc:docMk/>
            <pc:sldMk cId="4068653008" sldId="278"/>
            <ac:spMk id="6" creationId="{0D8DDEE7-CBC6-41F4-BD67-1B346F81F9F2}"/>
          </ac:spMkLst>
        </pc:spChg>
        <pc:spChg chg="del">
          <ac:chgData name="Tegischer Lukas" userId="f78daebb-0565-485c-bd0e-1cd035e796ff" providerId="ADAL" clId="{11B841F2-FC14-462D-AC12-D0430FC7DCD8}" dt="2020-05-23T07:30:53.062" v="60" actId="478"/>
          <ac:spMkLst>
            <pc:docMk/>
            <pc:sldMk cId="4068653008" sldId="278"/>
            <ac:spMk id="10" creationId="{7D760005-FA7F-4FBF-BDEB-F341B300E76F}"/>
          </ac:spMkLst>
        </pc:spChg>
        <pc:spChg chg="del">
          <ac:chgData name="Tegischer Lukas" userId="f78daebb-0565-485c-bd0e-1cd035e796ff" providerId="ADAL" clId="{11B841F2-FC14-462D-AC12-D0430FC7DCD8}" dt="2020-05-23T07:30:55.526" v="61" actId="478"/>
          <ac:spMkLst>
            <pc:docMk/>
            <pc:sldMk cId="4068653008" sldId="278"/>
            <ac:spMk id="12" creationId="{FEC082F4-7C0A-4E21-91EA-A4465421EAC5}"/>
          </ac:spMkLst>
        </pc:spChg>
      </pc:sldChg>
      <pc:sldChg chg="del">
        <pc:chgData name="Tegischer Lukas" userId="f78daebb-0565-485c-bd0e-1cd035e796ff" providerId="ADAL" clId="{11B841F2-FC14-462D-AC12-D0430FC7DCD8}" dt="2020-05-23T07:34:41.388" v="284" actId="2696"/>
        <pc:sldMkLst>
          <pc:docMk/>
          <pc:sldMk cId="29784676" sldId="282"/>
        </pc:sldMkLst>
      </pc:sldChg>
      <pc:sldChg chg="modSp">
        <pc:chgData name="Tegischer Lukas" userId="f78daebb-0565-485c-bd0e-1cd035e796ff" providerId="ADAL" clId="{11B841F2-FC14-462D-AC12-D0430FC7DCD8}" dt="2020-05-23T07:41:41.121" v="40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11B841F2-FC14-462D-AC12-D0430FC7DCD8}" dt="2020-05-23T07:41:41.121" v="40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1B841F2-FC14-462D-AC12-D0430FC7DCD8}" dt="2020-05-23T07:40:16.424" v="366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11B841F2-FC14-462D-AC12-D0430FC7DCD8}" dt="2020-05-23T07:40:17.121" v="367" actId="2696"/>
        <pc:sldMkLst>
          <pc:docMk/>
          <pc:sldMk cId="1610210069" sldId="294"/>
        </pc:sldMkLst>
      </pc:sldChg>
      <pc:sldChg chg="addSp delSp modSp add del modTransition modAnim">
        <pc:chgData name="Tegischer Lukas" userId="f78daebb-0565-485c-bd0e-1cd035e796ff" providerId="ADAL" clId="{11B841F2-FC14-462D-AC12-D0430FC7DCD8}" dt="2020-05-23T07:41:19.609" v="373" actId="207"/>
        <pc:sldMkLst>
          <pc:docMk/>
          <pc:sldMk cId="2339571776" sldId="296"/>
        </pc:sldMkLst>
        <pc:spChg chg="mod">
          <ac:chgData name="Tegischer Lukas" userId="f78daebb-0565-485c-bd0e-1cd035e796ff" providerId="ADAL" clId="{11B841F2-FC14-462D-AC12-D0430FC7DCD8}" dt="2020-05-23T07:37:25.605" v="319" actId="1076"/>
          <ac:spMkLst>
            <pc:docMk/>
            <pc:sldMk cId="2339571776" sldId="29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11B841F2-FC14-462D-AC12-D0430FC7DCD8}" dt="2020-05-23T07:35:03.600" v="289" actId="478"/>
          <ac:spMkLst>
            <pc:docMk/>
            <pc:sldMk cId="2339571776" sldId="296"/>
            <ac:spMk id="4" creationId="{53B18956-F5A6-4FC7-A8A7-41DFF60FE7E5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6" creationId="{46C2404C-5A27-429C-ACC3-24D001A7240F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7" creationId="{7598F942-613F-4350-A916-4EC6BDDAC7C7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8" creationId="{E4CBC034-F3E4-4B39-B77C-4594AD4CE83B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9" creationId="{FC83D558-1A66-4C07-A57F-E3303A1B90D2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10" creationId="{C25F5A09-6894-429F-9499-F595377AA4D4}"/>
          </ac:spMkLst>
        </pc:spChg>
        <pc:spChg chg="add del">
          <ac:chgData name="Tegischer Lukas" userId="f78daebb-0565-485c-bd0e-1cd035e796ff" providerId="ADAL" clId="{11B841F2-FC14-462D-AC12-D0430FC7DCD8}" dt="2020-05-23T07:35:28.062" v="291"/>
          <ac:spMkLst>
            <pc:docMk/>
            <pc:sldMk cId="2339571776" sldId="296"/>
            <ac:spMk id="11" creationId="{346EDD45-A273-4A27-B4A8-ECDD206BC1E5}"/>
          </ac:spMkLst>
        </pc:spChg>
        <pc:spChg chg="add mod">
          <ac:chgData name="Tegischer Lukas" userId="f78daebb-0565-485c-bd0e-1cd035e796ff" providerId="ADAL" clId="{11B841F2-FC14-462D-AC12-D0430FC7DCD8}" dt="2020-05-23T07:41:19.609" v="373" actId="207"/>
          <ac:spMkLst>
            <pc:docMk/>
            <pc:sldMk cId="2339571776" sldId="296"/>
            <ac:spMk id="12" creationId="{55378C60-58B3-469D-B0F0-645242193DD7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3" creationId="{BA31BF82-F5C8-4AC5-9CAA-DC1BFEF4D6C4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5" creationId="{591B5648-DDFC-42B0-B8C3-1E5E5C321F2C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6" creationId="{BF0739D1-DA8C-4130-B18C-C799918B46BE}"/>
          </ac:spMkLst>
        </pc:spChg>
        <pc:spChg chg="add del">
          <ac:chgData name="Tegischer Lukas" userId="f78daebb-0565-485c-bd0e-1cd035e796ff" providerId="ADAL" clId="{11B841F2-FC14-462D-AC12-D0430FC7DCD8}" dt="2020-05-23T07:35:49.211" v="296"/>
          <ac:spMkLst>
            <pc:docMk/>
            <pc:sldMk cId="2339571776" sldId="296"/>
            <ac:spMk id="17" creationId="{C374D973-DEFF-4967-ACAF-3D41907ADD68}"/>
          </ac:spMkLst>
        </pc:spChg>
        <pc:spChg chg="add mod">
          <ac:chgData name="Tegischer Lukas" userId="f78daebb-0565-485c-bd0e-1cd035e796ff" providerId="ADAL" clId="{11B841F2-FC14-462D-AC12-D0430FC7DCD8}" dt="2020-05-23T07:38:17.965" v="333" actId="1076"/>
          <ac:spMkLst>
            <pc:docMk/>
            <pc:sldMk cId="2339571776" sldId="296"/>
            <ac:spMk id="20" creationId="{5E26C6DA-A792-41FC-AD68-60E70B42B525}"/>
          </ac:spMkLst>
        </pc:spChg>
        <pc:spChg chg="add mod">
          <ac:chgData name="Tegischer Lukas" userId="f78daebb-0565-485c-bd0e-1cd035e796ff" providerId="ADAL" clId="{11B841F2-FC14-462D-AC12-D0430FC7DCD8}" dt="2020-05-23T07:38:13.512" v="332" actId="1076"/>
          <ac:spMkLst>
            <pc:docMk/>
            <pc:sldMk cId="2339571776" sldId="296"/>
            <ac:spMk id="21" creationId="{B240FC83-7857-4F37-8064-E98086282A2C}"/>
          </ac:spMkLst>
        </pc:spChg>
        <pc:graphicFrameChg chg="add del">
          <ac:chgData name="Tegischer Lukas" userId="f78daebb-0565-485c-bd0e-1cd035e796ff" providerId="ADAL" clId="{11B841F2-FC14-462D-AC12-D0430FC7DCD8}" dt="2020-05-23T07:35:28.062" v="291"/>
          <ac:graphicFrameMkLst>
            <pc:docMk/>
            <pc:sldMk cId="2339571776" sldId="296"/>
            <ac:graphicFrameMk id="5" creationId="{EBA3F30D-E6C8-4A06-8900-362E03CC9A61}"/>
          </ac:graphicFrameMkLst>
        </pc:graphicFrameChg>
        <pc:picChg chg="add mod">
          <ac:chgData name="Tegischer Lukas" userId="f78daebb-0565-485c-bd0e-1cd035e796ff" providerId="ADAL" clId="{11B841F2-FC14-462D-AC12-D0430FC7DCD8}" dt="2020-05-23T07:37:29.405" v="321" actId="1076"/>
          <ac:picMkLst>
            <pc:docMk/>
            <pc:sldMk cId="2339571776" sldId="296"/>
            <ac:picMk id="18" creationId="{CCE74BB5-B3F9-40B8-921F-8E9E584B0825}"/>
          </ac:picMkLst>
        </pc:picChg>
        <pc:picChg chg="add mod">
          <ac:chgData name="Tegischer Lukas" userId="f78daebb-0565-485c-bd0e-1cd035e796ff" providerId="ADAL" clId="{11B841F2-FC14-462D-AC12-D0430FC7DCD8}" dt="2020-05-23T07:37:30.670" v="322" actId="1076"/>
          <ac:picMkLst>
            <pc:docMk/>
            <pc:sldMk cId="2339571776" sldId="296"/>
            <ac:picMk id="19" creationId="{1FFA1DC1-2AF6-471C-BC12-F48BCBFF1B50}"/>
          </ac:picMkLst>
        </pc:picChg>
      </pc:sldChg>
      <pc:sldChg chg="addSp delSp modSp add modAnim">
        <pc:chgData name="Tegischer Lukas" userId="f78daebb-0565-485c-bd0e-1cd035e796ff" providerId="ADAL" clId="{11B841F2-FC14-462D-AC12-D0430FC7DCD8}" dt="2020-05-23T07:40:14.288" v="365"/>
        <pc:sldMkLst>
          <pc:docMk/>
          <pc:sldMk cId="1543170436" sldId="297"/>
        </pc:sldMkLst>
        <pc:spChg chg="mod">
          <ac:chgData name="Tegischer Lukas" userId="f78daebb-0565-485c-bd0e-1cd035e796ff" providerId="ADAL" clId="{11B841F2-FC14-462D-AC12-D0430FC7DCD8}" dt="2020-05-23T07:38:46.132" v="344" actId="1076"/>
          <ac:spMkLst>
            <pc:docMk/>
            <pc:sldMk cId="1543170436" sldId="29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B841F2-FC14-462D-AC12-D0430FC7DCD8}" dt="2020-05-23T07:39:54.148" v="362" actId="1076"/>
          <ac:spMkLst>
            <pc:docMk/>
            <pc:sldMk cId="1543170436" sldId="297"/>
            <ac:spMk id="4" creationId="{66578716-7561-4EF9-8CD0-C9C63680336B}"/>
          </ac:spMkLst>
        </pc:spChg>
        <pc:spChg chg="add mod">
          <ac:chgData name="Tegischer Lukas" userId="f78daebb-0565-485c-bd0e-1cd035e796ff" providerId="ADAL" clId="{11B841F2-FC14-462D-AC12-D0430FC7DCD8}" dt="2020-05-23T07:39:33.837" v="359" actId="1076"/>
          <ac:spMkLst>
            <pc:docMk/>
            <pc:sldMk cId="1543170436" sldId="297"/>
            <ac:spMk id="5" creationId="{EE5F7F50-4302-43A5-8B65-796A43C733DD}"/>
          </ac:spMkLst>
        </pc:spChg>
        <pc:spChg chg="add mod">
          <ac:chgData name="Tegischer Lukas" userId="f78daebb-0565-485c-bd0e-1cd035e796ff" providerId="ADAL" clId="{11B841F2-FC14-462D-AC12-D0430FC7DCD8}" dt="2020-05-23T07:39:31.765" v="358" actId="1076"/>
          <ac:spMkLst>
            <pc:docMk/>
            <pc:sldMk cId="1543170436" sldId="297"/>
            <ac:spMk id="6" creationId="{42D73F48-1D20-46D5-9A1C-B83E43348918}"/>
          </ac:spMkLst>
        </pc:spChg>
        <pc:spChg chg="add">
          <ac:chgData name="Tegischer Lukas" userId="f78daebb-0565-485c-bd0e-1cd035e796ff" providerId="ADAL" clId="{11B841F2-FC14-462D-AC12-D0430FC7DCD8}" dt="2020-05-23T07:38:41.740" v="342"/>
          <ac:spMkLst>
            <pc:docMk/>
            <pc:sldMk cId="1543170436" sldId="297"/>
            <ac:spMk id="10" creationId="{86DE20F6-2CC8-49A4-BFA9-88AFE05EEBAA}"/>
          </ac:spMkLst>
        </pc:spChg>
        <pc:spChg chg="del">
          <ac:chgData name="Tegischer Lukas" userId="f78daebb-0565-485c-bd0e-1cd035e796ff" providerId="ADAL" clId="{11B841F2-FC14-462D-AC12-D0430FC7DCD8}" dt="2020-05-23T07:38:38.279" v="341" actId="478"/>
          <ac:spMkLst>
            <pc:docMk/>
            <pc:sldMk cId="1543170436" sldId="297"/>
            <ac:spMk id="12" creationId="{55378C60-58B3-469D-B0F0-645242193DD7}"/>
          </ac:spMkLst>
        </pc:spChg>
        <pc:picChg chg="del">
          <ac:chgData name="Tegischer Lukas" userId="f78daebb-0565-485c-bd0e-1cd035e796ff" providerId="ADAL" clId="{11B841F2-FC14-462D-AC12-D0430FC7DCD8}" dt="2020-05-23T07:38:34.364" v="339" actId="478"/>
          <ac:picMkLst>
            <pc:docMk/>
            <pc:sldMk cId="1543170436" sldId="297"/>
            <ac:picMk id="18" creationId="{CCE74BB5-B3F9-40B8-921F-8E9E584B0825}"/>
          </ac:picMkLst>
        </pc:picChg>
        <pc:picChg chg="del">
          <ac:chgData name="Tegischer Lukas" userId="f78daebb-0565-485c-bd0e-1cd035e796ff" providerId="ADAL" clId="{11B841F2-FC14-462D-AC12-D0430FC7DCD8}" dt="2020-05-23T07:38:34.763" v="340" actId="478"/>
          <ac:picMkLst>
            <pc:docMk/>
            <pc:sldMk cId="1543170436" sldId="297"/>
            <ac:picMk id="19" creationId="{1FFA1DC1-2AF6-471C-BC12-F48BCBFF1B5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6330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</a:t>
            </a: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&amp; Subtraktion von mehreren gleichnamigen Brüchen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4" y="37891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und Subtraktion von mehreren gleichnamigen Brüchen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F7B2941-2E9C-48AC-B0AC-02332145EA1C}"/>
                  </a:ext>
                </a:extLst>
              </p:cNvPr>
              <p:cNvSpPr/>
              <p:nvPr/>
            </p:nvSpPr>
            <p:spPr>
              <a:xfrm>
                <a:off x="710665" y="1236347"/>
                <a:ext cx="10770670" cy="50424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6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Addition: 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Addiere alle Zähler – Nenner bleibt gleich</a:t>
                </a:r>
              </a:p>
              <a:p>
                <a:pPr marL="342900" lvl="0" indent="-342900">
                  <a:lnSpc>
                    <a:spcPct val="106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6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lnSpc>
                    <a:spcPct val="106000"/>
                  </a:lnSpc>
                  <a:spcAft>
                    <a:spcPts val="0"/>
                  </a:spcAft>
                </a:pPr>
                <a:endParaRPr lang="de-AT" sz="2400" i="1" dirty="0"/>
              </a:p>
              <a:p>
                <a:pPr lvl="0">
                  <a:lnSpc>
                    <a:spcPct val="106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3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lvl="0" indent="-342900">
                  <a:lnSpc>
                    <a:spcPct val="106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6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Subtraktion: </a:t>
                </a: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Subtrahiere von links nach rechts – Nenner bleibt gleich</a:t>
                </a:r>
              </a:p>
              <a:p>
                <a:pPr marL="342900" lvl="0" indent="-342900">
                  <a:lnSpc>
                    <a:spcPct val="106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"/>
                </a:pPr>
                <a:endParaRPr lang="de-AT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lnSpc>
                    <a:spcPct val="106000"/>
                  </a:lnSpc>
                  <a:spcAft>
                    <a:spcPts val="8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de-AT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1F7B2941-2E9C-48AC-B0AC-02332145EA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65" y="1236347"/>
                <a:ext cx="10770670" cy="5042406"/>
              </a:xfrm>
              <a:prstGeom prst="rect">
                <a:avLst/>
              </a:prstGeom>
              <a:blipFill>
                <a:blip r:embed="rId2"/>
                <a:stretch>
                  <a:fillRect l="-793" t="-8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C5F12EF-A912-40FD-8C45-C0B04518752A}"/>
              </a:ext>
            </a:extLst>
          </p:cNvPr>
          <p:cNvSpPr/>
          <p:nvPr/>
        </p:nvSpPr>
        <p:spPr>
          <a:xfrm>
            <a:off x="203574" y="653662"/>
            <a:ext cx="1054062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4)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Berechne. Vereinfache das Ergebnis so weit wie möglich (Kürzen, gemischte Zahl)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48A8B4D-E02F-4C2B-AC36-712AE4870B4B}"/>
                  </a:ext>
                </a:extLst>
              </p:cNvPr>
              <p:cNvSpPr/>
              <p:nvPr/>
            </p:nvSpPr>
            <p:spPr>
              <a:xfrm>
                <a:off x="203574" y="1233895"/>
                <a:ext cx="2497863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+3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48A8B4D-E02F-4C2B-AC36-712AE4870B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233895"/>
                <a:ext cx="2497863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57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C5F12EF-A912-40FD-8C45-C0B04518752A}"/>
              </a:ext>
            </a:extLst>
          </p:cNvPr>
          <p:cNvSpPr/>
          <p:nvPr/>
        </p:nvSpPr>
        <p:spPr>
          <a:xfrm>
            <a:off x="203574" y="653662"/>
            <a:ext cx="1054062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4)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Berechne. Vereinfache das Ergebnis so weit wie möglich (Kürzen, gemischte Zahl)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9CA455B-FF22-481A-8BA3-8380FF62B9DE}"/>
                  </a:ext>
                </a:extLst>
              </p:cNvPr>
              <p:cNvSpPr/>
              <p:nvPr/>
            </p:nvSpPr>
            <p:spPr>
              <a:xfrm>
                <a:off x="203574" y="1208109"/>
                <a:ext cx="300761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−1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9CA455B-FF22-481A-8BA3-8380FF62B9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208109"/>
                <a:ext cx="3007618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51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125</Words>
  <Application>Microsoft Office PowerPoint</Application>
  <PresentationFormat>Breitbild</PresentationFormat>
  <Paragraphs>17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Addition &amp; Subtraktion von mehreren gleichnamigen Brüchen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2022-11-04T15:49:41Z</dcterms:modified>
</cp:coreProperties>
</file>