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24" r:id="rId3"/>
    <p:sldId id="337" r:id="rId4"/>
    <p:sldId id="338" r:id="rId5"/>
    <p:sldId id="341" r:id="rId6"/>
    <p:sldId id="342" r:id="rId7"/>
    <p:sldId id="339" r:id="rId8"/>
    <p:sldId id="340" r:id="rId9"/>
    <p:sldId id="34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D9F5771B-E761-4D30-8D61-3488D1DC7BDD}"/>
    <pc:docChg chg="modSld">
      <pc:chgData name="Tegischer Lukas" userId="f78daebb-0565-485c-bd0e-1cd035e796ff" providerId="ADAL" clId="{D9F5771B-E761-4D30-8D61-3488D1DC7BDD}" dt="2022-04-17T16:31:41.765" v="119" actId="20577"/>
      <pc:docMkLst>
        <pc:docMk/>
      </pc:docMkLst>
      <pc:sldChg chg="modSp mod">
        <pc:chgData name="Tegischer Lukas" userId="f78daebb-0565-485c-bd0e-1cd035e796ff" providerId="ADAL" clId="{D9F5771B-E761-4D30-8D61-3488D1DC7BDD}" dt="2022-04-17T16:31:41.765" v="11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9F5771B-E761-4D30-8D61-3488D1DC7BDD}" dt="2022-04-17T16:31:41.765" v="119" actId="20577"/>
          <ac:spMkLst>
            <pc:docMk/>
            <pc:sldMk cId="3932101437" sldId="291"/>
            <ac:spMk id="6" creationId="{94E0EE5C-E164-4D22-9741-486714283553}"/>
          </ac:spMkLst>
        </pc:spChg>
      </pc:sldChg>
      <pc:sldChg chg="modSp">
        <pc:chgData name="Tegischer Lukas" userId="f78daebb-0565-485c-bd0e-1cd035e796ff" providerId="ADAL" clId="{D9F5771B-E761-4D30-8D61-3488D1DC7BDD}" dt="2022-04-17T16:30:38.274" v="117" actId="20577"/>
        <pc:sldMkLst>
          <pc:docMk/>
          <pc:sldMk cId="1703256588" sldId="339"/>
        </pc:sldMkLst>
        <pc:spChg chg="mod">
          <ac:chgData name="Tegischer Lukas" userId="f78daebb-0565-485c-bd0e-1cd035e796ff" providerId="ADAL" clId="{D9F5771B-E761-4D30-8D61-3488D1DC7BDD}" dt="2022-04-17T16:30:07.547" v="58" actId="20577"/>
          <ac:spMkLst>
            <pc:docMk/>
            <pc:sldMk cId="1703256588" sldId="339"/>
            <ac:spMk id="9" creationId="{9F18BB62-E64B-43FD-B3BA-6CACFFDD8380}"/>
          </ac:spMkLst>
        </pc:spChg>
        <pc:spChg chg="mod">
          <ac:chgData name="Tegischer Lukas" userId="f78daebb-0565-485c-bd0e-1cd035e796ff" providerId="ADAL" clId="{D9F5771B-E761-4D30-8D61-3488D1DC7BDD}" dt="2022-04-17T16:30:38.274" v="117" actId="20577"/>
          <ac:spMkLst>
            <pc:docMk/>
            <pc:sldMk cId="1703256588" sldId="339"/>
            <ac:spMk id="10" creationId="{F5E5C46C-89BB-4173-9754-2B7AF2484404}"/>
          </ac:spMkLst>
        </pc:spChg>
      </pc:sldChg>
      <pc:sldChg chg="modSp">
        <pc:chgData name="Tegischer Lukas" userId="f78daebb-0565-485c-bd0e-1cd035e796ff" providerId="ADAL" clId="{D9F5771B-E761-4D30-8D61-3488D1DC7BDD}" dt="2022-04-17T16:28:47.532" v="9" actId="20577"/>
        <pc:sldMkLst>
          <pc:docMk/>
          <pc:sldMk cId="2359450416" sldId="341"/>
        </pc:sldMkLst>
        <pc:spChg chg="mod">
          <ac:chgData name="Tegischer Lukas" userId="f78daebb-0565-485c-bd0e-1cd035e796ff" providerId="ADAL" clId="{D9F5771B-E761-4D30-8D61-3488D1DC7BDD}" dt="2022-04-17T16:28:47.532" v="9" actId="20577"/>
          <ac:spMkLst>
            <pc:docMk/>
            <pc:sldMk cId="2359450416" sldId="341"/>
            <ac:spMk id="8" creationId="{9D14CB47-A9F7-43A5-BBAB-6483264D2549}"/>
          </ac:spMkLst>
        </pc:spChg>
      </pc:sldChg>
      <pc:sldChg chg="modSp">
        <pc:chgData name="Tegischer Lukas" userId="f78daebb-0565-485c-bd0e-1cd035e796ff" providerId="ADAL" clId="{D9F5771B-E761-4D30-8D61-3488D1DC7BDD}" dt="2022-04-17T16:31:14.805" v="118" actId="20577"/>
        <pc:sldMkLst>
          <pc:docMk/>
          <pc:sldMk cId="4043369750" sldId="343"/>
        </pc:sldMkLst>
        <pc:spChg chg="mod">
          <ac:chgData name="Tegischer Lukas" userId="f78daebb-0565-485c-bd0e-1cd035e796ff" providerId="ADAL" clId="{D9F5771B-E761-4D30-8D61-3488D1DC7BDD}" dt="2022-04-17T16:31:14.805" v="118" actId="20577"/>
          <ac:spMkLst>
            <pc:docMk/>
            <pc:sldMk cId="4043369750" sldId="343"/>
            <ac:spMk id="9" creationId="{EAE8B6B1-CA2F-4FCB-84A7-A7610F3DEC12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D803375-DE2D-4666-8E80-716B02BBF139}"/>
    <pc:docChg chg="custSel delSld modSld">
      <pc:chgData name="Tegischer Lukas" userId="f78daebb-0565-485c-bd0e-1cd035e796ff" providerId="ADAL" clId="{1D803375-DE2D-4666-8E80-716B02BBF139}" dt="2022-11-04T15:42:50.744" v="10" actId="47"/>
      <pc:docMkLst>
        <pc:docMk/>
      </pc:docMkLst>
      <pc:sldChg chg="delSp mod delAnim">
        <pc:chgData name="Tegischer Lukas" userId="f78daebb-0565-485c-bd0e-1cd035e796ff" providerId="ADAL" clId="{1D803375-DE2D-4666-8E80-716B02BBF139}" dt="2022-11-04T15:42:42.75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D803375-DE2D-4666-8E80-716B02BBF139}" dt="2022-11-04T15:42:42.750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D803375-DE2D-4666-8E80-716B02BBF139}" dt="2022-11-04T15:42:41.98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D803375-DE2D-4666-8E80-716B02BBF139}" dt="2022-11-04T15:42:50.744" v="10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D803375-DE2D-4666-8E80-716B02BBF139}" dt="2022-11-04T15:42:43.726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1D803375-DE2D-4666-8E80-716B02BBF139}" dt="2022-11-04T15:42:43.726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4.643" v="3" actId="478"/>
        <pc:sldMkLst>
          <pc:docMk/>
          <pc:sldMk cId="986812351" sldId="337"/>
        </pc:sldMkLst>
        <pc:picChg chg="del">
          <ac:chgData name="Tegischer Lukas" userId="f78daebb-0565-485c-bd0e-1cd035e796ff" providerId="ADAL" clId="{1D803375-DE2D-4666-8E80-716B02BBF139}" dt="2022-11-04T15:42:44.643" v="3" actId="478"/>
          <ac:picMkLst>
            <pc:docMk/>
            <pc:sldMk cId="986812351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5.292" v="4" actId="478"/>
        <pc:sldMkLst>
          <pc:docMk/>
          <pc:sldMk cId="1048903968" sldId="338"/>
        </pc:sldMkLst>
        <pc:picChg chg="del">
          <ac:chgData name="Tegischer Lukas" userId="f78daebb-0565-485c-bd0e-1cd035e796ff" providerId="ADAL" clId="{1D803375-DE2D-4666-8E80-716B02BBF139}" dt="2022-11-04T15:42:45.292" v="4" actId="478"/>
          <ac:picMkLst>
            <pc:docMk/>
            <pc:sldMk cId="1048903968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7.739" v="7" actId="478"/>
        <pc:sldMkLst>
          <pc:docMk/>
          <pc:sldMk cId="1703256588" sldId="339"/>
        </pc:sldMkLst>
        <pc:picChg chg="del">
          <ac:chgData name="Tegischer Lukas" userId="f78daebb-0565-485c-bd0e-1cd035e796ff" providerId="ADAL" clId="{1D803375-DE2D-4666-8E80-716B02BBF139}" dt="2022-11-04T15:42:47.739" v="7" actId="478"/>
          <ac:picMkLst>
            <pc:docMk/>
            <pc:sldMk cId="1703256588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8.500" v="8" actId="478"/>
        <pc:sldMkLst>
          <pc:docMk/>
          <pc:sldMk cId="1030227083" sldId="340"/>
        </pc:sldMkLst>
        <pc:picChg chg="del">
          <ac:chgData name="Tegischer Lukas" userId="f78daebb-0565-485c-bd0e-1cd035e796ff" providerId="ADAL" clId="{1D803375-DE2D-4666-8E80-716B02BBF139}" dt="2022-11-04T15:42:48.500" v="8" actId="478"/>
          <ac:picMkLst>
            <pc:docMk/>
            <pc:sldMk cId="1030227083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5.946" v="5" actId="478"/>
        <pc:sldMkLst>
          <pc:docMk/>
          <pc:sldMk cId="2359450416" sldId="341"/>
        </pc:sldMkLst>
        <pc:picChg chg="del">
          <ac:chgData name="Tegischer Lukas" userId="f78daebb-0565-485c-bd0e-1cd035e796ff" providerId="ADAL" clId="{1D803375-DE2D-4666-8E80-716B02BBF139}" dt="2022-11-04T15:42:45.946" v="5" actId="478"/>
          <ac:picMkLst>
            <pc:docMk/>
            <pc:sldMk cId="2359450416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6.646" v="6" actId="478"/>
        <pc:sldMkLst>
          <pc:docMk/>
          <pc:sldMk cId="3702337590" sldId="342"/>
        </pc:sldMkLst>
        <pc:picChg chg="del">
          <ac:chgData name="Tegischer Lukas" userId="f78daebb-0565-485c-bd0e-1cd035e796ff" providerId="ADAL" clId="{1D803375-DE2D-4666-8E80-716B02BBF139}" dt="2022-11-04T15:42:46.646" v="6" actId="478"/>
          <ac:picMkLst>
            <pc:docMk/>
            <pc:sldMk cId="3702337590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D803375-DE2D-4666-8E80-716B02BBF139}" dt="2022-11-04T15:42:49.272" v="9" actId="478"/>
        <pc:sldMkLst>
          <pc:docMk/>
          <pc:sldMk cId="4043369750" sldId="343"/>
        </pc:sldMkLst>
        <pc:picChg chg="del">
          <ac:chgData name="Tegischer Lukas" userId="f78daebb-0565-485c-bd0e-1cd035e796ff" providerId="ADAL" clId="{1D803375-DE2D-4666-8E80-716B02BBF139}" dt="2022-11-04T15:42:49.272" v="9" actId="478"/>
          <ac:picMkLst>
            <pc:docMk/>
            <pc:sldMk cId="4043369750" sldId="34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0976880F-6789-4C5E-B021-EE5553E79485}"/>
    <pc:docChg chg="undo custSel addSld modSld">
      <pc:chgData name="Tegischer Lukas" userId="f78daebb-0565-485c-bd0e-1cd035e796ff" providerId="ADAL" clId="{0976880F-6789-4C5E-B021-EE5553E79485}" dt="2022-04-09T20:49:24.185" v="374" actId="403"/>
      <pc:docMkLst>
        <pc:docMk/>
      </pc:docMkLst>
      <pc:sldChg chg="modSp mod">
        <pc:chgData name="Tegischer Lukas" userId="f78daebb-0565-485c-bd0e-1cd035e796ff" providerId="ADAL" clId="{0976880F-6789-4C5E-B021-EE5553E79485}" dt="2022-04-09T20:39:44.680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976880F-6789-4C5E-B021-EE5553E79485}" dt="2022-04-09T20:39:44.680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addAnim delAnim modAnim">
        <pc:chgData name="Tegischer Lukas" userId="f78daebb-0565-485c-bd0e-1cd035e796ff" providerId="ADAL" clId="{0976880F-6789-4C5E-B021-EE5553E79485}" dt="2022-04-09T20:40:26.502" v="21" actId="207"/>
        <pc:sldMkLst>
          <pc:docMk/>
          <pc:sldMk cId="2738696002" sldId="324"/>
        </pc:sldMkLst>
        <pc:spChg chg="add del">
          <ac:chgData name="Tegischer Lukas" userId="f78daebb-0565-485c-bd0e-1cd035e796ff" providerId="ADAL" clId="{0976880F-6789-4C5E-B021-EE5553E79485}" dt="2022-04-09T20:39:54.184" v="13" actId="478"/>
          <ac:spMkLst>
            <pc:docMk/>
            <pc:sldMk cId="2738696002" sldId="324"/>
            <ac:spMk id="8" creationId="{E2A94AF4-33A5-4DCF-879C-5272F0205588}"/>
          </ac:spMkLst>
        </pc:spChg>
        <pc:spChg chg="mod">
          <ac:chgData name="Tegischer Lukas" userId="f78daebb-0565-485c-bd0e-1cd035e796ff" providerId="ADAL" clId="{0976880F-6789-4C5E-B021-EE5553E79485}" dt="2022-04-09T20:40:26.502" v="21" actId="207"/>
          <ac:spMkLst>
            <pc:docMk/>
            <pc:sldMk cId="2738696002" sldId="324"/>
            <ac:spMk id="9" creationId="{3EEAC7C6-3B5F-4FC7-84DD-3061297A5919}"/>
          </ac:spMkLst>
        </pc:spChg>
        <pc:spChg chg="add del">
          <ac:chgData name="Tegischer Lukas" userId="f78daebb-0565-485c-bd0e-1cd035e796ff" providerId="ADAL" clId="{0976880F-6789-4C5E-B021-EE5553E79485}" dt="2022-04-09T20:39:59.688" v="14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0976880F-6789-4C5E-B021-EE5553E79485}" dt="2022-04-09T20:40:00.284" v="15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0976880F-6789-4C5E-B021-EE5553E79485}" dt="2022-04-09T20:40:07.678" v="17" actId="1076"/>
          <ac:spMkLst>
            <pc:docMk/>
            <pc:sldMk cId="2738696002" sldId="324"/>
            <ac:spMk id="13" creationId="{CBF186A7-75AE-4DBB-B68D-7BE964334DD0}"/>
          </ac:spMkLst>
        </pc:spChg>
        <pc:graphicFrameChg chg="add mod">
          <ac:chgData name="Tegischer Lukas" userId="f78daebb-0565-485c-bd0e-1cd035e796ff" providerId="ADAL" clId="{0976880F-6789-4C5E-B021-EE5553E79485}" dt="2022-04-09T20:40:07.678" v="17" actId="1076"/>
          <ac:graphicFrameMkLst>
            <pc:docMk/>
            <pc:sldMk cId="2738696002" sldId="324"/>
            <ac:graphicFrameMk id="12" creationId="{1CEB8EB5-AF4F-4E9F-A274-FA932C766C48}"/>
          </ac:graphicFrameMkLst>
        </pc:graphicFrameChg>
      </pc:sldChg>
      <pc:sldChg chg="addSp delSp modSp mod setBg delAnim">
        <pc:chgData name="Tegischer Lukas" userId="f78daebb-0565-485c-bd0e-1cd035e796ff" providerId="ADAL" clId="{0976880F-6789-4C5E-B021-EE5553E79485}" dt="2022-04-09T20:41:38.517" v="71" actId="1076"/>
        <pc:sldMkLst>
          <pc:docMk/>
          <pc:sldMk cId="986812351" sldId="337"/>
        </pc:sldMkLst>
        <pc:spChg chg="del mod">
          <ac:chgData name="Tegischer Lukas" userId="f78daebb-0565-485c-bd0e-1cd035e796ff" providerId="ADAL" clId="{0976880F-6789-4C5E-B021-EE5553E79485}" dt="2022-04-09T20:41:28.765" v="68" actId="478"/>
          <ac:spMkLst>
            <pc:docMk/>
            <pc:sldMk cId="986812351" sldId="337"/>
            <ac:spMk id="4" creationId="{C427B5BC-E2AB-4596-857C-DA06F86C68EB}"/>
          </ac:spMkLst>
        </pc:spChg>
        <pc:spChg chg="del">
          <ac:chgData name="Tegischer Lukas" userId="f78daebb-0565-485c-bd0e-1cd035e796ff" providerId="ADAL" clId="{0976880F-6789-4C5E-B021-EE5553E79485}" dt="2022-04-09T20:40:45.307" v="50" actId="478"/>
          <ac:spMkLst>
            <pc:docMk/>
            <pc:sldMk cId="986812351" sldId="337"/>
            <ac:spMk id="10" creationId="{25A73C99-0003-4946-B577-4DA7FE7156BD}"/>
          </ac:spMkLst>
        </pc:spChg>
        <pc:spChg chg="del">
          <ac:chgData name="Tegischer Lukas" userId="f78daebb-0565-485c-bd0e-1cd035e796ff" providerId="ADAL" clId="{0976880F-6789-4C5E-B021-EE5553E79485}" dt="2022-04-09T20:40:47.616" v="54" actId="478"/>
          <ac:spMkLst>
            <pc:docMk/>
            <pc:sldMk cId="986812351" sldId="337"/>
            <ac:spMk id="11" creationId="{BBFDE2B4-0FC0-497C-8A6B-A34E48EB21D0}"/>
          </ac:spMkLst>
        </pc:spChg>
        <pc:spChg chg="del">
          <ac:chgData name="Tegischer Lukas" userId="f78daebb-0565-485c-bd0e-1cd035e796ff" providerId="ADAL" clId="{0976880F-6789-4C5E-B021-EE5553E79485}" dt="2022-04-09T20:40:48.265" v="55" actId="478"/>
          <ac:spMkLst>
            <pc:docMk/>
            <pc:sldMk cId="986812351" sldId="337"/>
            <ac:spMk id="12" creationId="{F9255EDB-1EAC-46AF-8DB8-9202C772ADD1}"/>
          </ac:spMkLst>
        </pc:spChg>
        <pc:spChg chg="del">
          <ac:chgData name="Tegischer Lukas" userId="f78daebb-0565-485c-bd0e-1cd035e796ff" providerId="ADAL" clId="{0976880F-6789-4C5E-B021-EE5553E79485}" dt="2022-04-09T20:40:50.295" v="57" actId="478"/>
          <ac:spMkLst>
            <pc:docMk/>
            <pc:sldMk cId="986812351" sldId="337"/>
            <ac:spMk id="15" creationId="{E5EA6D46-7311-4E10-97A4-ACB65B686D49}"/>
          </ac:spMkLst>
        </pc:spChg>
        <pc:spChg chg="del">
          <ac:chgData name="Tegischer Lukas" userId="f78daebb-0565-485c-bd0e-1cd035e796ff" providerId="ADAL" clId="{0976880F-6789-4C5E-B021-EE5553E79485}" dt="2022-04-09T20:40:48.788" v="56" actId="478"/>
          <ac:spMkLst>
            <pc:docMk/>
            <pc:sldMk cId="986812351" sldId="337"/>
            <ac:spMk id="16" creationId="{1B97D14C-254E-46B7-83CB-FEF8FC961C00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19" creationId="{5CCCD99C-7D8E-4797-981B-A22148DEBAD1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1" creationId="{090C743A-8661-482F-9A41-8A7025172C5C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3" creationId="{594477E0-CE85-4388-9987-2E6C9BFECBE2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9" creationId="{F06EAF46-2058-42AE-9B15-4A796F215CB3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1" creationId="{C6FF3930-8C31-4336-B80A-42642AFA8064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3" creationId="{51449F38-16C4-44F9-88AF-8A6F8A47C3CA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5" creationId="{6EF2B872-B9D7-4C0A-A63F-60629F15DBD6}"/>
          </ac:spMkLst>
        </pc:spChg>
        <pc:grpChg chg="add del">
          <ac:chgData name="Tegischer Lukas" userId="f78daebb-0565-485c-bd0e-1cd035e796ff" providerId="ADAL" clId="{0976880F-6789-4C5E-B021-EE5553E79485}" dt="2022-04-09T20:41:12.433" v="60" actId="26606"/>
          <ac:grpSpMkLst>
            <pc:docMk/>
            <pc:sldMk cId="986812351" sldId="337"/>
            <ac:grpSpMk id="25" creationId="{1D10CA79-B03E-42D2-AD45-46B9BA89E128}"/>
          </ac:grpSpMkLst>
        </pc:grpChg>
        <pc:grpChg chg="add del">
          <ac:chgData name="Tegischer Lukas" userId="f78daebb-0565-485c-bd0e-1cd035e796ff" providerId="ADAL" clId="{0976880F-6789-4C5E-B021-EE5553E79485}" dt="2022-04-09T20:41:12.433" v="60" actId="26606"/>
          <ac:grpSpMkLst>
            <pc:docMk/>
            <pc:sldMk cId="986812351" sldId="337"/>
            <ac:grpSpMk id="37" creationId="{A7420396-5761-4EC6-AF03-978EE2077019}"/>
          </ac:grpSpMkLst>
        </pc:grpChg>
        <pc:graphicFrameChg chg="del modGraphic">
          <ac:chgData name="Tegischer Lukas" userId="f78daebb-0565-485c-bd0e-1cd035e796ff" providerId="ADAL" clId="{0976880F-6789-4C5E-B021-EE5553E79485}" dt="2022-04-09T20:40:46.714" v="53" actId="478"/>
          <ac:graphicFrameMkLst>
            <pc:docMk/>
            <pc:sldMk cId="986812351" sldId="337"/>
            <ac:graphicFrameMk id="2" creationId="{F1B4618C-CB4C-48AC-8ACD-5CB746B4D0E7}"/>
          </ac:graphicFrameMkLst>
        </pc:graphicFrameChg>
        <pc:graphicFrameChg chg="add del mod modGraphic">
          <ac:chgData name="Tegischer Lukas" userId="f78daebb-0565-485c-bd0e-1cd035e796ff" providerId="ADAL" clId="{0976880F-6789-4C5E-B021-EE5553E79485}" dt="2022-04-09T20:41:14.944" v="61" actId="478"/>
          <ac:graphicFrameMkLst>
            <pc:docMk/>
            <pc:sldMk cId="986812351" sldId="337"/>
            <ac:graphicFrameMk id="3" creationId="{E9A8896F-47C1-46E4-9160-655A9C3B7630}"/>
          </ac:graphicFrameMkLst>
        </pc:graphicFrameChg>
        <pc:graphicFrameChg chg="add mod modGraphic">
          <ac:chgData name="Tegischer Lukas" userId="f78daebb-0565-485c-bd0e-1cd035e796ff" providerId="ADAL" clId="{0976880F-6789-4C5E-B021-EE5553E79485}" dt="2022-04-09T20:41:38.517" v="71" actId="1076"/>
          <ac:graphicFrameMkLst>
            <pc:docMk/>
            <pc:sldMk cId="986812351" sldId="337"/>
            <ac:graphicFrameMk id="24" creationId="{0558A20C-B5FF-4E04-A4C2-C61107EA5DC6}"/>
          </ac:graphicFrameMkLst>
        </pc:graphicFrameChg>
        <pc:picChg chg="ord">
          <ac:chgData name="Tegischer Lukas" userId="f78daebb-0565-485c-bd0e-1cd035e796ff" providerId="ADAL" clId="{0976880F-6789-4C5E-B021-EE5553E79485}" dt="2022-04-09T20:41:12.433" v="60" actId="26606"/>
          <ac:picMkLst>
            <pc:docMk/>
            <pc:sldMk cId="986812351" sldId="337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0976880F-6789-4C5E-B021-EE5553E79485}" dt="2022-04-09T20:43:29.316" v="136" actId="404"/>
        <pc:sldMkLst>
          <pc:docMk/>
          <pc:sldMk cId="1048903968" sldId="338"/>
        </pc:sldMkLst>
        <pc:spChg chg="add mod">
          <ac:chgData name="Tegischer Lukas" userId="f78daebb-0565-485c-bd0e-1cd035e796ff" providerId="ADAL" clId="{0976880F-6789-4C5E-B021-EE5553E79485}" dt="2022-04-09T20:42:54.180" v="88" actId="20577"/>
          <ac:spMkLst>
            <pc:docMk/>
            <pc:sldMk cId="1048903968" sldId="338"/>
            <ac:spMk id="6" creationId="{9B7F6FE4-F9F4-4627-90C0-362BFD20BB8B}"/>
          </ac:spMkLst>
        </pc:spChg>
        <pc:spChg chg="add mod">
          <ac:chgData name="Tegischer Lukas" userId="f78daebb-0565-485c-bd0e-1cd035e796ff" providerId="ADAL" clId="{0976880F-6789-4C5E-B021-EE5553E79485}" dt="2022-04-09T20:43:29.316" v="136" actId="404"/>
          <ac:spMkLst>
            <pc:docMk/>
            <pc:sldMk cId="1048903968" sldId="338"/>
            <ac:spMk id="8" creationId="{9D14CB47-A9F7-43A5-BBAB-6483264D2549}"/>
          </ac:spMkLst>
        </pc:spChg>
        <pc:spChg chg="del">
          <ac:chgData name="Tegischer Lukas" userId="f78daebb-0565-485c-bd0e-1cd035e796ff" providerId="ADAL" clId="{0976880F-6789-4C5E-B021-EE5553E79485}" dt="2022-04-09T20:41:50.217" v="72" actId="478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0976880F-6789-4C5E-B021-EE5553E79485}" dt="2022-04-09T20:41:51.191" v="73" actId="478"/>
          <ac:spMkLst>
            <pc:docMk/>
            <pc:sldMk cId="1048903968" sldId="338"/>
            <ac:spMk id="17" creationId="{7F2BE73C-8954-48E9-B593-1409402BCFB4}"/>
          </ac:spMkLst>
        </pc:spChg>
      </pc:sldChg>
      <pc:sldChg chg="addSp delSp modSp mod modAnim">
        <pc:chgData name="Tegischer Lukas" userId="f78daebb-0565-485c-bd0e-1cd035e796ff" providerId="ADAL" clId="{0976880F-6789-4C5E-B021-EE5553E79485}" dt="2022-04-09T20:47:43.158" v="336"/>
        <pc:sldMkLst>
          <pc:docMk/>
          <pc:sldMk cId="1703256588" sldId="339"/>
        </pc:sldMkLst>
        <pc:spChg chg="del">
          <ac:chgData name="Tegischer Lukas" userId="f78daebb-0565-485c-bd0e-1cd035e796ff" providerId="ADAL" clId="{0976880F-6789-4C5E-B021-EE5553E79485}" dt="2022-04-09T20:46:26.319" v="245" actId="478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0976880F-6789-4C5E-B021-EE5553E79485}" dt="2022-04-09T20:46:36.332" v="249" actId="14100"/>
          <ac:spMkLst>
            <pc:docMk/>
            <pc:sldMk cId="1703256588" sldId="339"/>
            <ac:spMk id="7" creationId="{82EDB8D5-CB59-455E-ADBD-02E733151B81}"/>
          </ac:spMkLst>
        </pc:spChg>
        <pc:spChg chg="del">
          <ac:chgData name="Tegischer Lukas" userId="f78daebb-0565-485c-bd0e-1cd035e796ff" providerId="ADAL" clId="{0976880F-6789-4C5E-B021-EE5553E79485}" dt="2022-04-09T20:46:25.850" v="244" actId="478"/>
          <ac:spMkLst>
            <pc:docMk/>
            <pc:sldMk cId="1703256588" sldId="339"/>
            <ac:spMk id="8" creationId="{1966D1B6-7FF5-495E-9E62-193CDC874C29}"/>
          </ac:spMkLst>
        </pc:spChg>
        <pc:spChg chg="add mod">
          <ac:chgData name="Tegischer Lukas" userId="f78daebb-0565-485c-bd0e-1cd035e796ff" providerId="ADAL" clId="{0976880F-6789-4C5E-B021-EE5553E79485}" dt="2022-04-09T20:46:56.004" v="258" actId="1076"/>
          <ac:spMkLst>
            <pc:docMk/>
            <pc:sldMk cId="1703256588" sldId="339"/>
            <ac:spMk id="9" creationId="{9F18BB62-E64B-43FD-B3BA-6CACFFDD8380}"/>
          </ac:spMkLst>
        </pc:spChg>
        <pc:spChg chg="add mod">
          <ac:chgData name="Tegischer Lukas" userId="f78daebb-0565-485c-bd0e-1cd035e796ff" providerId="ADAL" clId="{0976880F-6789-4C5E-B021-EE5553E79485}" dt="2022-04-09T20:47:35.217" v="335" actId="113"/>
          <ac:spMkLst>
            <pc:docMk/>
            <pc:sldMk cId="1703256588" sldId="339"/>
            <ac:spMk id="10" creationId="{F5E5C46C-89BB-4173-9754-2B7AF2484404}"/>
          </ac:spMkLst>
        </pc:spChg>
      </pc:sldChg>
      <pc:sldChg chg="addSp delSp modSp mod">
        <pc:chgData name="Tegischer Lukas" userId="f78daebb-0565-485c-bd0e-1cd035e796ff" providerId="ADAL" clId="{0976880F-6789-4C5E-B021-EE5553E79485}" dt="2022-04-09T20:49:21.361" v="373" actId="114"/>
        <pc:sldMkLst>
          <pc:docMk/>
          <pc:sldMk cId="1030227083" sldId="340"/>
        </pc:sldMkLst>
        <pc:spChg chg="add mod">
          <ac:chgData name="Tegischer Lukas" userId="f78daebb-0565-485c-bd0e-1cd035e796ff" providerId="ADAL" clId="{0976880F-6789-4C5E-B021-EE5553E79485}" dt="2022-04-09T20:48:02.086" v="342" actId="14100"/>
          <ac:spMkLst>
            <pc:docMk/>
            <pc:sldMk cId="1030227083" sldId="340"/>
            <ac:spMk id="6" creationId="{0D14DC0F-70B7-488C-9B1B-9189D8FBA21E}"/>
          </ac:spMkLst>
        </pc:spChg>
        <pc:spChg chg="del">
          <ac:chgData name="Tegischer Lukas" userId="f78daebb-0565-485c-bd0e-1cd035e796ff" providerId="ADAL" clId="{0976880F-6789-4C5E-B021-EE5553E79485}" dt="2022-04-09T20:47:54.221" v="338" actId="478"/>
          <ac:spMkLst>
            <pc:docMk/>
            <pc:sldMk cId="1030227083" sldId="340"/>
            <ac:spMk id="7" creationId="{39F9A4CC-3AF0-4F6A-98A9-FA15EEA469C4}"/>
          </ac:spMkLst>
        </pc:spChg>
        <pc:spChg chg="add mod">
          <ac:chgData name="Tegischer Lukas" userId="f78daebb-0565-485c-bd0e-1cd035e796ff" providerId="ADAL" clId="{0976880F-6789-4C5E-B021-EE5553E79485}" dt="2022-04-09T20:49:21.361" v="373" actId="114"/>
          <ac:spMkLst>
            <pc:docMk/>
            <pc:sldMk cId="1030227083" sldId="340"/>
            <ac:spMk id="8" creationId="{C332F59E-037B-4504-8BDD-1A4BCA073B45}"/>
          </ac:spMkLst>
        </pc:spChg>
        <pc:spChg chg="del">
          <ac:chgData name="Tegischer Lukas" userId="f78daebb-0565-485c-bd0e-1cd035e796ff" providerId="ADAL" clId="{0976880F-6789-4C5E-B021-EE5553E79485}" dt="2022-04-09T20:47:53.549" v="337" actId="478"/>
          <ac:spMkLst>
            <pc:docMk/>
            <pc:sldMk cId="1030227083" sldId="340"/>
            <ac:spMk id="9" creationId="{8F183F08-C978-4A3E-B320-DF1A9F852B2C}"/>
          </ac:spMkLst>
        </pc:spChg>
      </pc:sldChg>
      <pc:sldChg chg="modSp add mod">
        <pc:chgData name="Tegischer Lukas" userId="f78daebb-0565-485c-bd0e-1cd035e796ff" providerId="ADAL" clId="{0976880F-6789-4C5E-B021-EE5553E79485}" dt="2022-04-09T20:43:25.329" v="133" actId="403"/>
        <pc:sldMkLst>
          <pc:docMk/>
          <pc:sldMk cId="2359450416" sldId="341"/>
        </pc:sldMkLst>
        <pc:spChg chg="mod">
          <ac:chgData name="Tegischer Lukas" userId="f78daebb-0565-485c-bd0e-1cd035e796ff" providerId="ADAL" clId="{0976880F-6789-4C5E-B021-EE5553E79485}" dt="2022-04-09T20:43:03.108" v="91" actId="20577"/>
          <ac:spMkLst>
            <pc:docMk/>
            <pc:sldMk cId="2359450416" sldId="341"/>
            <ac:spMk id="6" creationId="{9B7F6FE4-F9F4-4627-90C0-362BFD20BB8B}"/>
          </ac:spMkLst>
        </pc:spChg>
        <pc:spChg chg="mod">
          <ac:chgData name="Tegischer Lukas" userId="f78daebb-0565-485c-bd0e-1cd035e796ff" providerId="ADAL" clId="{0976880F-6789-4C5E-B021-EE5553E79485}" dt="2022-04-09T20:43:25.329" v="133" actId="403"/>
          <ac:spMkLst>
            <pc:docMk/>
            <pc:sldMk cId="2359450416" sldId="341"/>
            <ac:spMk id="8" creationId="{9D14CB47-A9F7-43A5-BBAB-6483264D2549}"/>
          </ac:spMkLst>
        </pc:spChg>
      </pc:sldChg>
      <pc:sldChg chg="addSp delSp modSp add mod delAnim modAnim">
        <pc:chgData name="Tegischer Lukas" userId="f78daebb-0565-485c-bd0e-1cd035e796ff" providerId="ADAL" clId="{0976880F-6789-4C5E-B021-EE5553E79485}" dt="2022-04-09T20:46:12.242" v="243" actId="404"/>
        <pc:sldMkLst>
          <pc:docMk/>
          <pc:sldMk cId="3702337590" sldId="342"/>
        </pc:sldMkLst>
        <pc:spChg chg="del mod">
          <ac:chgData name="Tegischer Lukas" userId="f78daebb-0565-485c-bd0e-1cd035e796ff" providerId="ADAL" clId="{0976880F-6789-4C5E-B021-EE5553E79485}" dt="2022-04-09T20:44:13.418" v="170" actId="478"/>
          <ac:spMkLst>
            <pc:docMk/>
            <pc:sldMk cId="3702337590" sldId="342"/>
            <ac:spMk id="4" creationId="{C427B5BC-E2AB-4596-857C-DA06F86C68EB}"/>
          </ac:spMkLst>
        </pc:spChg>
        <pc:spChg chg="del">
          <ac:chgData name="Tegischer Lukas" userId="f78daebb-0565-485c-bd0e-1cd035e796ff" providerId="ADAL" clId="{0976880F-6789-4C5E-B021-EE5553E79485}" dt="2022-04-09T20:43:45.122" v="161" actId="478"/>
          <ac:spMkLst>
            <pc:docMk/>
            <pc:sldMk cId="3702337590" sldId="342"/>
            <ac:spMk id="8" creationId="{E2A94AF4-33A5-4DCF-879C-5272F0205588}"/>
          </ac:spMkLst>
        </pc:spChg>
        <pc:spChg chg="del">
          <ac:chgData name="Tegischer Lukas" userId="f78daebb-0565-485c-bd0e-1cd035e796ff" providerId="ADAL" clId="{0976880F-6789-4C5E-B021-EE5553E79485}" dt="2022-04-09T20:43:46.039" v="162" actId="478"/>
          <ac:spMkLst>
            <pc:docMk/>
            <pc:sldMk cId="3702337590" sldId="342"/>
            <ac:spMk id="9" creationId="{3EEAC7C6-3B5F-4FC7-84DD-3061297A5919}"/>
          </ac:spMkLst>
        </pc:spChg>
        <pc:spChg chg="add mod">
          <ac:chgData name="Tegischer Lukas" userId="f78daebb-0565-485c-bd0e-1cd035e796ff" providerId="ADAL" clId="{0976880F-6789-4C5E-B021-EE5553E79485}" dt="2022-04-09T20:44:26.646" v="175" actId="403"/>
          <ac:spMkLst>
            <pc:docMk/>
            <pc:sldMk cId="3702337590" sldId="342"/>
            <ac:spMk id="10" creationId="{89FD060E-B465-4693-A5E9-6D967D031263}"/>
          </ac:spMkLst>
        </pc:spChg>
        <pc:spChg chg="add mod">
          <ac:chgData name="Tegischer Lukas" userId="f78daebb-0565-485c-bd0e-1cd035e796ff" providerId="ADAL" clId="{0976880F-6789-4C5E-B021-EE5553E79485}" dt="2022-04-09T20:45:16.124" v="210" actId="20577"/>
          <ac:spMkLst>
            <pc:docMk/>
            <pc:sldMk cId="3702337590" sldId="342"/>
            <ac:spMk id="11" creationId="{9B167901-CC32-4DDA-B520-DFB31D342A56}"/>
          </ac:spMkLst>
        </pc:spChg>
        <pc:spChg chg="del">
          <ac:chgData name="Tegischer Lukas" userId="f78daebb-0565-485c-bd0e-1cd035e796ff" providerId="ADAL" clId="{0976880F-6789-4C5E-B021-EE5553E79485}" dt="2022-04-09T20:43:47.182" v="163" actId="478"/>
          <ac:spMkLst>
            <pc:docMk/>
            <pc:sldMk cId="3702337590" sldId="342"/>
            <ac:spMk id="13" creationId="{CBF186A7-75AE-4DBB-B68D-7BE964334DD0}"/>
          </ac:spMkLst>
        </pc:spChg>
        <pc:spChg chg="add mod">
          <ac:chgData name="Tegischer Lukas" userId="f78daebb-0565-485c-bd0e-1cd035e796ff" providerId="ADAL" clId="{0976880F-6789-4C5E-B021-EE5553E79485}" dt="2022-04-09T20:46:12.242" v="243" actId="404"/>
          <ac:spMkLst>
            <pc:docMk/>
            <pc:sldMk cId="3702337590" sldId="342"/>
            <ac:spMk id="15" creationId="{9329AA74-716F-4563-B488-A5A6BA416A9B}"/>
          </ac:spMkLst>
        </pc:spChg>
        <pc:graphicFrameChg chg="del">
          <ac:chgData name="Tegischer Lukas" userId="f78daebb-0565-485c-bd0e-1cd035e796ff" providerId="ADAL" clId="{0976880F-6789-4C5E-B021-EE5553E79485}" dt="2022-04-09T20:43:47.182" v="163" actId="478"/>
          <ac:graphicFrameMkLst>
            <pc:docMk/>
            <pc:sldMk cId="3702337590" sldId="342"/>
            <ac:graphicFrameMk id="12" creationId="{1CEB8EB5-AF4F-4E9F-A274-FA932C766C48}"/>
          </ac:graphicFrameMkLst>
        </pc:graphicFrameChg>
      </pc:sldChg>
      <pc:sldChg chg="addSp delSp modSp add mod">
        <pc:chgData name="Tegischer Lukas" userId="f78daebb-0565-485c-bd0e-1cd035e796ff" providerId="ADAL" clId="{0976880F-6789-4C5E-B021-EE5553E79485}" dt="2022-04-09T20:49:24.185" v="374" actId="403"/>
        <pc:sldMkLst>
          <pc:docMk/>
          <pc:sldMk cId="4043369750" sldId="343"/>
        </pc:sldMkLst>
        <pc:spChg chg="del">
          <ac:chgData name="Tegischer Lukas" userId="f78daebb-0565-485c-bd0e-1cd035e796ff" providerId="ADAL" clId="{0976880F-6789-4C5E-B021-EE5553E79485}" dt="2022-04-09T20:48:49.291" v="356" actId="478"/>
          <ac:spMkLst>
            <pc:docMk/>
            <pc:sldMk cId="4043369750" sldId="343"/>
            <ac:spMk id="6" creationId="{0D14DC0F-70B7-488C-9B1B-9189D8FBA21E}"/>
          </ac:spMkLst>
        </pc:spChg>
        <pc:spChg chg="add mod">
          <ac:chgData name="Tegischer Lukas" userId="f78daebb-0565-485c-bd0e-1cd035e796ff" providerId="ADAL" clId="{0976880F-6789-4C5E-B021-EE5553E79485}" dt="2022-04-09T20:48:56.936" v="361" actId="14100"/>
          <ac:spMkLst>
            <pc:docMk/>
            <pc:sldMk cId="4043369750" sldId="343"/>
            <ac:spMk id="7" creationId="{63F743AA-A537-43E0-A2D1-32DD96B20053}"/>
          </ac:spMkLst>
        </pc:spChg>
        <pc:spChg chg="del">
          <ac:chgData name="Tegischer Lukas" userId="f78daebb-0565-485c-bd0e-1cd035e796ff" providerId="ADAL" clId="{0976880F-6789-4C5E-B021-EE5553E79485}" dt="2022-04-09T20:48:50.767" v="357" actId="478"/>
          <ac:spMkLst>
            <pc:docMk/>
            <pc:sldMk cId="4043369750" sldId="343"/>
            <ac:spMk id="8" creationId="{C332F59E-037B-4504-8BDD-1A4BCA073B45}"/>
          </ac:spMkLst>
        </pc:spChg>
        <pc:spChg chg="add mod">
          <ac:chgData name="Tegischer Lukas" userId="f78daebb-0565-485c-bd0e-1cd035e796ff" providerId="ADAL" clId="{0976880F-6789-4C5E-B021-EE5553E79485}" dt="2022-04-09T20:49:24.185" v="374" actId="403"/>
          <ac:spMkLst>
            <pc:docMk/>
            <pc:sldMk cId="4043369750" sldId="343"/>
            <ac:spMk id="9" creationId="{EAE8B6B1-CA2F-4FCB-84A7-A7610F3DEC12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2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19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8091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987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17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415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0663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Zinsenrechnung - Zinstage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5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2A94AF4-33A5-4DCF-879C-5272F0205588}"/>
              </a:ext>
            </a:extLst>
          </p:cNvPr>
          <p:cNvSpPr txBox="1"/>
          <p:nvPr/>
        </p:nvSpPr>
        <p:spPr>
          <a:xfrm>
            <a:off x="546100" y="1083035"/>
            <a:ext cx="9677400" cy="1337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… Kapital: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Geldbetrag (z.B. Geldbetrag, der auf das Sparbuch gelegt wird)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… Zinsen pro Jahr: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Legt man Geld z.B. auf ein Sparbuch, so erhält man dafür Zinsen.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% p.a. … Zinssatz per anno (=pro Jahr)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EEAC7C6-3B5F-4FC7-84DD-3061297A5919}"/>
                  </a:ext>
                </a:extLst>
              </p:cNvPr>
              <p:cNvSpPr txBox="1"/>
              <p:nvPr/>
            </p:nvSpPr>
            <p:spPr>
              <a:xfrm>
                <a:off x="1146756" y="2554599"/>
                <a:ext cx="9893300" cy="87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Berechnung der Zinsen für ein Jahr:</a:t>
                </a:r>
                <a14:m>
                  <m:oMath xmlns:m="http://schemas.openxmlformats.org/officeDocument/2006/math"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num>
                      <m:den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de-AT" sz="18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EEAC7C6-3B5F-4FC7-84DD-3061297A5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756" y="2554599"/>
                <a:ext cx="9893300" cy="8749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le 11">
                <a:extLst>
                  <a:ext uri="{FF2B5EF4-FFF2-40B4-BE49-F238E27FC236}">
                    <a16:creationId xmlns:a16="http://schemas.microsoft.com/office/drawing/2014/main" id="{1CEB8EB5-AF4F-4E9F-A274-FA932C766C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456195"/>
                  </p:ext>
                </p:extLst>
              </p:nvPr>
            </p:nvGraphicFramePr>
            <p:xfrm>
              <a:off x="1914618" y="4331737"/>
              <a:ext cx="8413566" cy="144322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60418">
                      <a:extLst>
                        <a:ext uri="{9D8B030D-6E8A-4147-A177-3AD203B41FA5}">
                          <a16:colId xmlns:a16="http://schemas.microsoft.com/office/drawing/2014/main" val="3440970023"/>
                        </a:ext>
                      </a:extLst>
                    </a:gridCol>
                    <a:gridCol w="4753148">
                      <a:extLst>
                        <a:ext uri="{9D8B030D-6E8A-4147-A177-3AD203B41FA5}">
                          <a16:colId xmlns:a16="http://schemas.microsoft.com/office/drawing/2014/main" val="3203097791"/>
                        </a:ext>
                      </a:extLst>
                    </a:gridCol>
                  </a:tblGrid>
                  <a:tr h="104315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Effektiver Zinssatz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AT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𝑒𝑓𝑓</m:t>
                                    </m:r>
                                  </m:sub>
                                </m:sSub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=0,75∙</m:t>
                                </m:r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Effektive Zinsen = 75 % von den Zinsen</a:t>
                          </a:r>
                        </a:p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AT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𝑒𝑓𝑓</m:t>
                                    </m:r>
                                  </m:sub>
                                </m:sSub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=0,75∙</m:t>
                                </m:r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oMath>
                            </m:oMathPara>
                          </a14:m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971533"/>
                      </a:ext>
                    </a:extLst>
                  </a:tr>
                  <a:tr h="400072">
                    <a:tc gridSpan="2">
                      <a:txBody>
                        <a:bodyPr/>
                        <a:lstStyle/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Neues Kapital = Altes Kapital + Effektive Zinsen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8337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le 11">
                <a:extLst>
                  <a:ext uri="{FF2B5EF4-FFF2-40B4-BE49-F238E27FC236}">
                    <a16:creationId xmlns:a16="http://schemas.microsoft.com/office/drawing/2014/main" id="{1CEB8EB5-AF4F-4E9F-A274-FA932C766C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456195"/>
                  </p:ext>
                </p:extLst>
              </p:nvPr>
            </p:nvGraphicFramePr>
            <p:xfrm>
              <a:off x="1914618" y="4331737"/>
              <a:ext cx="8413566" cy="144322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60418">
                      <a:extLst>
                        <a:ext uri="{9D8B030D-6E8A-4147-A177-3AD203B41FA5}">
                          <a16:colId xmlns:a16="http://schemas.microsoft.com/office/drawing/2014/main" val="3440970023"/>
                        </a:ext>
                      </a:extLst>
                    </a:gridCol>
                    <a:gridCol w="4753148">
                      <a:extLst>
                        <a:ext uri="{9D8B030D-6E8A-4147-A177-3AD203B41FA5}">
                          <a16:colId xmlns:a16="http://schemas.microsoft.com/office/drawing/2014/main" val="3203097791"/>
                        </a:ext>
                      </a:extLst>
                    </a:gridCol>
                  </a:tblGrid>
                  <a:tr h="104315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66" t="-581" r="-130116" b="-48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7179" t="-581" r="-256" b="-48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971533"/>
                      </a:ext>
                    </a:extLst>
                  </a:tr>
                  <a:tr h="400072">
                    <a:tc gridSpan="2">
                      <a:txBody>
                        <a:bodyPr/>
                        <a:lstStyle/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Neues Kapital = Altes Kapital + Effektive Zinsen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8337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Textfeld 12">
            <a:extLst>
              <a:ext uri="{FF2B5EF4-FFF2-40B4-BE49-F238E27FC236}">
                <a16:creationId xmlns:a16="http://schemas.microsoft.com/office/drawing/2014/main" id="{CBF186A7-75AE-4DBB-B68D-7BE964334DD0}"/>
              </a:ext>
            </a:extLst>
          </p:cNvPr>
          <p:cNvSpPr txBox="1"/>
          <p:nvPr/>
        </p:nvSpPr>
        <p:spPr>
          <a:xfrm>
            <a:off x="546100" y="3438816"/>
            <a:ext cx="9604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KESt (Kapitalertragssteuer):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Österreich muss man für erhaltene Zinsen Steuern zahlen. Seit 2001 beträgt die KESt 25 % des Zinsertrages.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elle 23">
                <a:extLst>
                  <a:ext uri="{FF2B5EF4-FFF2-40B4-BE49-F238E27FC236}">
                    <a16:creationId xmlns:a16="http://schemas.microsoft.com/office/drawing/2014/main" id="{0558A20C-B5FF-4E04-A4C2-C61107EA5D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2497726"/>
                  </p:ext>
                </p:extLst>
              </p:nvPr>
            </p:nvGraphicFramePr>
            <p:xfrm>
              <a:off x="1702664" y="895272"/>
              <a:ext cx="8786672" cy="483877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349991">
                      <a:extLst>
                        <a:ext uri="{9D8B030D-6E8A-4147-A177-3AD203B41FA5}">
                          <a16:colId xmlns:a16="http://schemas.microsoft.com/office/drawing/2014/main" val="1923903800"/>
                        </a:ext>
                      </a:extLst>
                    </a:gridCol>
                    <a:gridCol w="4436681">
                      <a:extLst>
                        <a:ext uri="{9D8B030D-6E8A-4147-A177-3AD203B41FA5}">
                          <a16:colId xmlns:a16="http://schemas.microsoft.com/office/drawing/2014/main" val="253270737"/>
                        </a:ext>
                      </a:extLst>
                    </a:gridCol>
                  </a:tblGrid>
                  <a:tr h="1686349">
                    <a:tc gridSpan="2"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2100" b="1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Monat &amp; Jahr bei der Bank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marL="347472" indent="-347472" algn="ctr" fontAlgn="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Monat wird bei der Bank mit 30 Tagen gerechnet.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marL="347472" indent="-347472" algn="ctr" fontAlgn="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</a:t>
                          </a:r>
                          <a:r>
                            <a:rPr lang="de-AT" sz="1900" b="0" i="0" u="none" strike="noStrike" dirty="0" err="1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Bankjahr</a:t>
                          </a: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dauert 12 Monate bzw. 360 Tage.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56771" marR="156771" marT="78386" marB="78386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0427065"/>
                      </a:ext>
                    </a:extLst>
                  </a:tr>
                  <a:tr h="3152429">
                    <a:tc>
                      <a:txBody>
                        <a:bodyPr/>
                        <a:lstStyle/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Zinsen pro </a:t>
                          </a:r>
                          <a:r>
                            <a:rPr lang="de-AT" sz="1900" b="1" i="0" u="none" strike="noStrike">
                              <a:solidFill>
                                <a:srgbClr val="00B05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Monat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𝑀𝑂𝑁𝐴𝑇</m:t>
                                    </m:r>
                                  </m:sub>
                                </m:sSub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AE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ar-AE" sz="1900" b="0" i="0" u="none" strike="noStrike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ar-AE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Zinsen für </a:t>
                          </a:r>
                          <a:r>
                            <a:rPr lang="de-AT" sz="1900" b="1" i="0" u="none" strike="noStrike">
                              <a:solidFill>
                                <a:srgbClr val="00B05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 Monate</a:t>
                          </a:r>
                          <a:endParaRPr lang="de-AT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AE" sz="31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7578" marR="117578" marT="1633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Zinsen pro </a:t>
                          </a:r>
                          <a:r>
                            <a:rPr lang="de-AT" sz="1900" b="1" i="0" u="none" strike="noStrike" dirty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Tag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𝑇𝐴𝐺</m:t>
                                    </m:r>
                                  </m:sub>
                                </m:sSub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360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AE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ar-AE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ar-AE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Zinsen für </a:t>
                          </a:r>
                          <a:r>
                            <a:rPr lang="de-AT" sz="1900" b="1" i="0" u="none" strike="noStrike" dirty="0">
                              <a:solidFill>
                                <a:srgbClr val="00B0F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 Tage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algn="l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𝑑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𝑍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360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𝐾</m:t>
                                </m:r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  <m:r>
                                  <a:rPr lang="ar-AE" sz="1900" b="0" i="1" u="none" strike="noStrike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∙</m:t>
                                </m:r>
                                <m:f>
                                  <m:fPr>
                                    <m:ctrlPr>
                                      <a:rPr lang="ar-AE" sz="1900" b="0" i="1" u="none" strike="noStrike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900" b="0" i="1" u="none" strike="noStrike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ar-AE" sz="1900" b="0" i="1" u="none" strike="noStrike">
                                        <a:solidFill>
                                          <a:srgbClr val="00B0F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360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ar-AE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17578" marR="117578" marT="1633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0041019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elle 23">
                <a:extLst>
                  <a:ext uri="{FF2B5EF4-FFF2-40B4-BE49-F238E27FC236}">
                    <a16:creationId xmlns:a16="http://schemas.microsoft.com/office/drawing/2014/main" id="{0558A20C-B5FF-4E04-A4C2-C61107EA5D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2497726"/>
                  </p:ext>
                </p:extLst>
              </p:nvPr>
            </p:nvGraphicFramePr>
            <p:xfrm>
              <a:off x="1702664" y="895272"/>
              <a:ext cx="8786672" cy="4838778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349991">
                      <a:extLst>
                        <a:ext uri="{9D8B030D-6E8A-4147-A177-3AD203B41FA5}">
                          <a16:colId xmlns:a16="http://schemas.microsoft.com/office/drawing/2014/main" val="1923903800"/>
                        </a:ext>
                      </a:extLst>
                    </a:gridCol>
                    <a:gridCol w="4436681">
                      <a:extLst>
                        <a:ext uri="{9D8B030D-6E8A-4147-A177-3AD203B41FA5}">
                          <a16:colId xmlns:a16="http://schemas.microsoft.com/office/drawing/2014/main" val="253270737"/>
                        </a:ext>
                      </a:extLst>
                    </a:gridCol>
                  </a:tblGrid>
                  <a:tr h="1686349">
                    <a:tc gridSpan="2">
                      <a:txBody>
                        <a:bodyPr/>
                        <a:lstStyle/>
                        <a:p>
                          <a:pPr algn="ctr" fontAlgn="t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2100" b="1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Monat &amp; Jahr bei der Bank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marL="347472" indent="-347472" algn="ctr" fontAlgn="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Monat wird bei der Bank mit 30 Tagen gerechnet.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  <a:p>
                          <a:pPr marL="347472" indent="-347472" algn="ctr" fontAlgn="t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400"/>
                            </a:spcAft>
                          </a:pP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Ein </a:t>
                          </a:r>
                          <a:r>
                            <a:rPr lang="de-AT" sz="1900" b="0" i="0" u="none" strike="noStrike" dirty="0" err="1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Bankjahr</a:t>
                          </a:r>
                          <a:r>
                            <a:rPr lang="de-AT" sz="1900" b="0" i="0" u="none" strike="noStrike" dirty="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dauert 12 Monate bzw. 360 Tage.</a:t>
                          </a:r>
                          <a:endParaRPr lang="de-AT" sz="31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56771" marR="156771" marT="78386" marB="78386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0427065"/>
                      </a:ext>
                    </a:extLst>
                  </a:tr>
                  <a:tr h="315242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17578" marR="117578" marT="1633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40" t="-53668" r="-102241" b="-3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17578" marR="117578" marT="1633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98214" t="-53668" r="-275" b="-3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0410197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8681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9B7F6FE4-F9F4-4627-90C0-362BFD20BB8B}"/>
              </a:ext>
            </a:extLst>
          </p:cNvPr>
          <p:cNvSpPr txBox="1"/>
          <p:nvPr/>
        </p:nvSpPr>
        <p:spPr>
          <a:xfrm>
            <a:off x="533399" y="317705"/>
            <a:ext cx="106013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das neue Kapital, wenn es für die angegebene Zeit auf der Bank liegt. Beachte die KESt.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D14CB47-A9F7-43A5-BBAB-6483264D2549}"/>
                  </a:ext>
                </a:extLst>
              </p:cNvPr>
              <p:cNvSpPr txBox="1"/>
              <p:nvPr/>
            </p:nvSpPr>
            <p:spPr>
              <a:xfrm>
                <a:off x="3048000" y="872411"/>
                <a:ext cx="6096000" cy="1738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=340 €,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=3 %</m:t>
                      </m:r>
                    </m:oMath>
                  </m:oMathPara>
                </a14:m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AT" sz="1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𝐷𝑎𝑢𝑒𝑟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:7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𝑀𝑜𝑛𝑎𝑡𝑒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D14CB47-A9F7-43A5-BBAB-6483264D2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872411"/>
                <a:ext cx="6096000" cy="1738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890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9B7F6FE4-F9F4-4627-90C0-362BFD20BB8B}"/>
              </a:ext>
            </a:extLst>
          </p:cNvPr>
          <p:cNvSpPr txBox="1"/>
          <p:nvPr/>
        </p:nvSpPr>
        <p:spPr>
          <a:xfrm>
            <a:off x="533399" y="317705"/>
            <a:ext cx="106013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das neue Kapital, wenn es für die angegebene Zeit auf der Bank liegt. Beachte die KESt.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D14CB47-A9F7-43A5-BBAB-6483264D2549}"/>
                  </a:ext>
                </a:extLst>
              </p:cNvPr>
              <p:cNvSpPr txBox="1"/>
              <p:nvPr/>
            </p:nvSpPr>
            <p:spPr>
              <a:xfrm>
                <a:off x="3048000" y="872411"/>
                <a:ext cx="6096000" cy="17697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840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€,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de-AT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de-AT" sz="16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𝐷𝑎𝑢𝑒𝑟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165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𝑇𝑎𝑔𝑒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9D14CB47-A9F7-43A5-BBAB-6483264D2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872411"/>
                <a:ext cx="6096000" cy="17697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945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89FD060E-B465-4693-A5E9-6D967D031263}"/>
              </a:ext>
            </a:extLst>
          </p:cNvPr>
          <p:cNvSpPr txBox="1"/>
          <p:nvPr/>
        </p:nvSpPr>
        <p:spPr>
          <a:xfrm>
            <a:off x="1028699" y="427645"/>
            <a:ext cx="10134601" cy="1800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Bestimmung der Zinstage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Starttag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wird nicht verzinst: Die Verzinsung beginnt am ersten Werktag nach der Einzahlung (MO-SA)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Endtag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wird nicht verzinst: Die Verzinsung endet am Tag vor der Behebung</a:t>
            </a:r>
          </a:p>
          <a:p>
            <a:pPr algn="ctr"/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Jeder Monat wird mit 30 Tagen berechnet (Bem.: Februar hat z.B. auch 30 Tage)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B167901-CC32-4DDA-B520-DFB31D342A56}"/>
              </a:ext>
            </a:extLst>
          </p:cNvPr>
          <p:cNvSpPr txBox="1"/>
          <p:nvPr/>
        </p:nvSpPr>
        <p:spPr>
          <a:xfrm>
            <a:off x="571500" y="2997749"/>
            <a:ext cx="6096000" cy="3132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 März – 8. Juni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März: 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April, Mai: 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Juni: </a:t>
            </a:r>
          </a:p>
          <a:p>
            <a:endParaRPr lang="de-AT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Gesamt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de-AT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329AA74-716F-4563-B488-A5A6BA416A9B}"/>
              </a:ext>
            </a:extLst>
          </p:cNvPr>
          <p:cNvSpPr txBox="1"/>
          <p:nvPr/>
        </p:nvSpPr>
        <p:spPr>
          <a:xfrm>
            <a:off x="5892425" y="3083474"/>
            <a:ext cx="6096000" cy="2877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3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08. Februar – 31. Mai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Februar: 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de-AT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März, April: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Mai: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de-AT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Gesamt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0233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2EDB8D5-CB59-455E-ADBD-02E733151B81}"/>
              </a:ext>
            </a:extLst>
          </p:cNvPr>
          <p:cNvSpPr txBox="1"/>
          <p:nvPr/>
        </p:nvSpPr>
        <p:spPr>
          <a:xfrm>
            <a:off x="371475" y="268336"/>
            <a:ext cx="102298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(i) die Zinsen vor Abzug der KESt., (ii) die Zinsen nach Abzug der KESt., (iii) das neue Kapital, wenn es im gegebenen Zeitraum auf der Bank liegt.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F18BB62-E64B-43FD-B3BA-6CACFFDD8380}"/>
                  </a:ext>
                </a:extLst>
              </p:cNvPr>
              <p:cNvSpPr txBox="1"/>
              <p:nvPr/>
            </p:nvSpPr>
            <p:spPr>
              <a:xfrm>
                <a:off x="2119312" y="1072634"/>
                <a:ext cx="6734175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376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000 €,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2,5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%,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𝐷𝑎𝑢𝑒𝑟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:18. 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ä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latin typeface="Cambria Math" panose="02040503050406030204" pitchFamily="18" charset="0"/>
                        </a:rPr>
                        <m:t>rz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23. 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latin typeface="Cambria Math" panose="02040503050406030204" pitchFamily="18" charset="0"/>
                        </a:rPr>
                        <m:t>Juli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9F18BB62-E64B-43FD-B3BA-6CACFFDD8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312" y="1072634"/>
                <a:ext cx="6734175" cy="400110"/>
              </a:xfrm>
              <a:prstGeom prst="rect">
                <a:avLst/>
              </a:prstGeom>
              <a:blipFill>
                <a:blip r:embed="rId4"/>
                <a:stretch>
                  <a:fillRect b="-121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F5E5C46C-89BB-4173-9754-2B7AF2484404}"/>
              </a:ext>
            </a:extLst>
          </p:cNvPr>
          <p:cNvSpPr txBox="1"/>
          <p:nvPr/>
        </p:nvSpPr>
        <p:spPr>
          <a:xfrm>
            <a:off x="561975" y="1791051"/>
            <a:ext cx="6096000" cy="2307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März: </a:t>
            </a: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April, Mai, Juni: 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b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Zinstage Juli: 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GESAMT:</a:t>
            </a:r>
          </a:p>
        </p:txBody>
      </p:sp>
    </p:spTree>
    <p:extLst>
      <p:ext uri="{BB962C8B-B14F-4D97-AF65-F5344CB8AC3E}">
        <p14:creationId xmlns:p14="http://schemas.microsoft.com/office/powerpoint/2010/main" val="170325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0D14DC0F-70B7-488C-9B1B-9189D8FBA21E}"/>
              </a:ext>
            </a:extLst>
          </p:cNvPr>
          <p:cNvSpPr txBox="1"/>
          <p:nvPr/>
        </p:nvSpPr>
        <p:spPr>
          <a:xfrm>
            <a:off x="485775" y="564085"/>
            <a:ext cx="76390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die Dauer der Verzinsung. (m … Monate, d … Tage)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332F59E-037B-4504-8BDD-1A4BCA073B45}"/>
                  </a:ext>
                </a:extLst>
              </p:cNvPr>
              <p:cNvSpPr txBox="1"/>
              <p:nvPr/>
            </p:nvSpPr>
            <p:spPr>
              <a:xfrm>
                <a:off x="485775" y="1148300"/>
                <a:ext cx="6096000" cy="1538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K</m:t>
                      </m:r>
                      <m:r>
                        <a:rPr lang="de-AT" sz="200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=80 000 €</m:t>
                      </m:r>
                    </m:oMath>
                  </m:oMathPara>
                </a14:m>
                <a:endParaRPr lang="de-AT" sz="200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p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=6,5 %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Z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=945 €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ges.: Tage d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332F59E-037B-4504-8BDD-1A4BCA073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75" y="1148300"/>
                <a:ext cx="6096000" cy="1538626"/>
              </a:xfrm>
              <a:prstGeom prst="rect">
                <a:avLst/>
              </a:prstGeom>
              <a:blipFill>
                <a:blip r:embed="rId4"/>
                <a:stretch>
                  <a:fillRect l="-1100" b="-59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22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63F743AA-A537-43E0-A2D1-32DD96B20053}"/>
              </a:ext>
            </a:extLst>
          </p:cNvPr>
          <p:cNvSpPr txBox="1"/>
          <p:nvPr/>
        </p:nvSpPr>
        <p:spPr>
          <a:xfrm>
            <a:off x="419100" y="317705"/>
            <a:ext cx="1026795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das ursprüngliche Kapital K (vor der Verzinsung) für die Dauer der Verzinsung 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AE8B6B1-CA2F-4FCB-84A7-A7610F3DEC12}"/>
                  </a:ext>
                </a:extLst>
              </p:cNvPr>
              <p:cNvSpPr txBox="1"/>
              <p:nvPr/>
            </p:nvSpPr>
            <p:spPr>
              <a:xfrm>
                <a:off x="419100" y="989620"/>
                <a:ext cx="6096000" cy="15386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a:rPr lang="de-AT" sz="200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de-AT" sz="2000" b="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AT" sz="2000" i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Monate</m:t>
                      </m:r>
                    </m:oMath>
                  </m:oMathPara>
                </a14:m>
                <a:endParaRPr lang="de-AT" sz="200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spcAft>
                    <a:spcPts val="4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p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%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Z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400</m:t>
                    </m:r>
                    <m:r>
                      <a:rPr lang="de-AT" sz="2000" i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€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ges.: Kapital K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AE8B6B1-CA2F-4FCB-84A7-A7610F3DE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989620"/>
                <a:ext cx="6096000" cy="1538626"/>
              </a:xfrm>
              <a:prstGeom prst="rect">
                <a:avLst/>
              </a:prstGeom>
              <a:blipFill>
                <a:blip r:embed="rId4"/>
                <a:stretch>
                  <a:fillRect l="-1100" b="-592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336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551</Words>
  <Application>Microsoft Office PowerPoint</Application>
  <PresentationFormat>Breitbild</PresentationFormat>
  <Paragraphs>70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Zinsenrechnung - Zinstage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2022-11-04T15:42:51Z</dcterms:modified>
</cp:coreProperties>
</file>