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76" r:id="rId3"/>
    <p:sldId id="377" r:id="rId4"/>
    <p:sldId id="374" r:id="rId5"/>
    <p:sldId id="378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C47FFFB-5850-4A70-A744-CB3E8F0263D3}"/>
    <pc:docChg chg="undo custSel addSld delSld modSld">
      <pc:chgData name="Tegischer Lukas" userId="f78daebb-0565-485c-bd0e-1cd035e796ff" providerId="ADAL" clId="{1C47FFFB-5850-4A70-A744-CB3E8F0263D3}" dt="2022-10-16T14:48:18.051" v="70"/>
      <pc:docMkLst>
        <pc:docMk/>
      </pc:docMkLst>
      <pc:sldChg chg="modSp mod">
        <pc:chgData name="Tegischer Lukas" userId="f78daebb-0565-485c-bd0e-1cd035e796ff" providerId="ADAL" clId="{1C47FFFB-5850-4A70-A744-CB3E8F0263D3}" dt="2022-10-15T08:14:06.862" v="9" actId="113"/>
        <pc:sldMkLst>
          <pc:docMk/>
          <pc:sldMk cId="336392357" sldId="256"/>
        </pc:sldMkLst>
        <pc:spChg chg="mod">
          <ac:chgData name="Tegischer Lukas" userId="f78daebb-0565-485c-bd0e-1cd035e796ff" providerId="ADAL" clId="{1C47FFFB-5850-4A70-A744-CB3E8F0263D3}" dt="2022-10-15T08:14:06.862" v="9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1C47FFFB-5850-4A70-A744-CB3E8F0263D3}" dt="2022-10-16T14:48:18.051" v="70"/>
        <pc:sldMkLst>
          <pc:docMk/>
          <pc:sldMk cId="3932101437" sldId="291"/>
        </pc:sldMkLst>
        <pc:picChg chg="del">
          <ac:chgData name="Tegischer Lukas" userId="f78daebb-0565-485c-bd0e-1cd035e796ff" providerId="ADAL" clId="{1C47FFFB-5850-4A70-A744-CB3E8F0263D3}" dt="2022-10-16T14:48:00.161" v="67" actId="478"/>
          <ac:picMkLst>
            <pc:docMk/>
            <pc:sldMk cId="3932101437" sldId="291"/>
            <ac:picMk id="2" creationId="{C69CBDB4-8F9E-4E13-B168-92FB8EBE10E5}"/>
          </ac:picMkLst>
        </pc:picChg>
        <pc:picChg chg="mod">
          <ac:chgData name="Tegischer Lukas" userId="f78daebb-0565-485c-bd0e-1cd035e796ff" providerId="ADAL" clId="{1C47FFFB-5850-4A70-A744-CB3E8F0263D3}" dt="2022-10-16T14:48:04.880" v="69" actId="1038"/>
          <ac:picMkLst>
            <pc:docMk/>
            <pc:sldMk cId="3932101437" sldId="291"/>
            <ac:picMk id="8" creationId="{8F2101E0-256F-4B97-9DE7-1F7EED66ABA6}"/>
          </ac:picMkLst>
        </pc:picChg>
      </pc:sldChg>
      <pc:sldChg chg="add del">
        <pc:chgData name="Tegischer Lukas" userId="f78daebb-0565-485c-bd0e-1cd035e796ff" providerId="ADAL" clId="{1C47FFFB-5850-4A70-A744-CB3E8F0263D3}" dt="2022-10-15T08:14:36.684" v="12" actId="47"/>
        <pc:sldMkLst>
          <pc:docMk/>
          <pc:sldMk cId="2738696002" sldId="324"/>
        </pc:sldMkLst>
      </pc:sldChg>
      <pc:sldChg chg="add del">
        <pc:chgData name="Tegischer Lukas" userId="f78daebb-0565-485c-bd0e-1cd035e796ff" providerId="ADAL" clId="{1C47FFFB-5850-4A70-A744-CB3E8F0263D3}" dt="2022-10-15T08:14:36.684" v="12" actId="47"/>
        <pc:sldMkLst>
          <pc:docMk/>
          <pc:sldMk cId="2806889241" sldId="368"/>
        </pc:sldMkLst>
      </pc:sldChg>
      <pc:sldChg chg="add del">
        <pc:chgData name="Tegischer Lukas" userId="f78daebb-0565-485c-bd0e-1cd035e796ff" providerId="ADAL" clId="{1C47FFFB-5850-4A70-A744-CB3E8F0263D3}" dt="2022-10-15T08:14:36.684" v="12" actId="47"/>
        <pc:sldMkLst>
          <pc:docMk/>
          <pc:sldMk cId="3577601441" sldId="369"/>
        </pc:sldMkLst>
      </pc:sldChg>
      <pc:sldChg chg="add del">
        <pc:chgData name="Tegischer Lukas" userId="f78daebb-0565-485c-bd0e-1cd035e796ff" providerId="ADAL" clId="{1C47FFFB-5850-4A70-A744-CB3E8F0263D3}" dt="2022-10-15T08:14:36.684" v="12" actId="47"/>
        <pc:sldMkLst>
          <pc:docMk/>
          <pc:sldMk cId="1458311128" sldId="370"/>
        </pc:sldMkLst>
      </pc:sldChg>
      <pc:sldChg chg="add del">
        <pc:chgData name="Tegischer Lukas" userId="f78daebb-0565-485c-bd0e-1cd035e796ff" providerId="ADAL" clId="{1C47FFFB-5850-4A70-A744-CB3E8F0263D3}" dt="2022-10-15T08:14:36.684" v="12" actId="47"/>
        <pc:sldMkLst>
          <pc:docMk/>
          <pc:sldMk cId="2651153509" sldId="371"/>
        </pc:sldMkLst>
      </pc:sldChg>
      <pc:sldChg chg="add del">
        <pc:chgData name="Tegischer Lukas" userId="f78daebb-0565-485c-bd0e-1cd035e796ff" providerId="ADAL" clId="{1C47FFFB-5850-4A70-A744-CB3E8F0263D3}" dt="2022-10-15T08:14:36.684" v="12" actId="47"/>
        <pc:sldMkLst>
          <pc:docMk/>
          <pc:sldMk cId="848495146" sldId="372"/>
        </pc:sldMkLst>
      </pc:sldChg>
      <pc:sldChg chg="add del">
        <pc:chgData name="Tegischer Lukas" userId="f78daebb-0565-485c-bd0e-1cd035e796ff" providerId="ADAL" clId="{1C47FFFB-5850-4A70-A744-CB3E8F0263D3}" dt="2022-10-15T08:14:36.684" v="12" actId="47"/>
        <pc:sldMkLst>
          <pc:docMk/>
          <pc:sldMk cId="1942972702" sldId="373"/>
        </pc:sldMkLst>
      </pc:sldChg>
      <pc:sldChg chg="addSp delSp modSp mod">
        <pc:chgData name="Tegischer Lukas" userId="f78daebb-0565-485c-bd0e-1cd035e796ff" providerId="ADAL" clId="{1C47FFFB-5850-4A70-A744-CB3E8F0263D3}" dt="2022-10-15T08:20:11.557" v="65" actId="14100"/>
        <pc:sldMkLst>
          <pc:docMk/>
          <pc:sldMk cId="2448156754" sldId="374"/>
        </pc:sldMkLst>
        <pc:spChg chg="mod">
          <ac:chgData name="Tegischer Lukas" userId="f78daebb-0565-485c-bd0e-1cd035e796ff" providerId="ADAL" clId="{1C47FFFB-5850-4A70-A744-CB3E8F0263D3}" dt="2022-10-15T08:15:53.620" v="40" actId="207"/>
          <ac:spMkLst>
            <pc:docMk/>
            <pc:sldMk cId="2448156754" sldId="374"/>
            <ac:spMk id="10" creationId="{5057EE7E-471D-4C62-A0D3-7A8A3782F220}"/>
          </ac:spMkLst>
        </pc:spChg>
        <pc:graphicFrameChg chg="add mod modGraphic">
          <ac:chgData name="Tegischer Lukas" userId="f78daebb-0565-485c-bd0e-1cd035e796ff" providerId="ADAL" clId="{1C47FFFB-5850-4A70-A744-CB3E8F0263D3}" dt="2022-10-15T08:20:11.557" v="65" actId="14100"/>
          <ac:graphicFrameMkLst>
            <pc:docMk/>
            <pc:sldMk cId="2448156754" sldId="374"/>
            <ac:graphicFrameMk id="2" creationId="{21769582-31FA-5CC0-B33C-D642FD6920FD}"/>
          </ac:graphicFrameMkLst>
        </pc:graphicFrameChg>
        <pc:graphicFrameChg chg="del">
          <ac:chgData name="Tegischer Lukas" userId="f78daebb-0565-485c-bd0e-1cd035e796ff" providerId="ADAL" clId="{1C47FFFB-5850-4A70-A744-CB3E8F0263D3}" dt="2022-10-15T08:15:49.957" v="38" actId="478"/>
          <ac:graphicFrameMkLst>
            <pc:docMk/>
            <pc:sldMk cId="2448156754" sldId="374"/>
            <ac:graphicFrameMk id="3" creationId="{EAF83691-BB1A-490C-8919-B1E1E3208151}"/>
          </ac:graphicFrameMkLst>
        </pc:graphicFrameChg>
        <pc:picChg chg="del">
          <ac:chgData name="Tegischer Lukas" userId="f78daebb-0565-485c-bd0e-1cd035e796ff" providerId="ADAL" clId="{1C47FFFB-5850-4A70-A744-CB3E8F0263D3}" dt="2022-10-15T08:15:51.052" v="39" actId="478"/>
          <ac:picMkLst>
            <pc:docMk/>
            <pc:sldMk cId="2448156754" sldId="374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1C47FFFB-5850-4A70-A744-CB3E8F0263D3}" dt="2022-10-15T08:14:49.878" v="20" actId="478"/>
        <pc:sldMkLst>
          <pc:docMk/>
          <pc:sldMk cId="3404412081" sldId="376"/>
        </pc:sldMkLst>
        <pc:spChg chg="mod">
          <ac:chgData name="Tegischer Lukas" userId="f78daebb-0565-485c-bd0e-1cd035e796ff" providerId="ADAL" clId="{1C47FFFB-5850-4A70-A744-CB3E8F0263D3}" dt="2022-10-15T08:14:43.192" v="13" actId="208"/>
          <ac:spMkLst>
            <pc:docMk/>
            <pc:sldMk cId="3404412081" sldId="376"/>
            <ac:spMk id="2" creationId="{3306DDC7-DBEA-4881-B87F-CA1E1ABD7F58}"/>
          </ac:spMkLst>
        </pc:spChg>
        <pc:picChg chg="del">
          <ac:chgData name="Tegischer Lukas" userId="f78daebb-0565-485c-bd0e-1cd035e796ff" providerId="ADAL" clId="{1C47FFFB-5850-4A70-A744-CB3E8F0263D3}" dt="2022-10-15T08:14:49.878" v="20" actId="478"/>
          <ac:picMkLst>
            <pc:docMk/>
            <pc:sldMk cId="3404412081" sldId="376"/>
            <ac:picMk id="14" creationId="{053D7308-DE5D-4085-8981-CCF5F27D1668}"/>
          </ac:picMkLst>
        </pc:picChg>
      </pc:sldChg>
      <pc:sldChg chg="addSp delSp modSp add mod delAnim modAnim">
        <pc:chgData name="Tegischer Lukas" userId="f78daebb-0565-485c-bd0e-1cd035e796ff" providerId="ADAL" clId="{1C47FFFB-5850-4A70-A744-CB3E8F0263D3}" dt="2022-10-15T08:15:44.165" v="37"/>
        <pc:sldMkLst>
          <pc:docMk/>
          <pc:sldMk cId="1896251185" sldId="377"/>
        </pc:sldMkLst>
        <pc:spChg chg="del">
          <ac:chgData name="Tegischer Lukas" userId="f78daebb-0565-485c-bd0e-1cd035e796ff" providerId="ADAL" clId="{1C47FFFB-5850-4A70-A744-CB3E8F0263D3}" dt="2022-10-15T08:14:58.405" v="23" actId="478"/>
          <ac:spMkLst>
            <pc:docMk/>
            <pc:sldMk cId="1896251185" sldId="377"/>
            <ac:spMk id="2" creationId="{3306DDC7-DBEA-4881-B87F-CA1E1ABD7F58}"/>
          </ac:spMkLst>
        </pc:spChg>
        <pc:spChg chg="mod">
          <ac:chgData name="Tegischer Lukas" userId="f78daebb-0565-485c-bd0e-1cd035e796ff" providerId="ADAL" clId="{1C47FFFB-5850-4A70-A744-CB3E8F0263D3}" dt="2022-10-15T08:15:35.031" v="33" actId="1076"/>
          <ac:spMkLst>
            <pc:docMk/>
            <pc:sldMk cId="1896251185" sldId="37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C47FFFB-5850-4A70-A744-CB3E8F0263D3}" dt="2022-10-15T08:15:36.789" v="34" actId="1076"/>
          <ac:spMkLst>
            <pc:docMk/>
            <pc:sldMk cId="1896251185" sldId="377"/>
            <ac:spMk id="5" creationId="{041ACCF3-127B-C678-CFCA-B108EF3D7C17}"/>
          </ac:spMkLst>
        </pc:spChg>
        <pc:spChg chg="del">
          <ac:chgData name="Tegischer Lukas" userId="f78daebb-0565-485c-bd0e-1cd035e796ff" providerId="ADAL" clId="{1C47FFFB-5850-4A70-A744-CB3E8F0263D3}" dt="2022-10-15T08:14:58.405" v="23" actId="478"/>
          <ac:spMkLst>
            <pc:docMk/>
            <pc:sldMk cId="1896251185" sldId="377"/>
            <ac:spMk id="8" creationId="{52D3C941-F76F-4C48-A24F-80448784C61C}"/>
          </ac:spMkLst>
        </pc:spChg>
        <pc:spChg chg="del">
          <ac:chgData name="Tegischer Lukas" userId="f78daebb-0565-485c-bd0e-1cd035e796ff" providerId="ADAL" clId="{1C47FFFB-5850-4A70-A744-CB3E8F0263D3}" dt="2022-10-15T08:14:58.405" v="23" actId="478"/>
          <ac:spMkLst>
            <pc:docMk/>
            <pc:sldMk cId="1896251185" sldId="377"/>
            <ac:spMk id="9" creationId="{18F96BD6-093E-4447-BCF9-AB8A01058B61}"/>
          </ac:spMkLst>
        </pc:spChg>
        <pc:spChg chg="del">
          <ac:chgData name="Tegischer Lukas" userId="f78daebb-0565-485c-bd0e-1cd035e796ff" providerId="ADAL" clId="{1C47FFFB-5850-4A70-A744-CB3E8F0263D3}" dt="2022-10-15T08:14:58.405" v="23" actId="478"/>
          <ac:spMkLst>
            <pc:docMk/>
            <pc:sldMk cId="1896251185" sldId="377"/>
            <ac:spMk id="11" creationId="{DBD9E64B-CACE-4A32-A92E-BB211D44644A}"/>
          </ac:spMkLst>
        </pc:spChg>
        <pc:spChg chg="del">
          <ac:chgData name="Tegischer Lukas" userId="f78daebb-0565-485c-bd0e-1cd035e796ff" providerId="ADAL" clId="{1C47FFFB-5850-4A70-A744-CB3E8F0263D3}" dt="2022-10-15T08:14:58.405" v="23" actId="478"/>
          <ac:spMkLst>
            <pc:docMk/>
            <pc:sldMk cId="1896251185" sldId="377"/>
            <ac:spMk id="12" creationId="{B1FBEAE6-CAE1-47F6-8F41-40AE11E20485}"/>
          </ac:spMkLst>
        </pc:spChg>
        <pc:picChg chg="del">
          <ac:chgData name="Tegischer Lukas" userId="f78daebb-0565-485c-bd0e-1cd035e796ff" providerId="ADAL" clId="{1C47FFFB-5850-4A70-A744-CB3E8F0263D3}" dt="2022-10-15T08:14:56.473" v="22" actId="478"/>
          <ac:picMkLst>
            <pc:docMk/>
            <pc:sldMk cId="1896251185" sldId="37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C47FFFB-5850-4A70-A744-CB3E8F0263D3}" dt="2022-10-15T08:20:22.333" v="66" actId="1076"/>
        <pc:sldMkLst>
          <pc:docMk/>
          <pc:sldMk cId="3182958637" sldId="378"/>
        </pc:sldMkLst>
        <pc:spChg chg="add mod">
          <ac:chgData name="Tegischer Lukas" userId="f78daebb-0565-485c-bd0e-1cd035e796ff" providerId="ADAL" clId="{1C47FFFB-5850-4A70-A744-CB3E8F0263D3}" dt="2022-10-15T08:20:22.333" v="66" actId="1076"/>
          <ac:spMkLst>
            <pc:docMk/>
            <pc:sldMk cId="3182958637" sldId="378"/>
            <ac:spMk id="4" creationId="{B6A466DA-01F2-5833-F918-7C6ABE9CF9EB}"/>
          </ac:spMkLst>
        </pc:spChg>
        <pc:spChg chg="del">
          <ac:chgData name="Tegischer Lukas" userId="f78daebb-0565-485c-bd0e-1cd035e796ff" providerId="ADAL" clId="{1C47FFFB-5850-4A70-A744-CB3E8F0263D3}" dt="2022-10-15T08:18:16.807" v="51" actId="478"/>
          <ac:spMkLst>
            <pc:docMk/>
            <pc:sldMk cId="3182958637" sldId="378"/>
            <ac:spMk id="10" creationId="{5057EE7E-471D-4C62-A0D3-7A8A3782F220}"/>
          </ac:spMkLst>
        </pc:spChg>
        <pc:graphicFrameChg chg="del">
          <ac:chgData name="Tegischer Lukas" userId="f78daebb-0565-485c-bd0e-1cd035e796ff" providerId="ADAL" clId="{1C47FFFB-5850-4A70-A744-CB3E8F0263D3}" dt="2022-10-15T08:18:08.092" v="50" actId="478"/>
          <ac:graphicFrameMkLst>
            <pc:docMk/>
            <pc:sldMk cId="3182958637" sldId="378"/>
            <ac:graphicFrameMk id="2" creationId="{21769582-31FA-5CC0-B33C-D642FD6920FD}"/>
          </ac:graphicFrameMkLst>
        </pc:graphicFrameChg>
        <pc:graphicFrameChg chg="add mod modGraphic">
          <ac:chgData name="Tegischer Lukas" userId="f78daebb-0565-485c-bd0e-1cd035e796ff" providerId="ADAL" clId="{1C47FFFB-5850-4A70-A744-CB3E8F0263D3}" dt="2022-10-15T08:19:59.777" v="63" actId="207"/>
          <ac:graphicFrameMkLst>
            <pc:docMk/>
            <pc:sldMk cId="3182958637" sldId="378"/>
            <ac:graphicFrameMk id="5" creationId="{1B8D1546-CDFA-C435-6BC3-CB0131D742C7}"/>
          </ac:graphicFrameMkLst>
        </pc:graphicFrame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3BD400-BBE8-478D-A773-22DFB7D40AB1}"/>
    <pc:docChg chg="custSel delSld modSld">
      <pc:chgData name="Tegischer Lukas" userId="f78daebb-0565-485c-bd0e-1cd035e796ff" providerId="ADAL" clId="{113BD400-BBE8-478D-A773-22DFB7D40AB1}" dt="2022-11-04T15:26:12.828" v="2" actId="47"/>
      <pc:docMkLst>
        <pc:docMk/>
      </pc:docMkLst>
      <pc:sldChg chg="delSp mod delAnim">
        <pc:chgData name="Tegischer Lukas" userId="f78daebb-0565-485c-bd0e-1cd035e796ff" providerId="ADAL" clId="{113BD400-BBE8-478D-A773-22DFB7D40AB1}" dt="2022-11-04T15:26:09.633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113BD400-BBE8-478D-A773-22DFB7D40AB1}" dt="2022-11-04T15:26:09.633" v="1" actId="478"/>
          <ac:spMkLst>
            <pc:docMk/>
            <pc:sldMk cId="336392357" sldId="256"/>
            <ac:spMk id="4" creationId="{92BFC548-5607-461F-A14D-160FE4569C03}"/>
          </ac:spMkLst>
        </pc:spChg>
        <pc:picChg chg="del">
          <ac:chgData name="Tegischer Lukas" userId="f78daebb-0565-485c-bd0e-1cd035e796ff" providerId="ADAL" clId="{113BD400-BBE8-478D-A773-22DFB7D40AB1}" dt="2022-11-04T15:26:08.99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13BD400-BBE8-478D-A773-22DFB7D40AB1}" dt="2022-11-04T15:26:12.828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15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886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943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4319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3664" y="103771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Zahlenmengen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79536" y="403785"/>
            <a:ext cx="36329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Graphische Darstellung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3306DDC7-DBEA-4881-B87F-CA1E1ABD7F58}"/>
              </a:ext>
            </a:extLst>
          </p:cNvPr>
          <p:cNvSpPr/>
          <p:nvPr/>
        </p:nvSpPr>
        <p:spPr>
          <a:xfrm>
            <a:off x="3048000" y="2751667"/>
            <a:ext cx="1710266" cy="12615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52D3C941-F76F-4C48-A24F-80448784C61C}"/>
              </a:ext>
            </a:extLst>
          </p:cNvPr>
          <p:cNvSpPr/>
          <p:nvPr/>
        </p:nvSpPr>
        <p:spPr>
          <a:xfrm>
            <a:off x="2192867" y="2243667"/>
            <a:ext cx="3429000" cy="248919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F96BD6-093E-4447-BCF9-AB8A01058B61}"/>
              </a:ext>
            </a:extLst>
          </p:cNvPr>
          <p:cNvSpPr/>
          <p:nvPr/>
        </p:nvSpPr>
        <p:spPr>
          <a:xfrm>
            <a:off x="1515534" y="1862667"/>
            <a:ext cx="4809066" cy="348826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00B05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BD9E64B-CACE-4A32-A92E-BB211D44644A}"/>
              </a:ext>
            </a:extLst>
          </p:cNvPr>
          <p:cNvSpPr/>
          <p:nvPr/>
        </p:nvSpPr>
        <p:spPr>
          <a:xfrm>
            <a:off x="6891866" y="2243667"/>
            <a:ext cx="2658534" cy="19685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00B050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1FBEAE6-CAE1-47F6-8F41-40AE11E20485}"/>
              </a:ext>
            </a:extLst>
          </p:cNvPr>
          <p:cNvSpPr/>
          <p:nvPr/>
        </p:nvSpPr>
        <p:spPr>
          <a:xfrm>
            <a:off x="778934" y="1250948"/>
            <a:ext cx="9448800" cy="461645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441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609423" y="1610457"/>
            <a:ext cx="9731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041ACCF3-127B-C678-CFCA-B108EF3D7C17}"/>
                  </a:ext>
                </a:extLst>
              </p:cNvPr>
              <p:cNvSpPr txBox="1"/>
              <p:nvPr/>
            </p:nvSpPr>
            <p:spPr>
              <a:xfrm>
                <a:off x="690561" y="2133677"/>
                <a:ext cx="10810875" cy="24567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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Jede natürliche Zahl (z.B. 3) ist eine ganze Zahl, eine rationale Zahl (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3=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=..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sowie eine reelle Zahl.</a:t>
                </a: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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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Jede ganze Zahl (z.B. -4 oder 5) ist eine rationale und reelle Zahl. </a:t>
                </a: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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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Jede rationale Zahl (z.B. 4,3) ist eine reelle Zahl.</a:t>
                </a: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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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Jede irrationale Zahl (z.B.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ist eine reelle Zahl.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041ACCF3-127B-C678-CFCA-B108EF3D7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61" y="2133677"/>
                <a:ext cx="10810875" cy="2456763"/>
              </a:xfrm>
              <a:prstGeom prst="rect">
                <a:avLst/>
              </a:prstGeom>
              <a:blipFill>
                <a:blip r:embed="rId3"/>
                <a:stretch>
                  <a:fillRect l="-338" b="-322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625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057EE7E-471D-4C62-A0D3-7A8A3782F220}"/>
                  </a:ext>
                </a:extLst>
              </p:cNvPr>
              <p:cNvSpPr txBox="1"/>
              <p:nvPr/>
            </p:nvSpPr>
            <p:spPr>
              <a:xfrm>
                <a:off x="495300" y="318411"/>
                <a:ext cx="902970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Ordne den folgenden Zahlen jeweils die </a:t>
                </a: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kleinstmögliche Zahlenmenge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ℕ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ℚ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𝕀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zu: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057EE7E-471D-4C62-A0D3-7A8A3782F2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318411"/>
                <a:ext cx="9029700" cy="374846"/>
              </a:xfrm>
              <a:prstGeom prst="rect">
                <a:avLst/>
              </a:prstGeom>
              <a:blipFill>
                <a:blip r:embed="rId3"/>
                <a:stretch>
                  <a:fillRect l="-540"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21769582-31FA-5CC0-B33C-D642FD6920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5576651"/>
                  </p:ext>
                </p:extLst>
              </p:nvPr>
            </p:nvGraphicFramePr>
            <p:xfrm>
              <a:off x="609602" y="958850"/>
              <a:ext cx="11048997" cy="501332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702873">
                      <a:extLst>
                        <a:ext uri="{9D8B030D-6E8A-4147-A177-3AD203B41FA5}">
                          <a16:colId xmlns:a16="http://schemas.microsoft.com/office/drawing/2014/main" val="1501720242"/>
                        </a:ext>
                      </a:extLst>
                    </a:gridCol>
                    <a:gridCol w="1819872">
                      <a:extLst>
                        <a:ext uri="{9D8B030D-6E8A-4147-A177-3AD203B41FA5}">
                          <a16:colId xmlns:a16="http://schemas.microsoft.com/office/drawing/2014/main" val="3439823731"/>
                        </a:ext>
                      </a:extLst>
                    </a:gridCol>
                    <a:gridCol w="2147472">
                      <a:extLst>
                        <a:ext uri="{9D8B030D-6E8A-4147-A177-3AD203B41FA5}">
                          <a16:colId xmlns:a16="http://schemas.microsoft.com/office/drawing/2014/main" val="3321004924"/>
                        </a:ext>
                      </a:extLst>
                    </a:gridCol>
                    <a:gridCol w="1819872">
                      <a:extLst>
                        <a:ext uri="{9D8B030D-6E8A-4147-A177-3AD203B41FA5}">
                          <a16:colId xmlns:a16="http://schemas.microsoft.com/office/drawing/2014/main" val="1524879889"/>
                        </a:ext>
                      </a:extLst>
                    </a:gridCol>
                    <a:gridCol w="1739036">
                      <a:extLst>
                        <a:ext uri="{9D8B030D-6E8A-4147-A177-3AD203B41FA5}">
                          <a16:colId xmlns:a16="http://schemas.microsoft.com/office/drawing/2014/main" val="1269198428"/>
                        </a:ext>
                      </a:extLst>
                    </a:gridCol>
                    <a:gridCol w="1819872">
                      <a:extLst>
                        <a:ext uri="{9D8B030D-6E8A-4147-A177-3AD203B41FA5}">
                          <a16:colId xmlns:a16="http://schemas.microsoft.com/office/drawing/2014/main" val="2344538969"/>
                        </a:ext>
                      </a:extLst>
                    </a:gridCol>
                  </a:tblGrid>
                  <a:tr h="167224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AT" sz="2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2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de-AT" sz="22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200" dirty="0">
                              <a:effectLst/>
                            </a:rPr>
                            <a:t> 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>
                              <a:effectLst/>
                            </a:rPr>
                            <a:t> 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de-AT" sz="2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AT" sz="2200"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</m:rad>
                            </m:oMath>
                          </a14:m>
                          <a:r>
                            <a:rPr lang="de-AT" sz="2200">
                              <a:effectLst/>
                            </a:rPr>
                            <a:t> 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 dirty="0">
                              <a:effectLst/>
                            </a:rPr>
                            <a:t> 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2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de-AT" sz="2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200">
                                      <a:effectLst/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num>
                                <m:den>
                                  <m:r>
                                    <a:rPr lang="de-AT" sz="2200">
                                      <a:effectLst/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200">
                              <a:effectLst/>
                            </a:rPr>
                            <a:t> 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>
                              <a:effectLst/>
                            </a:rPr>
                            <a:t> 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1476504"/>
                      </a:ext>
                    </a:extLst>
                  </a:tr>
                  <a:tr h="156986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200">
                                  <a:effectLst/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de-AT" sz="2200" dirty="0">
                              <a:effectLst/>
                            </a:rPr>
                            <a:t> 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>
                              <a:effectLst/>
                            </a:rPr>
                            <a:t> 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AT" sz="2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2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AT" sz="2200"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200">
                              <a:effectLst/>
                            </a:rPr>
                            <a:t> 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>
                              <a:effectLst/>
                            </a:rPr>
                            <a:t> 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200">
                                  <a:effectLst/>
                                  <a:latin typeface="Cambria Math" panose="02040503050406030204" pitchFamily="18" charset="0"/>
                                </a:rPr>
                                <m:t>3,</m:t>
                              </m:r>
                              <m:acc>
                                <m:accPr>
                                  <m:chr m:val="̇"/>
                                  <m:ctrlPr>
                                    <a:rPr lang="de-AT" sz="2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AT" sz="2200"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acc>
                            </m:oMath>
                          </a14:m>
                          <a:r>
                            <a:rPr lang="de-AT" sz="2200">
                              <a:effectLst/>
                            </a:rPr>
                            <a:t> 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>
                              <a:effectLst/>
                            </a:rPr>
                            <a:t> 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951098"/>
                      </a:ext>
                    </a:extLst>
                  </a:tr>
                  <a:tr h="177121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AT" sz="2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2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de-AT" sz="22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200" dirty="0">
                              <a:effectLst/>
                            </a:rPr>
                            <a:t> 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 dirty="0">
                              <a:effectLst/>
                            </a:rPr>
                            <a:t> 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de-AT" sz="2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AT" sz="2200">
                                      <a:effectLst/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oMath>
                          </a14:m>
                          <a:r>
                            <a:rPr lang="de-AT" sz="2200" dirty="0">
                              <a:effectLst/>
                            </a:rPr>
                            <a:t> 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 dirty="0">
                              <a:effectLst/>
                            </a:rPr>
                            <a:t> 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2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de-AT" sz="2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AT" sz="2200">
                                      <a:effectLst/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e>
                              </m:rad>
                            </m:oMath>
                          </a14:m>
                          <a:r>
                            <a:rPr lang="de-AT" sz="2200" dirty="0">
                              <a:effectLst/>
                            </a:rPr>
                            <a:t> 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 dirty="0">
                              <a:effectLst/>
                            </a:rPr>
                            <a:t> 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782202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21769582-31FA-5CC0-B33C-D642FD6920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5576651"/>
                  </p:ext>
                </p:extLst>
              </p:nvPr>
            </p:nvGraphicFramePr>
            <p:xfrm>
              <a:off x="609602" y="958850"/>
              <a:ext cx="11048997" cy="501332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702873">
                      <a:extLst>
                        <a:ext uri="{9D8B030D-6E8A-4147-A177-3AD203B41FA5}">
                          <a16:colId xmlns:a16="http://schemas.microsoft.com/office/drawing/2014/main" val="1501720242"/>
                        </a:ext>
                      </a:extLst>
                    </a:gridCol>
                    <a:gridCol w="1819872">
                      <a:extLst>
                        <a:ext uri="{9D8B030D-6E8A-4147-A177-3AD203B41FA5}">
                          <a16:colId xmlns:a16="http://schemas.microsoft.com/office/drawing/2014/main" val="3439823731"/>
                        </a:ext>
                      </a:extLst>
                    </a:gridCol>
                    <a:gridCol w="2147472">
                      <a:extLst>
                        <a:ext uri="{9D8B030D-6E8A-4147-A177-3AD203B41FA5}">
                          <a16:colId xmlns:a16="http://schemas.microsoft.com/office/drawing/2014/main" val="3321004924"/>
                        </a:ext>
                      </a:extLst>
                    </a:gridCol>
                    <a:gridCol w="1819872">
                      <a:extLst>
                        <a:ext uri="{9D8B030D-6E8A-4147-A177-3AD203B41FA5}">
                          <a16:colId xmlns:a16="http://schemas.microsoft.com/office/drawing/2014/main" val="1524879889"/>
                        </a:ext>
                      </a:extLst>
                    </a:gridCol>
                    <a:gridCol w="1739036">
                      <a:extLst>
                        <a:ext uri="{9D8B030D-6E8A-4147-A177-3AD203B41FA5}">
                          <a16:colId xmlns:a16="http://schemas.microsoft.com/office/drawing/2014/main" val="1269198428"/>
                        </a:ext>
                      </a:extLst>
                    </a:gridCol>
                    <a:gridCol w="1819872">
                      <a:extLst>
                        <a:ext uri="{9D8B030D-6E8A-4147-A177-3AD203B41FA5}">
                          <a16:colId xmlns:a16="http://schemas.microsoft.com/office/drawing/2014/main" val="2344538969"/>
                        </a:ext>
                      </a:extLst>
                    </a:gridCol>
                  </a:tblGrid>
                  <a:tr h="167224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717" t="-364" r="-550538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>
                              <a:effectLst/>
                            </a:rPr>
                            <a:t> 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64773" t="-364" r="-25142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 dirty="0">
                              <a:effectLst/>
                            </a:rPr>
                            <a:t> 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431930" t="-364" r="-105614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>
                              <a:effectLst/>
                            </a:rPr>
                            <a:t> 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1476504"/>
                      </a:ext>
                    </a:extLst>
                  </a:tr>
                  <a:tr h="156986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717" t="-107393" r="-550538" b="-1140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>
                              <a:effectLst/>
                            </a:rPr>
                            <a:t> 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64773" t="-107393" r="-251420" b="-1140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>
                              <a:effectLst/>
                            </a:rPr>
                            <a:t> 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431930" t="-107393" r="-105614" b="-1140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>
                              <a:effectLst/>
                            </a:rPr>
                            <a:t> </a:t>
                          </a:r>
                          <a:endParaRPr lang="de-AT" sz="2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951098"/>
                      </a:ext>
                    </a:extLst>
                  </a:tr>
                  <a:tr h="177121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717" t="-183162" r="-550538" b="-6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 dirty="0">
                              <a:effectLst/>
                            </a:rPr>
                            <a:t> 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64773" t="-183162" r="-251420" b="-6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 dirty="0">
                              <a:effectLst/>
                            </a:rPr>
                            <a:t> 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431930" t="-183162" r="-105614" b="-6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200" dirty="0">
                              <a:effectLst/>
                            </a:rPr>
                            <a:t> </a:t>
                          </a:r>
                          <a:endParaRPr lang="de-AT" sz="2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7822029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4815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6A466DA-01F2-5833-F918-7C6ABE9CF9EB}"/>
                  </a:ext>
                </a:extLst>
              </p:cNvPr>
              <p:cNvSpPr txBox="1"/>
              <p:nvPr/>
            </p:nvSpPr>
            <p:spPr>
              <a:xfrm>
                <a:off x="366712" y="302571"/>
                <a:ext cx="11458575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Ordne den folgenden Zahlen alle Zahlenmengen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ℕ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ℚ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𝕀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zu, in denen sie enthalten sind.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6A466DA-01F2-5833-F918-7C6ABE9CF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12" y="302571"/>
                <a:ext cx="11458575" cy="374846"/>
              </a:xfrm>
              <a:prstGeom prst="rect">
                <a:avLst/>
              </a:prstGeom>
              <a:blipFill>
                <a:blip r:embed="rId3"/>
                <a:stretch>
                  <a:fillRect l="-426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1B8D1546-CDFA-C435-6BC3-CB0131D742C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0139144"/>
                  </p:ext>
                </p:extLst>
              </p:nvPr>
            </p:nvGraphicFramePr>
            <p:xfrm>
              <a:off x="755649" y="952817"/>
              <a:ext cx="10512426" cy="530510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390630">
                      <a:extLst>
                        <a:ext uri="{9D8B030D-6E8A-4147-A177-3AD203B41FA5}">
                          <a16:colId xmlns:a16="http://schemas.microsoft.com/office/drawing/2014/main" val="3328723970"/>
                        </a:ext>
                      </a:extLst>
                    </a:gridCol>
                    <a:gridCol w="2553730">
                      <a:extLst>
                        <a:ext uri="{9D8B030D-6E8A-4147-A177-3AD203B41FA5}">
                          <a16:colId xmlns:a16="http://schemas.microsoft.com/office/drawing/2014/main" val="3340091"/>
                        </a:ext>
                      </a:extLst>
                    </a:gridCol>
                    <a:gridCol w="3014336">
                      <a:extLst>
                        <a:ext uri="{9D8B030D-6E8A-4147-A177-3AD203B41FA5}">
                          <a16:colId xmlns:a16="http://schemas.microsoft.com/office/drawing/2014/main" val="2872998586"/>
                        </a:ext>
                      </a:extLst>
                    </a:gridCol>
                    <a:gridCol w="2553730">
                      <a:extLst>
                        <a:ext uri="{9D8B030D-6E8A-4147-A177-3AD203B41FA5}">
                          <a16:colId xmlns:a16="http://schemas.microsoft.com/office/drawing/2014/main" val="1934461560"/>
                        </a:ext>
                      </a:extLst>
                    </a:gridCol>
                  </a:tblGrid>
                  <a:tr h="176836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400" smtClean="0">
                                  <a:effectLst/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oMath>
                          </a14:m>
                          <a:r>
                            <a:rPr lang="de-AT" sz="2400" dirty="0">
                              <a:effectLst/>
                            </a:rPr>
                            <a:t> 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ℤ</m:t>
                                </m:r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ℚ</m:t>
                                </m:r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ℝ</m:t>
                                </m:r>
                              </m:oMath>
                            </m:oMathPara>
                          </a14:m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AT" sz="24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de-AT" sz="2400" dirty="0">
                              <a:effectLst/>
                            </a:rPr>
                            <a:t> 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49234202"/>
                      </a:ext>
                    </a:extLst>
                  </a:tr>
                  <a:tr h="176836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AT" sz="24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num>
                                <m:den>
                                  <m:r>
                                    <a:rPr lang="de-AT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50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400" dirty="0">
                              <a:effectLst/>
                            </a:rPr>
                            <a:t> 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</a:rPr>
                                <m:t>1,2236</m:t>
                              </m:r>
                            </m:oMath>
                          </a14:m>
                          <a:r>
                            <a:rPr lang="de-AT" sz="2400" dirty="0">
                              <a:effectLst/>
                            </a:rPr>
                            <a:t> 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67094378"/>
                      </a:ext>
                    </a:extLst>
                  </a:tr>
                  <a:tr h="176836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400" smtClean="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num>
                                <m:den>
                                  <m:r>
                                    <a:rPr lang="de-AT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400" dirty="0">
                              <a:effectLst/>
                            </a:rPr>
                            <a:t> 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AT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</m:rad>
                            </m:oMath>
                          </a14:m>
                          <a:r>
                            <a:rPr lang="de-AT" sz="2400" dirty="0">
                              <a:effectLst/>
                            </a:rPr>
                            <a:t> 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0910169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1B8D1546-CDFA-C435-6BC3-CB0131D742C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0139144"/>
                  </p:ext>
                </p:extLst>
              </p:nvPr>
            </p:nvGraphicFramePr>
            <p:xfrm>
              <a:off x="755649" y="952817"/>
              <a:ext cx="10512426" cy="530510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390630">
                      <a:extLst>
                        <a:ext uri="{9D8B030D-6E8A-4147-A177-3AD203B41FA5}">
                          <a16:colId xmlns:a16="http://schemas.microsoft.com/office/drawing/2014/main" val="3328723970"/>
                        </a:ext>
                      </a:extLst>
                    </a:gridCol>
                    <a:gridCol w="2553730">
                      <a:extLst>
                        <a:ext uri="{9D8B030D-6E8A-4147-A177-3AD203B41FA5}">
                          <a16:colId xmlns:a16="http://schemas.microsoft.com/office/drawing/2014/main" val="3340091"/>
                        </a:ext>
                      </a:extLst>
                    </a:gridCol>
                    <a:gridCol w="3014336">
                      <a:extLst>
                        <a:ext uri="{9D8B030D-6E8A-4147-A177-3AD203B41FA5}">
                          <a16:colId xmlns:a16="http://schemas.microsoft.com/office/drawing/2014/main" val="2872998586"/>
                        </a:ext>
                      </a:extLst>
                    </a:gridCol>
                    <a:gridCol w="2553730">
                      <a:extLst>
                        <a:ext uri="{9D8B030D-6E8A-4147-A177-3AD203B41FA5}">
                          <a16:colId xmlns:a16="http://schemas.microsoft.com/office/drawing/2014/main" val="1934461560"/>
                        </a:ext>
                      </a:extLst>
                    </a:gridCol>
                  </a:tblGrid>
                  <a:tr h="176836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254" t="-345" r="-339695" b="-20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94033" t="-345" r="-218616" b="-20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64242" t="-345" r="-85051" b="-20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49234202"/>
                      </a:ext>
                    </a:extLst>
                  </a:tr>
                  <a:tr h="176836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254" t="-100000" r="-339695" b="-100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64242" t="-100000" r="-85051" b="-100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67094378"/>
                      </a:ext>
                    </a:extLst>
                  </a:tr>
                  <a:tr h="176836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254" t="-200690" r="-339695" b="-6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64242" t="-200690" r="-85051" b="-6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0910169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8295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181</Words>
  <Application>Microsoft Office PowerPoint</Application>
  <PresentationFormat>Breitbild</PresentationFormat>
  <Paragraphs>43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Zahlenmengen Beispiel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120</cp:revision>
  <dcterms:created xsi:type="dcterms:W3CDTF">2020-04-09T06:13:57Z</dcterms:created>
  <dcterms:modified xsi:type="dcterms:W3CDTF">2022-11-04T15:26:13Z</dcterms:modified>
</cp:coreProperties>
</file>