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78" r:id="rId3"/>
    <p:sldId id="292" r:id="rId4"/>
    <p:sldId id="293" r:id="rId5"/>
    <p:sldId id="294" r:id="rId6"/>
    <p:sldId id="295" r:id="rId7"/>
    <p:sldId id="296" r:id="rId8"/>
    <p:sldId id="297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7:20.256" v="386" actId="20577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Anim">
        <pc:chgData name="Tegischer Lukas" userId="f78daebb-0565-485c-bd0e-1cd035e796ff" providerId="ADAL" clId="{63A916A5-0FF3-4D91-8D86-6EBFB6714435}" dt="2020-06-07T09:53:48.589" v="350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Anim">
        <pc:chgData name="Tegischer Lukas" userId="f78daebb-0565-485c-bd0e-1cd035e796ff" providerId="ADAL" clId="{63A916A5-0FF3-4D91-8D86-6EBFB6714435}" dt="2020-06-07T09:53:55.798" v="352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0:51.567" v="309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2:04.806" v="328" actId="1076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">
        <pc:chgData name="Tegischer Lukas" userId="f78daebb-0565-485c-bd0e-1cd035e796ff" providerId="ADAL" clId="{63A916A5-0FF3-4D91-8D86-6EBFB6714435}" dt="2020-06-07T09:53:23.499" v="345" actId="1076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323636E-7B5A-4450-AD49-F4652F7BCC42}"/>
    <pc:docChg chg="custSel delSld modSld">
      <pc:chgData name="Tegischer Lukas" userId="f78daebb-0565-485c-bd0e-1cd035e796ff" providerId="ADAL" clId="{A323636E-7B5A-4450-AD49-F4652F7BCC42}" dt="2022-11-04T10:53:08.675" v="9" actId="47"/>
      <pc:docMkLst>
        <pc:docMk/>
      </pc:docMkLst>
      <pc:sldChg chg="delSp modSp mod">
        <pc:chgData name="Tegischer Lukas" userId="f78daebb-0565-485c-bd0e-1cd035e796ff" providerId="ADAL" clId="{A323636E-7B5A-4450-AD49-F4652F7BCC42}" dt="2022-11-04T10:53:01.112" v="1" actId="6549"/>
        <pc:sldMkLst>
          <pc:docMk/>
          <pc:sldMk cId="336392357" sldId="256"/>
        </pc:sldMkLst>
        <pc:spChg chg="mod">
          <ac:chgData name="Tegischer Lukas" userId="f78daebb-0565-485c-bd0e-1cd035e796ff" providerId="ADAL" clId="{A323636E-7B5A-4450-AD49-F4652F7BCC42}" dt="2022-11-04T10:53:01.112" v="1" actId="6549"/>
          <ac:spMkLst>
            <pc:docMk/>
            <pc:sldMk cId="336392357" sldId="256"/>
            <ac:spMk id="2" creationId="{00000000-0000-0000-0000-000000000000}"/>
          </ac:spMkLst>
        </pc:spChg>
        <pc:picChg chg="del">
          <ac:chgData name="Tegischer Lukas" userId="f78daebb-0565-485c-bd0e-1cd035e796ff" providerId="ADAL" clId="{A323636E-7B5A-4450-AD49-F4652F7BCC42}" dt="2022-11-04T10:52:59.458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A323636E-7B5A-4450-AD49-F4652F7BCC42}" dt="2022-11-04T10:53:02.979" v="2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A323636E-7B5A-4450-AD49-F4652F7BCC42}" dt="2022-11-04T10:53:02.979" v="2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323636E-7B5A-4450-AD49-F4652F7BCC42}" dt="2022-11-04T10:53:08.675" v="9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A323636E-7B5A-4450-AD49-F4652F7BCC42}" dt="2022-11-04T10:53:03.523" v="3" actId="478"/>
        <pc:sldMkLst>
          <pc:docMk/>
          <pc:sldMk cId="1734916120" sldId="292"/>
        </pc:sldMkLst>
        <pc:picChg chg="del">
          <ac:chgData name="Tegischer Lukas" userId="f78daebb-0565-485c-bd0e-1cd035e796ff" providerId="ADAL" clId="{A323636E-7B5A-4450-AD49-F4652F7BCC42}" dt="2022-11-04T10:53:03.523" v="3" actId="478"/>
          <ac:picMkLst>
            <pc:docMk/>
            <pc:sldMk cId="1734916120" sldId="292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323636E-7B5A-4450-AD49-F4652F7BCC42}" dt="2022-11-04T10:53:04.081" v="4" actId="478"/>
        <pc:sldMkLst>
          <pc:docMk/>
          <pc:sldMk cId="9019387" sldId="293"/>
        </pc:sldMkLst>
        <pc:picChg chg="del">
          <ac:chgData name="Tegischer Lukas" userId="f78daebb-0565-485c-bd0e-1cd035e796ff" providerId="ADAL" clId="{A323636E-7B5A-4450-AD49-F4652F7BCC42}" dt="2022-11-04T10:53:04.081" v="4" actId="478"/>
          <ac:picMkLst>
            <pc:docMk/>
            <pc:sldMk cId="9019387" sldId="293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323636E-7B5A-4450-AD49-F4652F7BCC42}" dt="2022-11-04T10:53:04.654" v="5" actId="478"/>
        <pc:sldMkLst>
          <pc:docMk/>
          <pc:sldMk cId="1255424917" sldId="294"/>
        </pc:sldMkLst>
        <pc:picChg chg="del">
          <ac:chgData name="Tegischer Lukas" userId="f78daebb-0565-485c-bd0e-1cd035e796ff" providerId="ADAL" clId="{A323636E-7B5A-4450-AD49-F4652F7BCC42}" dt="2022-11-04T10:53:04.654" v="5" actId="478"/>
          <ac:picMkLst>
            <pc:docMk/>
            <pc:sldMk cId="1255424917" sldId="294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323636E-7B5A-4450-AD49-F4652F7BCC42}" dt="2022-11-04T10:53:05.602" v="6" actId="478"/>
        <pc:sldMkLst>
          <pc:docMk/>
          <pc:sldMk cId="2256980491" sldId="295"/>
        </pc:sldMkLst>
        <pc:picChg chg="del">
          <ac:chgData name="Tegischer Lukas" userId="f78daebb-0565-485c-bd0e-1cd035e796ff" providerId="ADAL" clId="{A323636E-7B5A-4450-AD49-F4652F7BCC42}" dt="2022-11-04T10:53:05.602" v="6" actId="478"/>
          <ac:picMkLst>
            <pc:docMk/>
            <pc:sldMk cId="225698049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323636E-7B5A-4450-AD49-F4652F7BCC42}" dt="2022-11-04T10:53:06.290" v="7" actId="478"/>
        <pc:sldMkLst>
          <pc:docMk/>
          <pc:sldMk cId="3243246482" sldId="296"/>
        </pc:sldMkLst>
        <pc:picChg chg="del">
          <ac:chgData name="Tegischer Lukas" userId="f78daebb-0565-485c-bd0e-1cd035e796ff" providerId="ADAL" clId="{A323636E-7B5A-4450-AD49-F4652F7BCC42}" dt="2022-11-04T10:53:06.290" v="7" actId="478"/>
          <ac:picMkLst>
            <pc:docMk/>
            <pc:sldMk cId="3243246482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A323636E-7B5A-4450-AD49-F4652F7BCC42}" dt="2022-11-04T10:53:07.044" v="8" actId="478"/>
        <pc:sldMkLst>
          <pc:docMk/>
          <pc:sldMk cId="2076748036" sldId="297"/>
        </pc:sldMkLst>
        <pc:picChg chg="del">
          <ac:chgData name="Tegischer Lukas" userId="f78daebb-0565-485c-bd0e-1cd035e796ff" providerId="ADAL" clId="{A323636E-7B5A-4450-AD49-F4652F7BCC42}" dt="2022-11-04T10:53:07.044" v="8" actId="478"/>
          <ac:picMkLst>
            <pc:docMk/>
            <pc:sldMk cId="2076748036" sldId="297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7351DFAA-902C-4709-A5EE-380CCFD6E2E0}"/>
    <pc:docChg chg="undo custSel mod addSld delSld modSld modMainMaster">
      <pc:chgData name="Tegischer Lukas" userId="f78daebb-0565-485c-bd0e-1cd035e796ff" providerId="ADAL" clId="{7351DFAA-902C-4709-A5EE-380CCFD6E2E0}" dt="2020-06-07T10:14:35.042" v="532"/>
      <pc:docMkLst>
        <pc:docMk/>
      </pc:docMkLst>
      <pc:sldChg chg="modSp modTransition">
        <pc:chgData name="Tegischer Lukas" userId="f78daebb-0565-485c-bd0e-1cd035e796ff" providerId="ADAL" clId="{7351DFAA-902C-4709-A5EE-380CCFD6E2E0}" dt="2020-06-07T10:12:41.361" v="504"/>
        <pc:sldMkLst>
          <pc:docMk/>
          <pc:sldMk cId="336392357" sldId="256"/>
        </pc:sldMkLst>
        <pc:spChg chg="mod">
          <ac:chgData name="Tegischer Lukas" userId="f78daebb-0565-485c-bd0e-1cd035e796ff" providerId="ADAL" clId="{7351DFAA-902C-4709-A5EE-380CCFD6E2E0}" dt="2020-06-07T10:09:46.059" v="35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modTransition setBg delAnim modAnim">
        <pc:chgData name="Tegischer Lukas" userId="f78daebb-0565-485c-bd0e-1cd035e796ff" providerId="ADAL" clId="{7351DFAA-902C-4709-A5EE-380CCFD6E2E0}" dt="2020-06-07T10:13:27.383" v="512"/>
        <pc:sldMkLst>
          <pc:docMk/>
          <pc:sldMk cId="4068653008" sldId="278"/>
        </pc:sldMkLst>
        <pc:spChg chg="mod">
          <ac:chgData name="Tegischer Lukas" userId="f78daebb-0565-485c-bd0e-1cd035e796ff" providerId="ADAL" clId="{7351DFAA-902C-4709-A5EE-380CCFD6E2E0}" dt="2020-06-07T10:12:55.084" v="508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09:59:04.276" v="62" actId="478"/>
          <ac:spMkLst>
            <pc:docMk/>
            <pc:sldMk cId="4068653008" sldId="278"/>
            <ac:spMk id="3" creationId="{C6E72528-3E1A-4D37-ABE1-288918219A59}"/>
          </ac:spMkLst>
        </pc:spChg>
        <pc:spChg chg="add mod ord">
          <ac:chgData name="Tegischer Lukas" userId="f78daebb-0565-485c-bd0e-1cd035e796ff" providerId="ADAL" clId="{7351DFAA-902C-4709-A5EE-380CCFD6E2E0}" dt="2020-06-07T10:00:41.243" v="94" actId="1076"/>
          <ac:spMkLst>
            <pc:docMk/>
            <pc:sldMk cId="4068653008" sldId="278"/>
            <ac:spMk id="4" creationId="{720AC26B-B089-4861-A913-A628D1787BDC}"/>
          </ac:spMkLst>
        </pc:spChg>
        <pc:picChg chg="add mod">
          <ac:chgData name="Tegischer Lukas" userId="f78daebb-0565-485c-bd0e-1cd035e796ff" providerId="ADAL" clId="{7351DFAA-902C-4709-A5EE-380CCFD6E2E0}" dt="2020-06-07T10:00:42.948" v="95" actId="1076"/>
          <ac:picMkLst>
            <pc:docMk/>
            <pc:sldMk cId="4068653008" sldId="278"/>
            <ac:picMk id="8" creationId="{37EDA13E-B805-472F-A82C-16C7EC973861}"/>
          </ac:picMkLst>
        </pc:picChg>
        <pc:picChg chg="del">
          <ac:chgData name="Tegischer Lukas" userId="f78daebb-0565-485c-bd0e-1cd035e796ff" providerId="ADAL" clId="{7351DFAA-902C-4709-A5EE-380CCFD6E2E0}" dt="2020-06-07T09:59:04.689" v="63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7351DFAA-902C-4709-A5EE-380CCFD6E2E0}" dt="2020-06-07T09:59:05" v="64" actId="478"/>
          <ac:picMkLst>
            <pc:docMk/>
            <pc:sldMk cId="4068653008" sldId="278"/>
            <ac:picMk id="10" creationId="{968DFA37-D460-4CFB-9E95-477F1BA8FF71}"/>
          </ac:picMkLst>
        </pc:picChg>
        <pc:picChg chg="ord">
          <ac:chgData name="Tegischer Lukas" userId="f78daebb-0565-485c-bd0e-1cd035e796ff" providerId="ADAL" clId="{7351DFAA-902C-4709-A5EE-380CCFD6E2E0}" dt="2020-06-07T10:00:38.271" v="93" actId="26606"/>
          <ac:picMkLst>
            <pc:docMk/>
            <pc:sldMk cId="4068653008" sldId="278"/>
            <ac:picMk id="14" creationId="{053D7308-DE5D-4085-8981-CCF5F27D1668}"/>
          </ac:picMkLst>
        </pc:picChg>
      </pc:sldChg>
      <pc:sldChg chg="modSp modTransition">
        <pc:chgData name="Tegischer Lukas" userId="f78daebb-0565-485c-bd0e-1cd035e796ff" providerId="ADAL" clId="{7351DFAA-902C-4709-A5EE-380CCFD6E2E0}" dt="2020-06-07T10:12:41.361" v="504"/>
        <pc:sldMkLst>
          <pc:docMk/>
          <pc:sldMk cId="3932101437" sldId="291"/>
        </pc:sldMkLst>
        <pc:spChg chg="mod">
          <ac:chgData name="Tegischer Lukas" userId="f78daebb-0565-485c-bd0e-1cd035e796ff" providerId="ADAL" clId="{7351DFAA-902C-4709-A5EE-380CCFD6E2E0}" dt="2020-06-07T10:12:30.528" v="502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add modTransition modAnim">
        <pc:chgData name="Tegischer Lukas" userId="f78daebb-0565-485c-bd0e-1cd035e796ff" providerId="ADAL" clId="{7351DFAA-902C-4709-A5EE-380CCFD6E2E0}" dt="2020-06-07T10:13:40.159" v="516"/>
        <pc:sldMkLst>
          <pc:docMk/>
          <pc:sldMk cId="1734916120" sldId="292"/>
        </pc:sldMkLst>
        <pc:spChg chg="mod">
          <ac:chgData name="Tegischer Lukas" userId="f78daebb-0565-485c-bd0e-1cd035e796ff" providerId="ADAL" clId="{7351DFAA-902C-4709-A5EE-380CCFD6E2E0}" dt="2020-06-07T10:02:17.961" v="147" actId="1076"/>
          <ac:spMkLst>
            <pc:docMk/>
            <pc:sldMk cId="1734916120" sldId="292"/>
            <ac:spMk id="2" creationId="{00000000-0000-0000-0000-000000000000}"/>
          </ac:spMkLst>
        </pc:spChg>
        <pc:spChg chg="add">
          <ac:chgData name="Tegischer Lukas" userId="f78daebb-0565-485c-bd0e-1cd035e796ff" providerId="ADAL" clId="{7351DFAA-902C-4709-A5EE-380CCFD6E2E0}" dt="2020-06-07T10:01:10.451" v="123"/>
          <ac:spMkLst>
            <pc:docMk/>
            <pc:sldMk cId="1734916120" sldId="292"/>
            <ac:spMk id="3" creationId="{D3CDD38A-307C-42CA-BF29-408BD8C90375}"/>
          </ac:spMkLst>
        </pc:spChg>
        <pc:spChg chg="del">
          <ac:chgData name="Tegischer Lukas" userId="f78daebb-0565-485c-bd0e-1cd035e796ff" providerId="ADAL" clId="{7351DFAA-902C-4709-A5EE-380CCFD6E2E0}" dt="2020-06-07T10:01:02.058" v="121" actId="478"/>
          <ac:spMkLst>
            <pc:docMk/>
            <pc:sldMk cId="1734916120" sldId="292"/>
            <ac:spMk id="4" creationId="{720AC26B-B089-4861-A913-A628D1787BDC}"/>
          </ac:spMkLst>
        </pc:spChg>
        <pc:spChg chg="add mod">
          <ac:chgData name="Tegischer Lukas" userId="f78daebb-0565-485c-bd0e-1cd035e796ff" providerId="ADAL" clId="{7351DFAA-902C-4709-A5EE-380CCFD6E2E0}" dt="2020-06-07T10:02:17.961" v="147" actId="1076"/>
          <ac:spMkLst>
            <pc:docMk/>
            <pc:sldMk cId="1734916120" sldId="292"/>
            <ac:spMk id="5" creationId="{756BCFBD-F95E-4444-AAAA-59301D4BF8B9}"/>
          </ac:spMkLst>
        </pc:spChg>
        <pc:spChg chg="add mod">
          <ac:chgData name="Tegischer Lukas" userId="f78daebb-0565-485c-bd0e-1cd035e796ff" providerId="ADAL" clId="{7351DFAA-902C-4709-A5EE-380CCFD6E2E0}" dt="2020-06-07T10:02:09.172" v="144" actId="1076"/>
          <ac:spMkLst>
            <pc:docMk/>
            <pc:sldMk cId="1734916120" sldId="292"/>
            <ac:spMk id="6" creationId="{23BD8080-0FA1-408A-BC3C-FBF2803B2FC9}"/>
          </ac:spMkLst>
        </pc:spChg>
        <pc:picChg chg="del">
          <ac:chgData name="Tegischer Lukas" userId="f78daebb-0565-485c-bd0e-1cd035e796ff" providerId="ADAL" clId="{7351DFAA-902C-4709-A5EE-380CCFD6E2E0}" dt="2020-06-07T10:01:02.360" v="122" actId="478"/>
          <ac:picMkLst>
            <pc:docMk/>
            <pc:sldMk cId="1734916120" sldId="292"/>
            <ac:picMk id="8" creationId="{37EDA13E-B805-472F-A82C-16C7EC973861}"/>
          </ac:picMkLst>
        </pc:picChg>
        <pc:picChg chg="add mod">
          <ac:chgData name="Tegischer Lukas" userId="f78daebb-0565-485c-bd0e-1cd035e796ff" providerId="ADAL" clId="{7351DFAA-902C-4709-A5EE-380CCFD6E2E0}" dt="2020-06-07T10:02:10.475" v="145" actId="1076"/>
          <ac:picMkLst>
            <pc:docMk/>
            <pc:sldMk cId="1734916120" sldId="292"/>
            <ac:picMk id="2049" creationId="{8986E727-DB75-43DE-9BCA-A557CD175121}"/>
          </ac:picMkLst>
        </pc:picChg>
      </pc:sldChg>
      <pc:sldChg chg="addSp delSp modSp add modTransition modAnim">
        <pc:chgData name="Tegischer Lukas" userId="f78daebb-0565-485c-bd0e-1cd035e796ff" providerId="ADAL" clId="{7351DFAA-902C-4709-A5EE-380CCFD6E2E0}" dt="2020-06-07T10:14:01.181" v="522"/>
        <pc:sldMkLst>
          <pc:docMk/>
          <pc:sldMk cId="9019387" sldId="293"/>
        </pc:sldMkLst>
        <pc:spChg chg="mod">
          <ac:chgData name="Tegischer Lukas" userId="f78daebb-0565-485c-bd0e-1cd035e796ff" providerId="ADAL" clId="{7351DFAA-902C-4709-A5EE-380CCFD6E2E0}" dt="2020-06-07T10:02:47.972" v="202" actId="20577"/>
          <ac:spMkLst>
            <pc:docMk/>
            <pc:sldMk cId="9019387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10:02:41.307" v="197" actId="478"/>
          <ac:spMkLst>
            <pc:docMk/>
            <pc:sldMk cId="9019387" sldId="293"/>
            <ac:spMk id="5" creationId="{756BCFBD-F95E-4444-AAAA-59301D4BF8B9}"/>
          </ac:spMkLst>
        </pc:spChg>
        <pc:spChg chg="del">
          <ac:chgData name="Tegischer Lukas" userId="f78daebb-0565-485c-bd0e-1cd035e796ff" providerId="ADAL" clId="{7351DFAA-902C-4709-A5EE-380CCFD6E2E0}" dt="2020-06-07T10:02:43.849" v="199" actId="478"/>
          <ac:spMkLst>
            <pc:docMk/>
            <pc:sldMk cId="9019387" sldId="293"/>
            <ac:spMk id="6" creationId="{23BD8080-0FA1-408A-BC3C-FBF2803B2FC9}"/>
          </ac:spMkLst>
        </pc:spChg>
        <pc:spChg chg="add mod">
          <ac:chgData name="Tegischer Lukas" userId="f78daebb-0565-485c-bd0e-1cd035e796ff" providerId="ADAL" clId="{7351DFAA-902C-4709-A5EE-380CCFD6E2E0}" dt="2020-06-07T10:06:19.717" v="287" actId="1076"/>
          <ac:spMkLst>
            <pc:docMk/>
            <pc:sldMk cId="9019387" sldId="293"/>
            <ac:spMk id="7" creationId="{EA4B2C1B-8B72-4A48-BCB7-DB3365731013}"/>
          </ac:spMkLst>
        </pc:spChg>
        <pc:spChg chg="add mod">
          <ac:chgData name="Tegischer Lukas" userId="f78daebb-0565-485c-bd0e-1cd035e796ff" providerId="ADAL" clId="{7351DFAA-902C-4709-A5EE-380CCFD6E2E0}" dt="2020-06-07T10:07:20.820" v="310" actId="1076"/>
          <ac:spMkLst>
            <pc:docMk/>
            <pc:sldMk cId="9019387" sldId="293"/>
            <ac:spMk id="8" creationId="{DF3C0EE2-566B-41B0-86ED-1C9B4F195F93}"/>
          </ac:spMkLst>
        </pc:spChg>
        <pc:spChg chg="add mod">
          <ac:chgData name="Tegischer Lukas" userId="f78daebb-0565-485c-bd0e-1cd035e796ff" providerId="ADAL" clId="{7351DFAA-902C-4709-A5EE-380CCFD6E2E0}" dt="2020-06-07T10:05:24" v="267" actId="207"/>
          <ac:spMkLst>
            <pc:docMk/>
            <pc:sldMk cId="9019387" sldId="293"/>
            <ac:spMk id="10" creationId="{D2588970-E976-4EFC-BF86-77DC56EFF395}"/>
          </ac:spMkLst>
        </pc:spChg>
        <pc:spChg chg="add mod">
          <ac:chgData name="Tegischer Lukas" userId="f78daebb-0565-485c-bd0e-1cd035e796ff" providerId="ADAL" clId="{7351DFAA-902C-4709-A5EE-380CCFD6E2E0}" dt="2020-06-07T10:05:18.254" v="265" actId="207"/>
          <ac:spMkLst>
            <pc:docMk/>
            <pc:sldMk cId="9019387" sldId="293"/>
            <ac:spMk id="11" creationId="{527A5122-CCA9-4425-A767-EA120786A4E4}"/>
          </ac:spMkLst>
        </pc:spChg>
        <pc:spChg chg="add mod">
          <ac:chgData name="Tegischer Lukas" userId="f78daebb-0565-485c-bd0e-1cd035e796ff" providerId="ADAL" clId="{7351DFAA-902C-4709-A5EE-380CCFD6E2E0}" dt="2020-06-07T10:05:21.175" v="266" actId="207"/>
          <ac:spMkLst>
            <pc:docMk/>
            <pc:sldMk cId="9019387" sldId="293"/>
            <ac:spMk id="12" creationId="{3F374C73-7E2B-488F-8FB9-5EE108CEBD2B}"/>
          </ac:spMkLst>
        </pc:spChg>
        <pc:graphicFrameChg chg="add del mod modGraphic">
          <ac:chgData name="Tegischer Lukas" userId="f78daebb-0565-485c-bd0e-1cd035e796ff" providerId="ADAL" clId="{7351DFAA-902C-4709-A5EE-380CCFD6E2E0}" dt="2020-06-07T10:07:07.523" v="308" actId="478"/>
          <ac:graphicFrameMkLst>
            <pc:docMk/>
            <pc:sldMk cId="9019387" sldId="293"/>
            <ac:graphicFrameMk id="4" creationId="{413E3D7C-1F84-4431-8791-6491E88DADBB}"/>
          </ac:graphicFrameMkLst>
        </pc:graphicFrameChg>
        <pc:picChg chg="add mod">
          <ac:chgData name="Tegischer Lukas" userId="f78daebb-0565-485c-bd0e-1cd035e796ff" providerId="ADAL" clId="{7351DFAA-902C-4709-A5EE-380CCFD6E2E0}" dt="2020-06-07T10:06:02.987" v="276" actId="1076"/>
          <ac:picMkLst>
            <pc:docMk/>
            <pc:sldMk cId="9019387" sldId="293"/>
            <ac:picMk id="13" creationId="{F8F19154-A656-4369-AB19-29C3993FD060}"/>
          </ac:picMkLst>
        </pc:picChg>
        <pc:picChg chg="del">
          <ac:chgData name="Tegischer Lukas" userId="f78daebb-0565-485c-bd0e-1cd035e796ff" providerId="ADAL" clId="{7351DFAA-902C-4709-A5EE-380CCFD6E2E0}" dt="2020-06-07T10:02:42.277" v="198" actId="478"/>
          <ac:picMkLst>
            <pc:docMk/>
            <pc:sldMk cId="9019387" sldId="293"/>
            <ac:picMk id="2049" creationId="{8986E727-DB75-43DE-9BCA-A557CD175121}"/>
          </ac:picMkLst>
        </pc:picChg>
      </pc:sldChg>
      <pc:sldChg chg="addSp delSp modSp add modTransition modAnim">
        <pc:chgData name="Tegischer Lukas" userId="f78daebb-0565-485c-bd0e-1cd035e796ff" providerId="ADAL" clId="{7351DFAA-902C-4709-A5EE-380CCFD6E2E0}" dt="2020-06-07T10:14:06.071" v="524"/>
        <pc:sldMkLst>
          <pc:docMk/>
          <pc:sldMk cId="1255424917" sldId="294"/>
        </pc:sldMkLst>
        <pc:spChg chg="add mod">
          <ac:chgData name="Tegischer Lukas" userId="f78daebb-0565-485c-bd0e-1cd035e796ff" providerId="ADAL" clId="{7351DFAA-902C-4709-A5EE-380CCFD6E2E0}" dt="2020-06-07T10:07:27.669" v="317" actId="1076"/>
          <ac:spMkLst>
            <pc:docMk/>
            <pc:sldMk cId="1255424917" sldId="294"/>
            <ac:spMk id="5" creationId="{2840D095-2B37-424A-8B92-021F71F81885}"/>
          </ac:spMkLst>
        </pc:spChg>
        <pc:spChg chg="mod">
          <ac:chgData name="Tegischer Lukas" userId="f78daebb-0565-485c-bd0e-1cd035e796ff" providerId="ADAL" clId="{7351DFAA-902C-4709-A5EE-380CCFD6E2E0}" dt="2020-06-07T10:06:34.303" v="292"/>
          <ac:spMkLst>
            <pc:docMk/>
            <pc:sldMk cId="1255424917" sldId="294"/>
            <ac:spMk id="7" creationId="{EA4B2C1B-8B72-4A48-BCB7-DB3365731013}"/>
          </ac:spMkLst>
        </pc:spChg>
        <pc:spChg chg="del">
          <ac:chgData name="Tegischer Lukas" userId="f78daebb-0565-485c-bd0e-1cd035e796ff" providerId="ADAL" clId="{7351DFAA-902C-4709-A5EE-380CCFD6E2E0}" dt="2020-06-07T10:06:36.750" v="293" actId="478"/>
          <ac:spMkLst>
            <pc:docMk/>
            <pc:sldMk cId="1255424917" sldId="294"/>
            <ac:spMk id="8" creationId="{DF3C0EE2-566B-41B0-86ED-1C9B4F195F93}"/>
          </ac:spMkLst>
        </pc:spChg>
        <pc:graphicFrameChg chg="del mod">
          <ac:chgData name="Tegischer Lukas" userId="f78daebb-0565-485c-bd0e-1cd035e796ff" providerId="ADAL" clId="{7351DFAA-902C-4709-A5EE-380CCFD6E2E0}" dt="2020-06-07T10:07:05.400" v="307" actId="478"/>
          <ac:graphicFrameMkLst>
            <pc:docMk/>
            <pc:sldMk cId="1255424917" sldId="294"/>
            <ac:graphicFrameMk id="4" creationId="{413E3D7C-1F84-4431-8791-6491E88DADBB}"/>
          </ac:graphicFrameMkLst>
        </pc:graphicFrameChg>
      </pc:sldChg>
      <pc:sldChg chg="addSp delSp modSp add modTransition modAnim">
        <pc:chgData name="Tegischer Lukas" userId="f78daebb-0565-485c-bd0e-1cd035e796ff" providerId="ADAL" clId="{7351DFAA-902C-4709-A5EE-380CCFD6E2E0}" dt="2020-06-07T10:14:12.394" v="526"/>
        <pc:sldMkLst>
          <pc:docMk/>
          <pc:sldMk cId="2256980491" sldId="295"/>
        </pc:sldMkLst>
        <pc:spChg chg="add mod">
          <ac:chgData name="Tegischer Lukas" userId="f78daebb-0565-485c-bd0e-1cd035e796ff" providerId="ADAL" clId="{7351DFAA-902C-4709-A5EE-380CCFD6E2E0}" dt="2020-06-07T10:07:33.633" v="318" actId="207"/>
          <ac:spMkLst>
            <pc:docMk/>
            <pc:sldMk cId="2256980491" sldId="295"/>
            <ac:spMk id="5" creationId="{32EEF13E-8441-4E59-B2AB-E2B58987B178}"/>
          </ac:spMkLst>
        </pc:spChg>
        <pc:spChg chg="add mod">
          <ac:chgData name="Tegischer Lukas" userId="f78daebb-0565-485c-bd0e-1cd035e796ff" providerId="ADAL" clId="{7351DFAA-902C-4709-A5EE-380CCFD6E2E0}" dt="2020-06-07T10:07:39.691" v="325" actId="1076"/>
          <ac:spMkLst>
            <pc:docMk/>
            <pc:sldMk cId="2256980491" sldId="295"/>
            <ac:spMk id="6" creationId="{28204F1F-A723-46CB-9D89-0EF6CA7A391B}"/>
          </ac:spMkLst>
        </pc:spChg>
        <pc:spChg chg="del">
          <ac:chgData name="Tegischer Lukas" userId="f78daebb-0565-485c-bd0e-1cd035e796ff" providerId="ADAL" clId="{7351DFAA-902C-4709-A5EE-380CCFD6E2E0}" dt="2020-06-07T10:06:45.597" v="298" actId="478"/>
          <ac:spMkLst>
            <pc:docMk/>
            <pc:sldMk cId="2256980491" sldId="295"/>
            <ac:spMk id="7" creationId="{EA4B2C1B-8B72-4A48-BCB7-DB3365731013}"/>
          </ac:spMkLst>
        </pc:spChg>
        <pc:spChg chg="del">
          <ac:chgData name="Tegischer Lukas" userId="f78daebb-0565-485c-bd0e-1cd035e796ff" providerId="ADAL" clId="{7351DFAA-902C-4709-A5EE-380CCFD6E2E0}" dt="2020-06-07T10:06:44.272" v="297" actId="478"/>
          <ac:spMkLst>
            <pc:docMk/>
            <pc:sldMk cId="2256980491" sldId="295"/>
            <ac:spMk id="8" creationId="{DF3C0EE2-566B-41B0-86ED-1C9B4F195F93}"/>
          </ac:spMkLst>
        </pc:spChg>
        <pc:graphicFrameChg chg="del mod">
          <ac:chgData name="Tegischer Lukas" userId="f78daebb-0565-485c-bd0e-1cd035e796ff" providerId="ADAL" clId="{7351DFAA-902C-4709-A5EE-380CCFD6E2E0}" dt="2020-06-07T10:07:02.937" v="306" actId="478"/>
          <ac:graphicFrameMkLst>
            <pc:docMk/>
            <pc:sldMk cId="2256980491" sldId="295"/>
            <ac:graphicFrameMk id="4" creationId="{413E3D7C-1F84-4431-8791-6491E88DADBB}"/>
          </ac:graphicFrameMkLst>
        </pc:graphicFrameChg>
      </pc:sldChg>
      <pc:sldChg chg="addSp delSp modSp add modTransition modAnim">
        <pc:chgData name="Tegischer Lukas" userId="f78daebb-0565-485c-bd0e-1cd035e796ff" providerId="ADAL" clId="{7351DFAA-902C-4709-A5EE-380CCFD6E2E0}" dt="2020-06-07T10:14:35.042" v="532"/>
        <pc:sldMkLst>
          <pc:docMk/>
          <pc:sldMk cId="3243246482" sldId="296"/>
        </pc:sldMkLst>
        <pc:spChg chg="add mod">
          <ac:chgData name="Tegischer Lukas" userId="f78daebb-0565-485c-bd0e-1cd035e796ff" providerId="ADAL" clId="{7351DFAA-902C-4709-A5EE-380CCFD6E2E0}" dt="2020-06-07T10:09:21.971" v="348" actId="1076"/>
          <ac:spMkLst>
            <pc:docMk/>
            <pc:sldMk cId="3243246482" sldId="296"/>
            <ac:spMk id="4" creationId="{6E17D2A0-FCAD-4D78-BF2A-394EB2D06630}"/>
          </ac:spMkLst>
        </pc:spChg>
        <pc:spChg chg="del">
          <ac:chgData name="Tegischer Lukas" userId="f78daebb-0565-485c-bd0e-1cd035e796ff" providerId="ADAL" clId="{7351DFAA-902C-4709-A5EE-380CCFD6E2E0}" dt="2020-06-07T10:08:22.614" v="335" actId="478"/>
          <ac:spMkLst>
            <pc:docMk/>
            <pc:sldMk cId="3243246482" sldId="296"/>
            <ac:spMk id="5" creationId="{32EEF13E-8441-4E59-B2AB-E2B58987B178}"/>
          </ac:spMkLst>
        </pc:spChg>
        <pc:spChg chg="mod">
          <ac:chgData name="Tegischer Lukas" userId="f78daebb-0565-485c-bd0e-1cd035e796ff" providerId="ADAL" clId="{7351DFAA-902C-4709-A5EE-380CCFD6E2E0}" dt="2020-06-07T10:08:38.794" v="340" actId="1076"/>
          <ac:spMkLst>
            <pc:docMk/>
            <pc:sldMk cId="3243246482" sldId="296"/>
            <ac:spMk id="6" creationId="{28204F1F-A723-46CB-9D89-0EF6CA7A391B}"/>
          </ac:spMkLst>
        </pc:spChg>
        <pc:spChg chg="del mod">
          <ac:chgData name="Tegischer Lukas" userId="f78daebb-0565-485c-bd0e-1cd035e796ff" providerId="ADAL" clId="{7351DFAA-902C-4709-A5EE-380CCFD6E2E0}" dt="2020-06-07T10:08:19.112" v="332" actId="478"/>
          <ac:spMkLst>
            <pc:docMk/>
            <pc:sldMk cId="3243246482" sldId="296"/>
            <ac:spMk id="10" creationId="{D2588970-E976-4EFC-BF86-77DC56EFF395}"/>
          </ac:spMkLst>
        </pc:spChg>
        <pc:spChg chg="del">
          <ac:chgData name="Tegischer Lukas" userId="f78daebb-0565-485c-bd0e-1cd035e796ff" providerId="ADAL" clId="{7351DFAA-902C-4709-A5EE-380CCFD6E2E0}" dt="2020-06-07T10:08:20.117" v="333" actId="478"/>
          <ac:spMkLst>
            <pc:docMk/>
            <pc:sldMk cId="3243246482" sldId="296"/>
            <ac:spMk id="11" creationId="{527A5122-CCA9-4425-A767-EA120786A4E4}"/>
          </ac:spMkLst>
        </pc:spChg>
        <pc:spChg chg="del">
          <ac:chgData name="Tegischer Lukas" userId="f78daebb-0565-485c-bd0e-1cd035e796ff" providerId="ADAL" clId="{7351DFAA-902C-4709-A5EE-380CCFD6E2E0}" dt="2020-06-07T10:08:21.082" v="334" actId="478"/>
          <ac:spMkLst>
            <pc:docMk/>
            <pc:sldMk cId="3243246482" sldId="296"/>
            <ac:spMk id="12" creationId="{3F374C73-7E2B-488F-8FB9-5EE108CEBD2B}"/>
          </ac:spMkLst>
        </pc:spChg>
        <pc:spChg chg="add mod">
          <ac:chgData name="Tegischer Lukas" userId="f78daebb-0565-485c-bd0e-1cd035e796ff" providerId="ADAL" clId="{7351DFAA-902C-4709-A5EE-380CCFD6E2E0}" dt="2020-06-07T10:08:43.195" v="341" actId="1076"/>
          <ac:spMkLst>
            <pc:docMk/>
            <pc:sldMk cId="3243246482" sldId="296"/>
            <ac:spMk id="15" creationId="{BE8F82D4-A17C-4565-B6F5-A43011230658}"/>
          </ac:spMkLst>
        </pc:spChg>
        <pc:spChg chg="add mod">
          <ac:chgData name="Tegischer Lukas" userId="f78daebb-0565-485c-bd0e-1cd035e796ff" providerId="ADAL" clId="{7351DFAA-902C-4709-A5EE-380CCFD6E2E0}" dt="2020-06-07T10:08:35.564" v="339" actId="1076"/>
          <ac:spMkLst>
            <pc:docMk/>
            <pc:sldMk cId="3243246482" sldId="296"/>
            <ac:spMk id="16" creationId="{8B397FB7-2F0B-4B62-B06E-4EE8C7EACB23}"/>
          </ac:spMkLst>
        </pc:spChg>
        <pc:picChg chg="mod">
          <ac:chgData name="Tegischer Lukas" userId="f78daebb-0565-485c-bd0e-1cd035e796ff" providerId="ADAL" clId="{7351DFAA-902C-4709-A5EE-380CCFD6E2E0}" dt="2020-06-07T10:08:50.046" v="342" actId="1076"/>
          <ac:picMkLst>
            <pc:docMk/>
            <pc:sldMk cId="3243246482" sldId="296"/>
            <ac:picMk id="13" creationId="{F8F19154-A656-4369-AB19-29C3993FD060}"/>
          </ac:picMkLst>
        </pc:picChg>
      </pc:sldChg>
      <pc:sldChg chg="addSp delSp modSp add modTransition">
        <pc:chgData name="Tegischer Lukas" userId="f78daebb-0565-485c-bd0e-1cd035e796ff" providerId="ADAL" clId="{7351DFAA-902C-4709-A5EE-380CCFD6E2E0}" dt="2020-06-07T10:12:47.278" v="507"/>
        <pc:sldMkLst>
          <pc:docMk/>
          <pc:sldMk cId="2076748036" sldId="297"/>
        </pc:sldMkLst>
        <pc:spChg chg="del">
          <ac:chgData name="Tegischer Lukas" userId="f78daebb-0565-485c-bd0e-1cd035e796ff" providerId="ADAL" clId="{7351DFAA-902C-4709-A5EE-380CCFD6E2E0}" dt="2020-06-07T10:10:11.633" v="369" actId="478"/>
          <ac:spMkLst>
            <pc:docMk/>
            <pc:sldMk cId="2076748036" sldId="297"/>
            <ac:spMk id="2" creationId="{00000000-0000-0000-0000-000000000000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4" creationId="{6E17D2A0-FCAD-4D78-BF2A-394EB2D06630}"/>
          </ac:spMkLst>
        </pc:spChg>
        <pc:spChg chg="add mod">
          <ac:chgData name="Tegischer Lukas" userId="f78daebb-0565-485c-bd0e-1cd035e796ff" providerId="ADAL" clId="{7351DFAA-902C-4709-A5EE-380CCFD6E2E0}" dt="2020-06-07T10:12:20.802" v="500" actId="1076"/>
          <ac:spMkLst>
            <pc:docMk/>
            <pc:sldMk cId="2076748036" sldId="297"/>
            <ac:spMk id="5" creationId="{61059ABE-34ED-4436-B6F6-B30F3D0B11A1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6" creationId="{28204F1F-A723-46CB-9D89-0EF6CA7A391B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15" creationId="{BE8F82D4-A17C-4565-B6F5-A43011230658}"/>
          </ac:spMkLst>
        </pc:spChg>
        <pc:spChg chg="del">
          <ac:chgData name="Tegischer Lukas" userId="f78daebb-0565-485c-bd0e-1cd035e796ff" providerId="ADAL" clId="{7351DFAA-902C-4709-A5EE-380CCFD6E2E0}" dt="2020-06-07T10:10:09.625" v="368" actId="478"/>
          <ac:spMkLst>
            <pc:docMk/>
            <pc:sldMk cId="2076748036" sldId="297"/>
            <ac:spMk id="16" creationId="{8B397FB7-2F0B-4B62-B06E-4EE8C7EACB23}"/>
          </ac:spMkLst>
        </pc:spChg>
        <pc:picChg chg="add mod">
          <ac:chgData name="Tegischer Lukas" userId="f78daebb-0565-485c-bd0e-1cd035e796ff" providerId="ADAL" clId="{7351DFAA-902C-4709-A5EE-380CCFD6E2E0}" dt="2020-06-07T10:12:22.219" v="501" actId="1076"/>
          <ac:picMkLst>
            <pc:docMk/>
            <pc:sldMk cId="2076748036" sldId="297"/>
            <ac:picMk id="10" creationId="{080C4013-7439-4776-A233-6AC45A81D609}"/>
          </ac:picMkLst>
        </pc:picChg>
        <pc:picChg chg="del">
          <ac:chgData name="Tegischer Lukas" userId="f78daebb-0565-485c-bd0e-1cd035e796ff" providerId="ADAL" clId="{7351DFAA-902C-4709-A5EE-380CCFD6E2E0}" dt="2020-06-07T10:10:09.625" v="368" actId="478"/>
          <ac:picMkLst>
            <pc:docMk/>
            <pc:sldMk cId="2076748036" sldId="297"/>
            <ac:picMk id="13" creationId="{F8F19154-A656-4369-AB19-29C3993FD060}"/>
          </ac:picMkLst>
        </pc:picChg>
      </pc:sldChg>
      <pc:sldChg chg="del">
        <pc:chgData name="Tegischer Lukas" userId="f78daebb-0565-485c-bd0e-1cd035e796ff" providerId="ADAL" clId="{7351DFAA-902C-4709-A5EE-380CCFD6E2E0}" dt="2020-06-07T09:58:29.044" v="35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7351DFAA-902C-4709-A5EE-380CCFD6E2E0}" dt="2020-06-07T09:58:29.295" v="36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7351DFAA-902C-4709-A5EE-380CCFD6E2E0}" dt="2020-06-07T09:58:29.395" v="37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7351DFAA-902C-4709-A5EE-380CCFD6E2E0}" dt="2020-06-07T09:58:29.437" v="38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7351DFAA-902C-4709-A5EE-380CCFD6E2E0}" dt="2020-06-07T09:58:29.489" v="39" actId="2696"/>
        <pc:sldMkLst>
          <pc:docMk/>
          <pc:sldMk cId="4257483516" sldId="309"/>
        </pc:sldMkLst>
      </pc:sldChg>
      <pc:sldMasterChg chg="modTransition modSldLayout">
        <pc:chgData name="Tegischer Lukas" userId="f78daebb-0565-485c-bd0e-1cd035e796ff" providerId="ADAL" clId="{7351DFAA-902C-4709-A5EE-380CCFD6E2E0}" dt="2020-06-07T10:12:41.361" v="504"/>
        <pc:sldMasterMkLst>
          <pc:docMk/>
          <pc:sldMasterMk cId="4065867703" sldId="2147483672"/>
        </pc:sldMasterMkLst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334486953" sldId="2147483673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352644926" sldId="2147483674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310375002" sldId="2147483675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524051105" sldId="2147483676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662858433" sldId="2147483677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2940965598" sldId="2147483678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302683554" sldId="2147483679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864504798" sldId="2147483680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3836784231" sldId="2147483681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745501397" sldId="2147483682"/>
          </pc:sldLayoutMkLst>
        </pc:sldLayoutChg>
        <pc:sldLayoutChg chg="modTransition">
          <pc:chgData name="Tegischer Lukas" userId="f78daebb-0565-485c-bd0e-1cd035e796ff" providerId="ADAL" clId="{7351DFAA-902C-4709-A5EE-380CCFD6E2E0}" dt="2020-06-07T10:12:41.361" v="504"/>
          <pc:sldLayoutMkLst>
            <pc:docMk/>
            <pc:sldMasterMk cId="4065867703" sldId="2147483672"/>
            <pc:sldLayoutMk cId="1762456791" sldId="214748368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33272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16999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830525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21381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084791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99497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5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9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Trigonometrie</a:t>
            </a:r>
            <a: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br>
              <a:rPr lang="de-AT" sz="4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 </a:t>
            </a:r>
            <a:r>
              <a:rPr lang="de-AT" sz="4000" b="1" cap="none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rechtwinkligen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Dreieck</a:t>
            </a:r>
            <a:br>
              <a:rPr lang="de-AT" sz="44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Winkelfunktionen für spitze Winkel (Teil 1)</a:t>
            </a:r>
            <a:endParaRPr lang="de-AT" sz="2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69723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Rechtwinkliges Dreieck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20AC26B-B089-4861-A913-A628D1787BDC}"/>
                  </a:ext>
                </a:extLst>
              </p:cNvPr>
              <p:cNvSpPr/>
              <p:nvPr/>
            </p:nvSpPr>
            <p:spPr>
              <a:xfrm>
                <a:off x="542924" y="2033265"/>
                <a:ext cx="6591301" cy="27914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Hypotenuse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</a:t>
                </a: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Längste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Seite (</a:t>
                </a: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gegenüber</a:t>
                </a:r>
                <a:r>
                  <a:rPr lang="de-AT" sz="2000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vom </a:t>
                </a:r>
                <a:r>
                  <a:rPr lang="de-AT" sz="2000" b="1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rechten Winkel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u="sng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Ausgehend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vom Winkel </a:t>
                </a:r>
                <a14:m>
                  <m:oMath xmlns:m="http://schemas.openxmlformats.org/officeDocument/2006/math">
                    <m:r>
                      <a:rPr lang="de-AT" sz="2000" i="1" smtClean="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(Skizze) können die beiden Katheten folgendermaßen unterschieden werden: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800"/>
                  </a:spcAft>
                  <a:buFont typeface="Courier New" panose="02070309020205020404" pitchFamily="49" charset="0"/>
                  <a:buChar char="o"/>
                </a:pP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Gegenkathete GK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liegt gegenüber von 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(=gegenüberliegende Kathete)</a:t>
                </a:r>
                <a:endParaRPr lang="de-AT" sz="20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42950" lvl="1" indent="-285750">
                  <a:lnSpc>
                    <a:spcPct val="107000"/>
                  </a:lnSpc>
                  <a:spcAft>
                    <a:spcPts val="800"/>
                  </a:spcAft>
                  <a:buFont typeface="Courier New" panose="02070309020205020404" pitchFamily="49" charset="0"/>
                  <a:buChar char="o"/>
                </a:pPr>
                <a:r>
                  <a:rPr lang="de-AT" sz="2000" b="1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Ankathete AK</a:t>
                </a:r>
                <a:r>
                  <a:rPr lang="de-AT" sz="2000" dirty="0">
                    <a:solidFill>
                      <a:srgbClr val="FF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liegt an</a:t>
                </a:r>
                <a14:m>
                  <m:oMath xmlns:m="http://schemas.openxmlformats.org/officeDocument/2006/math"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de-AT" sz="2000" i="1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de-AT" sz="2000">
                        <a:solidFill>
                          <a:srgbClr val="0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de-AT" sz="2000" dirty="0"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 (=anliegende Kathete)</a:t>
                </a:r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720AC26B-B089-4861-A913-A628D1787BD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24" y="2033265"/>
                <a:ext cx="6591301" cy="2791470"/>
              </a:xfrm>
              <a:prstGeom prst="rect">
                <a:avLst/>
              </a:prstGeom>
              <a:blipFill>
                <a:blip r:embed="rId4"/>
                <a:stretch>
                  <a:fillRect l="-925" t="-1094" b="-350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37EDA13E-B805-472F-A82C-16C7EC973861}"/>
              </a:ext>
            </a:extLst>
          </p:cNvPr>
          <p:cNvPicPr/>
          <p:nvPr/>
        </p:nvPicPr>
        <p:blipFill rotWithShape="1">
          <a:blip r:embed="rId5"/>
          <a:srcRect l="15876" t="11988" r="10584" b="38395"/>
          <a:stretch/>
        </p:blipFill>
        <p:spPr bwMode="auto">
          <a:xfrm>
            <a:off x="7465060" y="1733867"/>
            <a:ext cx="4184016" cy="33902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697232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Ankathete &amp; Gegenkathete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2049" name="Grafik 37">
            <a:extLst>
              <a:ext uri="{FF2B5EF4-FFF2-40B4-BE49-F238E27FC236}">
                <a16:creationId xmlns:a16="http://schemas.microsoft.com/office/drawing/2014/main" id="{8986E727-DB75-43DE-9BCA-A557CD1751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5" t="12099" r="9592" b="32845"/>
          <a:stretch>
            <a:fillRect/>
          </a:stretch>
        </p:blipFill>
        <p:spPr bwMode="auto">
          <a:xfrm>
            <a:off x="777875" y="2473496"/>
            <a:ext cx="46044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756BCFBD-F95E-4444-AAAA-59301D4BF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8887" y="1363686"/>
            <a:ext cx="98911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Wichtig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Beachte, dass es immer vom </a:t>
            </a:r>
            <a:r>
              <a:rPr kumimoji="0" lang="de-AT" altLang="de-DE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ausgehenden Winkel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abhängt, welche Kathete die 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Gegenkathete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(gegenüber dem Winkel) und welche Kathete die 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Ankathete</a:t>
            </a:r>
            <a:r>
              <a:rPr kumimoji="0" lang="de-AT" altLang="de-DE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(dem Winkel anliegend) ist! </a:t>
            </a:r>
            <a:endParaRPr kumimoji="0" lang="de-AT" altLang="de-DE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3BD8080-0FA1-408A-BC3C-FBF2803B2FC9}"/>
                  </a:ext>
                </a:extLst>
              </p:cNvPr>
              <p:cNvSpPr/>
              <p:nvPr/>
            </p:nvSpPr>
            <p:spPr>
              <a:xfrm>
                <a:off x="5591175" y="2936388"/>
                <a:ext cx="6096000" cy="240796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Seite a</a:t>
                </a:r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ist zum Winkel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Gegenkathete UND zum Winkel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Ankathete.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</a:t>
                </a:r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Seite b</a:t>
                </a:r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ist zum </a:t>
                </a:r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Winkel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𝛼</m:t>
                    </m:r>
                  </m:oMath>
                </a14:m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Ankathete UND zum Winkel </a:t>
                </a:r>
                <a14:m>
                  <m:oMath xmlns:m="http://schemas.openxmlformats.org/officeDocument/2006/math">
                    <m:r>
                      <a:rPr lang="de-AT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die Gegenkathete.</a:t>
                </a:r>
                <a:endParaRPr lang="de-AT" sz="2400" dirty="0"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endParaRPr lang="de-AT" sz="2400" dirty="0">
                  <a:solidFill>
                    <a:srgbClr val="00000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15000"/>
                  </a:lnSpc>
                  <a:spcAft>
                    <a:spcPts val="0"/>
                  </a:spcAft>
                  <a:buFont typeface="Wingdings" panose="05000000000000000000" pitchFamily="2" charset="2"/>
                  <a:buChar char=""/>
                </a:pPr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Die </a:t>
                </a:r>
                <a:r>
                  <a:rPr lang="de-AT" b="1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Seite c </a:t>
                </a:r>
                <a:r>
                  <a:rPr lang="de-AT" dirty="0">
                    <a:solidFill>
                      <a:srgbClr val="000000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ist und bleibt immer die Hypotenuse.</a:t>
                </a:r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3BD8080-0FA1-408A-BC3C-FBF2803B2F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175" y="2936388"/>
                <a:ext cx="6096000" cy="2407967"/>
              </a:xfrm>
              <a:prstGeom prst="rect">
                <a:avLst/>
              </a:prstGeom>
              <a:blipFill>
                <a:blip r:embed="rId5"/>
                <a:stretch>
                  <a:fillRect l="-600" t="-506" b="-32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4916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10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Winkelfunktionen im rechtwinkligen Dreieck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EA4B2C1B-8B72-4A48-BCB7-DB3365731013}"/>
                  </a:ext>
                </a:extLst>
              </p:cNvPr>
              <p:cNvSpPr/>
              <p:nvPr/>
            </p:nvSpPr>
            <p:spPr>
              <a:xfrm>
                <a:off x="0" y="3227071"/>
                <a:ext cx="8143875" cy="374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Der </a:t>
                </a:r>
                <a:r>
                  <a:rPr lang="de-AT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Sinus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eines Winkels 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 ist definiert als das </a:t>
                </a:r>
                <a:r>
                  <a:rPr lang="de-AT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Verhältnis von GK zu H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.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EA4B2C1B-8B72-4A48-BCB7-DB33657310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27071"/>
                <a:ext cx="8143875" cy="374846"/>
              </a:xfrm>
              <a:prstGeom prst="rect">
                <a:avLst/>
              </a:prstGeom>
              <a:blipFill>
                <a:blip r:embed="rId4"/>
                <a:stretch>
                  <a:fillRect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D2588970-E976-4EFC-BF86-77DC56EFF395}"/>
              </a:ext>
            </a:extLst>
          </p:cNvPr>
          <p:cNvSpPr/>
          <p:nvPr/>
        </p:nvSpPr>
        <p:spPr>
          <a:xfrm>
            <a:off x="723899" y="1146960"/>
            <a:ext cx="1905001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AT" sz="36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SINUS</a:t>
            </a:r>
            <a:endParaRPr lang="de-AT" sz="24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27A5122-CCA9-4425-A767-EA120786A4E4}"/>
              </a:ext>
            </a:extLst>
          </p:cNvPr>
          <p:cNvSpPr/>
          <p:nvPr/>
        </p:nvSpPr>
        <p:spPr>
          <a:xfrm>
            <a:off x="5143497" y="1114430"/>
            <a:ext cx="1905001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AT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COSINUS</a:t>
            </a:r>
            <a:endParaRPr lang="de-AT" sz="24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F374C73-7E2B-488F-8FB9-5EE108CEBD2B}"/>
              </a:ext>
            </a:extLst>
          </p:cNvPr>
          <p:cNvSpPr/>
          <p:nvPr/>
        </p:nvSpPr>
        <p:spPr>
          <a:xfrm>
            <a:off x="9410698" y="1114430"/>
            <a:ext cx="2057403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AT" sz="36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TANGENS</a:t>
            </a:r>
            <a:endParaRPr lang="de-AT" sz="24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8F19154-A656-4369-AB19-29C3993FD060}"/>
              </a:ext>
            </a:extLst>
          </p:cNvPr>
          <p:cNvPicPr/>
          <p:nvPr/>
        </p:nvPicPr>
        <p:blipFill rotWithShape="1">
          <a:blip r:embed="rId5"/>
          <a:srcRect l="15876" t="11988" r="10584" b="38395"/>
          <a:stretch/>
        </p:blipFill>
        <p:spPr bwMode="auto">
          <a:xfrm>
            <a:off x="7698830" y="2353305"/>
            <a:ext cx="4184016" cy="33902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DF3C0EE2-566B-41B0-86ED-1C9B4F195F93}"/>
                  </a:ext>
                </a:extLst>
              </p:cNvPr>
              <p:cNvSpPr/>
              <p:nvPr/>
            </p:nvSpPr>
            <p:spPr>
              <a:xfrm>
                <a:off x="2894114" y="3831935"/>
                <a:ext cx="2355645" cy="8408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sz="3200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   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32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320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de-AT" sz="320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de-AT" sz="320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de-AT" sz="32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 sz="320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𝐺𝐾</m:t>
                            </m:r>
                          </m:num>
                          <m:den>
                            <m:r>
                              <a:rPr lang="de-AT" sz="320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den>
                        </m:f>
                      </m:e>
                    </m:func>
                  </m:oMath>
                </a14:m>
                <a:endParaRPr lang="de-AT" sz="4000" dirty="0">
                  <a:solidFill>
                    <a:srgbClr val="00B0F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DF3C0EE2-566B-41B0-86ED-1C9B4F195F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4114" y="3831935"/>
                <a:ext cx="2355645" cy="8408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1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10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Winkelfunktionen im rechtwinkligen Dreieck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EA4B2C1B-8B72-4A48-BCB7-DB3365731013}"/>
                  </a:ext>
                </a:extLst>
              </p:cNvPr>
              <p:cNvSpPr/>
              <p:nvPr/>
            </p:nvSpPr>
            <p:spPr>
              <a:xfrm>
                <a:off x="0" y="3227071"/>
                <a:ext cx="8143875" cy="374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Der </a:t>
                </a:r>
                <a:r>
                  <a:rPr lang="de-AT" dirty="0">
                    <a:solidFill>
                      <a:srgbClr val="00B05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Cosinus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eines Winkels 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 ist definiert als das Verhältnis von AK zu H.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EA4B2C1B-8B72-4A48-BCB7-DB336573101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227071"/>
                <a:ext cx="8143875" cy="374846"/>
              </a:xfrm>
              <a:prstGeom prst="rect">
                <a:avLst/>
              </a:prstGeom>
              <a:blipFill>
                <a:blip r:embed="rId4"/>
                <a:stretch>
                  <a:fillRect t="-6452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>
            <a:extLst>
              <a:ext uri="{FF2B5EF4-FFF2-40B4-BE49-F238E27FC236}">
                <a16:creationId xmlns:a16="http://schemas.microsoft.com/office/drawing/2014/main" id="{D2588970-E976-4EFC-BF86-77DC56EFF395}"/>
              </a:ext>
            </a:extLst>
          </p:cNvPr>
          <p:cNvSpPr/>
          <p:nvPr/>
        </p:nvSpPr>
        <p:spPr>
          <a:xfrm>
            <a:off x="723899" y="1146960"/>
            <a:ext cx="1905001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AT" sz="36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SINUS</a:t>
            </a:r>
            <a:endParaRPr lang="de-AT" sz="24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27A5122-CCA9-4425-A767-EA120786A4E4}"/>
              </a:ext>
            </a:extLst>
          </p:cNvPr>
          <p:cNvSpPr/>
          <p:nvPr/>
        </p:nvSpPr>
        <p:spPr>
          <a:xfrm>
            <a:off x="5143497" y="1114430"/>
            <a:ext cx="1905001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AT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COSINUS</a:t>
            </a:r>
            <a:endParaRPr lang="de-AT" sz="24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F374C73-7E2B-488F-8FB9-5EE108CEBD2B}"/>
              </a:ext>
            </a:extLst>
          </p:cNvPr>
          <p:cNvSpPr/>
          <p:nvPr/>
        </p:nvSpPr>
        <p:spPr>
          <a:xfrm>
            <a:off x="9410698" y="1114430"/>
            <a:ext cx="2057403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AT" sz="36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TANGENS</a:t>
            </a:r>
            <a:endParaRPr lang="de-AT" sz="24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8F19154-A656-4369-AB19-29C3993FD060}"/>
              </a:ext>
            </a:extLst>
          </p:cNvPr>
          <p:cNvPicPr/>
          <p:nvPr/>
        </p:nvPicPr>
        <p:blipFill rotWithShape="1">
          <a:blip r:embed="rId5"/>
          <a:srcRect l="15876" t="11988" r="10584" b="38395"/>
          <a:stretch/>
        </p:blipFill>
        <p:spPr bwMode="auto">
          <a:xfrm>
            <a:off x="7698830" y="2353305"/>
            <a:ext cx="4184016" cy="33902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840D095-2B37-424A-8B92-021F71F81885}"/>
                  </a:ext>
                </a:extLst>
              </p:cNvPr>
              <p:cNvSpPr/>
              <p:nvPr/>
            </p:nvSpPr>
            <p:spPr>
              <a:xfrm>
                <a:off x="2874782" y="3928855"/>
                <a:ext cx="2394309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2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de-AT" sz="32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AT" sz="32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de-AT" sz="3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32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𝐴𝐾</m:t>
                              </m:r>
                            </m:num>
                            <m:den>
                              <m:r>
                                <a:rPr lang="de-AT" sz="32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840D095-2B37-424A-8B92-021F71F818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4782" y="3928855"/>
                <a:ext cx="2394309" cy="10143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542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10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Winkelfunktionen im rechtwinkligen Dreieck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D2588970-E976-4EFC-BF86-77DC56EFF395}"/>
              </a:ext>
            </a:extLst>
          </p:cNvPr>
          <p:cNvSpPr/>
          <p:nvPr/>
        </p:nvSpPr>
        <p:spPr>
          <a:xfrm>
            <a:off x="723899" y="1146960"/>
            <a:ext cx="1905001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AT" sz="3600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SINUS</a:t>
            </a:r>
            <a:endParaRPr lang="de-AT" sz="2400" b="1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527A5122-CCA9-4425-A767-EA120786A4E4}"/>
              </a:ext>
            </a:extLst>
          </p:cNvPr>
          <p:cNvSpPr/>
          <p:nvPr/>
        </p:nvSpPr>
        <p:spPr>
          <a:xfrm>
            <a:off x="5143497" y="1114430"/>
            <a:ext cx="1905001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AT" sz="3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COSINUS</a:t>
            </a:r>
            <a:endParaRPr lang="de-AT" sz="2400" b="1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3F374C73-7E2B-488F-8FB9-5EE108CEBD2B}"/>
              </a:ext>
            </a:extLst>
          </p:cNvPr>
          <p:cNvSpPr/>
          <p:nvPr/>
        </p:nvSpPr>
        <p:spPr>
          <a:xfrm>
            <a:off x="9410698" y="1114430"/>
            <a:ext cx="2057403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de-AT" sz="36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TANGENS</a:t>
            </a:r>
            <a:endParaRPr lang="de-AT" sz="24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8F19154-A656-4369-AB19-29C3993FD060}"/>
              </a:ext>
            </a:extLst>
          </p:cNvPr>
          <p:cNvPicPr/>
          <p:nvPr/>
        </p:nvPicPr>
        <p:blipFill rotWithShape="1">
          <a:blip r:embed="rId3"/>
          <a:srcRect l="15876" t="11988" r="10584" b="38395"/>
          <a:stretch/>
        </p:blipFill>
        <p:spPr bwMode="auto">
          <a:xfrm>
            <a:off x="7698830" y="2353305"/>
            <a:ext cx="4184016" cy="33902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2EEF13E-8441-4E59-B2AB-E2B58987B178}"/>
                  </a:ext>
                </a:extLst>
              </p:cNvPr>
              <p:cNvSpPr/>
              <p:nvPr/>
            </p:nvSpPr>
            <p:spPr>
              <a:xfrm>
                <a:off x="542924" y="3054154"/>
                <a:ext cx="7019926" cy="374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Der </a:t>
                </a:r>
                <a:r>
                  <a:rPr lang="de-AT" dirty="0">
                    <a:solidFill>
                      <a:srgbClr val="7030A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Tangens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eines Winkels </a:t>
                </a:r>
                <a14:m>
                  <m:oMath xmlns:m="http://schemas.openxmlformats.org/officeDocument/2006/math">
                    <m:r>
                      <a:rPr lang="de-AT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 ist definiert als das Verhältnis von GK zu AK.</a:t>
                </a:r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2EEF13E-8441-4E59-B2AB-E2B58987B17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924" y="3054154"/>
                <a:ext cx="7019926" cy="374846"/>
              </a:xfrm>
              <a:prstGeom prst="rect">
                <a:avLst/>
              </a:prstGeom>
              <a:blipFill>
                <a:blip r:embed="rId5"/>
                <a:stretch>
                  <a:fillRect l="-347" t="-6452" r="-347" b="-2419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8204F1F-A723-46CB-9D89-0EF6CA7A391B}"/>
                  </a:ext>
                </a:extLst>
              </p:cNvPr>
              <p:cNvSpPr/>
              <p:nvPr/>
            </p:nvSpPr>
            <p:spPr>
              <a:xfrm>
                <a:off x="3050706" y="3859558"/>
                <a:ext cx="2387898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2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de-AT" sz="3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AT" sz="3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de-AT" sz="3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320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𝐺𝐾</m:t>
                              </m:r>
                            </m:num>
                            <m:den>
                              <m:r>
                                <a:rPr lang="de-AT" sz="320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𝐴𝐾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3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8204F1F-A723-46CB-9D89-0EF6CA7A39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0706" y="3859558"/>
                <a:ext cx="2387898" cy="10143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698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31023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Winkelfunktionen im rechtwinkligen Dreieck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F8F19154-A656-4369-AB19-29C3993FD060}"/>
              </a:ext>
            </a:extLst>
          </p:cNvPr>
          <p:cNvPicPr/>
          <p:nvPr/>
        </p:nvPicPr>
        <p:blipFill rotWithShape="1">
          <a:blip r:embed="rId3"/>
          <a:srcRect l="15876" t="11988" r="10584" b="38395"/>
          <a:stretch/>
        </p:blipFill>
        <p:spPr bwMode="auto">
          <a:xfrm>
            <a:off x="7804409" y="2962905"/>
            <a:ext cx="4184016" cy="339026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8204F1F-A723-46CB-9D89-0EF6CA7A391B}"/>
                  </a:ext>
                </a:extLst>
              </p:cNvPr>
              <p:cNvSpPr/>
              <p:nvPr/>
            </p:nvSpPr>
            <p:spPr>
              <a:xfrm>
                <a:off x="7584606" y="1544763"/>
                <a:ext cx="2387898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2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de-AT" sz="3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AT" sz="320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de-AT" sz="3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320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𝐺𝐾</m:t>
                              </m:r>
                            </m:num>
                            <m:den>
                              <m:r>
                                <a:rPr lang="de-AT" sz="320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𝐴𝐾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3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28204F1F-A723-46CB-9D89-0EF6CA7A391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4606" y="1544763"/>
                <a:ext cx="2387898" cy="101431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BE8F82D4-A17C-4565-B6F5-A43011230658}"/>
                  </a:ext>
                </a:extLst>
              </p:cNvPr>
              <p:cNvSpPr/>
              <p:nvPr/>
            </p:nvSpPr>
            <p:spPr>
              <a:xfrm>
                <a:off x="4377065" y="1544763"/>
                <a:ext cx="2394309" cy="10143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de-AT" sz="320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de-AT" sz="32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de-AT" sz="32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de-AT" sz="320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= </m:t>
                          </m:r>
                          <m:f>
                            <m:fPr>
                              <m:ctrlPr>
                                <a:rPr lang="de-AT" sz="3200" i="1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AT" sz="32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𝐴𝐾</m:t>
                              </m:r>
                            </m:num>
                            <m:den>
                              <m:r>
                                <a:rPr lang="de-AT" sz="320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𝐻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de-AT" sz="3200" dirty="0"/>
              </a:p>
            </p:txBody>
          </p:sp>
        </mc:Choice>
        <mc:Fallback xmlns=""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BE8F82D4-A17C-4565-B6F5-A430112306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065" y="1544763"/>
                <a:ext cx="2394309" cy="101431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8B397FB7-2F0B-4B62-B06E-4EE8C7EACB23}"/>
                  </a:ext>
                </a:extLst>
              </p:cNvPr>
              <p:cNvSpPr/>
              <p:nvPr/>
            </p:nvSpPr>
            <p:spPr>
              <a:xfrm>
                <a:off x="1208189" y="1631518"/>
                <a:ext cx="2355645" cy="8408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0"/>
                  </a:spcAft>
                </a:pPr>
                <a:r>
                  <a:rPr lang="de-AT" sz="3200" dirty="0">
                    <a:solidFill>
                      <a:srgbClr val="00B0F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   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de-AT" sz="3200" i="1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de-AT" sz="320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de-AT" sz="320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de-AT" sz="320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ctrlPr>
                              <a:rPr lang="de-AT" sz="3200" i="1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AT" sz="320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𝐺𝐾</m:t>
                            </m:r>
                          </m:num>
                          <m:den>
                            <m:r>
                              <a:rPr lang="de-AT" sz="3200">
                                <a:solidFill>
                                  <a:srgbClr val="00B0F0"/>
                                </a:solidFill>
                                <a:latin typeface="Cambria Math" panose="02040503050406030204" pitchFamily="18" charset="0"/>
                              </a:rPr>
                              <m:t>𝐻</m:t>
                            </m:r>
                          </m:den>
                        </m:f>
                      </m:e>
                    </m:func>
                  </m:oMath>
                </a14:m>
                <a:endParaRPr lang="de-AT" sz="4000" dirty="0">
                  <a:solidFill>
                    <a:srgbClr val="00B0F0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8B397FB7-2F0B-4B62-B06E-4EE8C7EACB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189" y="1631518"/>
                <a:ext cx="2355645" cy="84080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6E17D2A0-FCAD-4D78-BF2A-394EB2D06630}"/>
              </a:ext>
            </a:extLst>
          </p:cNvPr>
          <p:cNvSpPr/>
          <p:nvPr/>
        </p:nvSpPr>
        <p:spPr>
          <a:xfrm>
            <a:off x="509320" y="4298921"/>
            <a:ext cx="71725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400" u="sng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!! Diese Formeln gelten nur im rechtwinkligen Dreieck !!</a:t>
            </a:r>
            <a:endParaRPr lang="de-AT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24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D3CDD38A-307C-42CA-BF29-408BD8C90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AT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080C4013-7439-4776-A233-6AC45A81D609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85" t="12099" r="9592" b="32845"/>
          <a:stretch/>
        </p:blipFill>
        <p:spPr bwMode="auto">
          <a:xfrm>
            <a:off x="459739" y="1631949"/>
            <a:ext cx="5112386" cy="38258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1059ABE-34ED-4436-B6F6-B30F3D0B11A1}"/>
                  </a:ext>
                </a:extLst>
              </p:cNvPr>
              <p:cNvSpPr txBox="1"/>
              <p:nvPr/>
            </p:nvSpPr>
            <p:spPr>
              <a:xfrm>
                <a:off x="314325" y="604439"/>
                <a:ext cx="98845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AT" b="1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Bsp.) </a:t>
                </a:r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Gib eine allgemeine Formel für den Sinus, Cosinus und Tangens für die beiden Winkel </a:t>
                </a:r>
                <a14:m>
                  <m:oMath xmlns:m="http://schemas.openxmlformats.org/officeDocument/2006/math">
                    <m:r>
                      <a:rPr lang="de-AT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𝑢𝑛𝑑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de-AT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cs typeface="Calibri" panose="020F0502020204030204" pitchFamily="34" charset="0"/>
                  </a:rPr>
                  <a:t> an.</a:t>
                </a: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61059ABE-34ED-4436-B6F6-B30F3D0B1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25" y="604439"/>
                <a:ext cx="9884501" cy="369332"/>
              </a:xfrm>
              <a:prstGeom prst="rect">
                <a:avLst/>
              </a:prstGeom>
              <a:blipFill>
                <a:blip r:embed="rId5"/>
                <a:stretch>
                  <a:fillRect l="-555" t="-8197" b="-2459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6748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258</Words>
  <Application>Microsoft Office PowerPoint</Application>
  <PresentationFormat>Breitbild</PresentationFormat>
  <Paragraphs>47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6" baseType="lpstr">
      <vt:lpstr>Arial</vt:lpstr>
      <vt:lpstr>Calibri</vt:lpstr>
      <vt:lpstr>Cambria Math</vt:lpstr>
      <vt:lpstr>Courier New</vt:lpstr>
      <vt:lpstr>Georgia</vt:lpstr>
      <vt:lpstr>Trebuchet MS</vt:lpstr>
      <vt:lpstr>Wingdings</vt:lpstr>
      <vt:lpstr>Holzart</vt:lpstr>
      <vt:lpstr>Trigonometrie  im rechtwinkligen Dreieck  Winkelfunktionen für spitze Winkel (Teil 1)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78</cp:revision>
  <dcterms:created xsi:type="dcterms:W3CDTF">2020-04-09T06:13:57Z</dcterms:created>
  <dcterms:modified xsi:type="dcterms:W3CDTF">2022-11-04T10:53:09Z</dcterms:modified>
</cp:coreProperties>
</file>