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6" r:id="rId2"/>
    <p:sldId id="348" r:id="rId3"/>
    <p:sldId id="353" r:id="rId4"/>
    <p:sldId id="354" r:id="rId5"/>
    <p:sldId id="355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F296ED16-7DF0-4D2D-A7D4-DF364857CC55}"/>
    <pc:docChg chg="undo custSel modSld">
      <pc:chgData name="Tegischer Lukas" userId="f78daebb-0565-485c-bd0e-1cd035e796ff" providerId="ADAL" clId="{F296ED16-7DF0-4D2D-A7D4-DF364857CC55}" dt="2021-04-15T09:07:39.170" v="80" actId="1076"/>
      <pc:docMkLst>
        <pc:docMk/>
      </pc:docMkLst>
      <pc:sldChg chg="modSp">
        <pc:chgData name="Tegischer Lukas" userId="f78daebb-0565-485c-bd0e-1cd035e796ff" providerId="ADAL" clId="{F296ED16-7DF0-4D2D-A7D4-DF364857CC55}" dt="2021-04-15T09:04:09.189" v="18" actId="403"/>
        <pc:sldMkLst>
          <pc:docMk/>
          <pc:sldMk cId="336392357" sldId="256"/>
        </pc:sldMkLst>
        <pc:spChg chg="mod">
          <ac:chgData name="Tegischer Lukas" userId="f78daebb-0565-485c-bd0e-1cd035e796ff" providerId="ADAL" clId="{F296ED16-7DF0-4D2D-A7D4-DF364857CC55}" dt="2021-04-15T09:04:09.189" v="18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F296ED16-7DF0-4D2D-A7D4-DF364857CC55}" dt="2021-04-15T09:07:39.170" v="80" actId="1076"/>
        <pc:sldMkLst>
          <pc:docMk/>
          <pc:sldMk cId="442268101" sldId="295"/>
        </pc:sldMkLst>
        <pc:spChg chg="mod">
          <ac:chgData name="Tegischer Lukas" userId="f78daebb-0565-485c-bd0e-1cd035e796ff" providerId="ADAL" clId="{F296ED16-7DF0-4D2D-A7D4-DF364857CC55}" dt="2021-04-15T09:07:39.170" v="80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F296ED16-7DF0-4D2D-A7D4-DF364857CC55}" dt="2021-04-15T09:04:46.210" v="45" actId="478"/>
          <ac:spMkLst>
            <pc:docMk/>
            <pc:sldMk cId="442268101" sldId="295"/>
            <ac:spMk id="9" creationId="{6B71F481-532C-4C97-B936-E48285AB27FE}"/>
          </ac:spMkLst>
        </pc:spChg>
        <pc:spChg chg="add mod">
          <ac:chgData name="Tegischer Lukas" userId="f78daebb-0565-485c-bd0e-1cd035e796ff" providerId="ADAL" clId="{F296ED16-7DF0-4D2D-A7D4-DF364857CC55}" dt="2021-04-15T09:07:38.715" v="79" actId="1076"/>
          <ac:spMkLst>
            <pc:docMk/>
            <pc:sldMk cId="442268101" sldId="295"/>
            <ac:spMk id="12" creationId="{5FFB24DB-A015-4B70-A123-6708346D5234}"/>
          </ac:spMkLst>
        </pc:spChg>
        <pc:spChg chg="add mod">
          <ac:chgData name="Tegischer Lukas" userId="f78daebb-0565-485c-bd0e-1cd035e796ff" providerId="ADAL" clId="{F296ED16-7DF0-4D2D-A7D4-DF364857CC55}" dt="2021-04-15T09:07:38.554" v="78" actId="1076"/>
          <ac:spMkLst>
            <pc:docMk/>
            <pc:sldMk cId="442268101" sldId="295"/>
            <ac:spMk id="15" creationId="{C485C0A5-868C-4899-876E-4DFE9B9A8447}"/>
          </ac:spMkLst>
        </pc:spChg>
        <pc:spChg chg="del">
          <ac:chgData name="Tegischer Lukas" userId="f78daebb-0565-485c-bd0e-1cd035e796ff" providerId="ADAL" clId="{F296ED16-7DF0-4D2D-A7D4-DF364857CC55}" dt="2021-04-15T09:04:46.210" v="45" actId="478"/>
          <ac:spMkLst>
            <pc:docMk/>
            <pc:sldMk cId="442268101" sldId="295"/>
            <ac:spMk id="18" creationId="{D67158B1-9C51-4B1B-B04F-6E4BBEB7DE12}"/>
          </ac:spMkLst>
        </pc:spChg>
        <pc:spChg chg="del">
          <ac:chgData name="Tegischer Lukas" userId="f78daebb-0565-485c-bd0e-1cd035e796ff" providerId="ADAL" clId="{F296ED16-7DF0-4D2D-A7D4-DF364857CC55}" dt="2021-04-15T09:04:46.210" v="45" actId="478"/>
          <ac:spMkLst>
            <pc:docMk/>
            <pc:sldMk cId="442268101" sldId="295"/>
            <ac:spMk id="19" creationId="{B36DA879-751C-4537-986D-397C261E0BA7}"/>
          </ac:spMkLst>
        </pc:spChg>
        <pc:spChg chg="del">
          <ac:chgData name="Tegischer Lukas" userId="f78daebb-0565-485c-bd0e-1cd035e796ff" providerId="ADAL" clId="{F296ED16-7DF0-4D2D-A7D4-DF364857CC55}" dt="2021-04-15T09:04:46.210" v="45" actId="478"/>
          <ac:spMkLst>
            <pc:docMk/>
            <pc:sldMk cId="442268101" sldId="295"/>
            <ac:spMk id="20" creationId="{143E3B90-1130-4F6F-AE56-5B60C5B8E427}"/>
          </ac:spMkLst>
        </pc:spChg>
        <pc:picChg chg="del">
          <ac:chgData name="Tegischer Lukas" userId="f78daebb-0565-485c-bd0e-1cd035e796ff" providerId="ADAL" clId="{F296ED16-7DF0-4D2D-A7D4-DF364857CC55}" dt="2021-04-15T09:04:44.430" v="44" actId="478"/>
          <ac:picMkLst>
            <pc:docMk/>
            <pc:sldMk cId="442268101" sldId="295"/>
            <ac:picMk id="7" creationId="{54EACAF1-3811-406A-9316-0F1CD9FD5171}"/>
          </ac:picMkLst>
        </pc:picChg>
        <pc:cxnChg chg="del">
          <ac:chgData name="Tegischer Lukas" userId="f78daebb-0565-485c-bd0e-1cd035e796ff" providerId="ADAL" clId="{F296ED16-7DF0-4D2D-A7D4-DF364857CC55}" dt="2021-04-15T09:04:46.210" v="45" actId="478"/>
          <ac:cxnSpMkLst>
            <pc:docMk/>
            <pc:sldMk cId="442268101" sldId="295"/>
            <ac:cxnSpMk id="10" creationId="{48F3CC26-1E06-466F-A8AD-183B7E785CB6}"/>
          </ac:cxnSpMkLst>
        </pc:cxnChg>
        <pc:cxnChg chg="del">
          <ac:chgData name="Tegischer Lukas" userId="f78daebb-0565-485c-bd0e-1cd035e796ff" providerId="ADAL" clId="{F296ED16-7DF0-4D2D-A7D4-DF364857CC55}" dt="2021-04-15T09:04:46.210" v="45" actId="478"/>
          <ac:cxnSpMkLst>
            <pc:docMk/>
            <pc:sldMk cId="442268101" sldId="295"/>
            <ac:cxnSpMk id="16" creationId="{E298EE11-4372-49D7-B406-4F9EC03E1C2C}"/>
          </ac:cxnSpMkLst>
        </pc:cxnChg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1T20:47:10.860" v="100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del mod">
        <pc:chgData name="Tegischer Lukas" userId="f78daebb-0565-485c-bd0e-1cd035e796ff" providerId="ADAL" clId="{1BD77E5D-AD63-42E5-92C4-823CC3F66884}" dt="2021-03-11T20:47:10.860" v="100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1D6C29C1-5655-423A-A1CF-8B5FBD6DEFD4}"/>
    <pc:docChg chg="undo custSel addSld delSld modSld sldOrd">
      <pc:chgData name="Tegischer Lukas" userId="f78daebb-0565-485c-bd0e-1cd035e796ff" providerId="ADAL" clId="{1D6C29C1-5655-423A-A1CF-8B5FBD6DEFD4}" dt="2021-03-13T15:15:26.436" v="273"/>
      <pc:docMkLst>
        <pc:docMk/>
      </pc:docMkLst>
      <pc:sldChg chg="modSp mod">
        <pc:chgData name="Tegischer Lukas" userId="f78daebb-0565-485c-bd0e-1cd035e796ff" providerId="ADAL" clId="{1D6C29C1-5655-423A-A1CF-8B5FBD6DEFD4}" dt="2021-03-13T15:06:03.607" v="8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6C29C1-5655-423A-A1CF-8B5FBD6DEFD4}" dt="2021-03-13T15:06:03.607" v="8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4068653008" sldId="278"/>
        </pc:sldMkLst>
      </pc:sldChg>
      <pc:sldChg chg="modSp mod">
        <pc:chgData name="Tegischer Lukas" userId="f78daebb-0565-485c-bd0e-1cd035e796ff" providerId="ADAL" clId="{1D6C29C1-5655-423A-A1CF-8B5FBD6DEFD4}" dt="2021-03-13T15:04:40.247" v="4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1D6C29C1-5655-423A-A1CF-8B5FBD6DEFD4}" dt="2021-03-13T15:04:10.223" v="2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1D6C29C1-5655-423A-A1CF-8B5FBD6DEFD4}" dt="2021-03-13T15:04:40.247" v="4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">
        <pc:chgData name="Tegischer Lukas" userId="f78daebb-0565-485c-bd0e-1cd035e796ff" providerId="ADAL" clId="{1D6C29C1-5655-423A-A1CF-8B5FBD6DEFD4}" dt="2021-03-13T15:14:25.399" v="263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1D6C29C1-5655-423A-A1CF-8B5FBD6DEFD4}" dt="2021-03-13T15:08:47.133" v="148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D6C29C1-5655-423A-A1CF-8B5FBD6DEFD4}" dt="2021-03-13T15:08:47.133" v="148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06:09.691" v="90" actId="478"/>
          <ac:spMkLst>
            <pc:docMk/>
            <pc:sldMk cId="442268101" sldId="29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D6C29C1-5655-423A-A1CF-8B5FBD6DEFD4}" dt="2021-03-13T15:08:44.159" v="147" actId="1076"/>
          <ac:spMkLst>
            <pc:docMk/>
            <pc:sldMk cId="442268101" sldId="295"/>
            <ac:spMk id="4" creationId="{4F7C423A-C5ED-4851-A33C-2E3154A6E777}"/>
          </ac:spMkLst>
        </pc:spChg>
        <pc:spChg chg="add del mod">
          <ac:chgData name="Tegischer Lukas" userId="f78daebb-0565-485c-bd0e-1cd035e796ff" providerId="ADAL" clId="{1D6C29C1-5655-423A-A1CF-8B5FBD6DEFD4}" dt="2021-03-13T15:08:39.617" v="146" actId="478"/>
          <ac:spMkLst>
            <pc:docMk/>
            <pc:sldMk cId="442268101" sldId="295"/>
            <ac:spMk id="5" creationId="{DBBBABE1-9CA1-4703-BEF2-CC6D3DB468F0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1D6C29C1-5655-423A-A1CF-8B5FBD6DEFD4}" dt="2021-03-13T15:06:11.300" v="91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958254091" sldId="299"/>
        </pc:sldMkLst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65588257" sldId="30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608888516" sldId="304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652962131" sldId="305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3176624947" sldId="306"/>
        </pc:sldMkLst>
      </pc:sldChg>
      <pc:sldChg chg="add del">
        <pc:chgData name="Tegischer Lukas" userId="f78daebb-0565-485c-bd0e-1cd035e796ff" providerId="ADAL" clId="{1D6C29C1-5655-423A-A1CF-8B5FBD6DEFD4}" dt="2021-03-13T15:11:26.083" v="186" actId="47"/>
        <pc:sldMkLst>
          <pc:docMk/>
          <pc:sldMk cId="2488209125" sldId="307"/>
        </pc:sldMkLst>
      </pc:sldChg>
      <pc:sldChg chg="add">
        <pc:chgData name="Tegischer Lukas" userId="f78daebb-0565-485c-bd0e-1cd035e796ff" providerId="ADAL" clId="{1D6C29C1-5655-423A-A1CF-8B5FBD6DEFD4}" dt="2021-03-13T15:11:16.227" v="185"/>
        <pc:sldMkLst>
          <pc:docMk/>
          <pc:sldMk cId="2615926352" sldId="309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11775972" sldId="31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780486100" sldId="311"/>
        </pc:sldMkLst>
      </pc:sldChg>
      <pc:sldChg chg="add">
        <pc:chgData name="Tegischer Lukas" userId="f78daebb-0565-485c-bd0e-1cd035e796ff" providerId="ADAL" clId="{1D6C29C1-5655-423A-A1CF-8B5FBD6DEFD4}" dt="2021-03-13T15:12:47.788" v="251"/>
        <pc:sldMkLst>
          <pc:docMk/>
          <pc:sldMk cId="3356755802" sldId="312"/>
        </pc:sldMkLst>
      </pc:sldChg>
      <pc:sldChg chg="delSp modSp add mod delAnim">
        <pc:chgData name="Tegischer Lukas" userId="f78daebb-0565-485c-bd0e-1cd035e796ff" providerId="ADAL" clId="{1D6C29C1-5655-423A-A1CF-8B5FBD6DEFD4}" dt="2021-03-13T15:13:04.845" v="256" actId="20577"/>
        <pc:sldMkLst>
          <pc:docMk/>
          <pc:sldMk cId="2805044159" sldId="313"/>
        </pc:sldMkLst>
        <pc:spChg chg="mod">
          <ac:chgData name="Tegischer Lukas" userId="f78daebb-0565-485c-bd0e-1cd035e796ff" providerId="ADAL" clId="{1D6C29C1-5655-423A-A1CF-8B5FBD6DEFD4}" dt="2021-03-13T15:13:04.845" v="256" actId="20577"/>
          <ac:spMkLst>
            <pc:docMk/>
            <pc:sldMk cId="2805044159" sldId="313"/>
            <ac:spMk id="2" creationId="{57CE918D-EC72-432B-BA72-888052A4D54A}"/>
          </ac:spMkLst>
        </pc:spChg>
        <pc:spChg chg="del">
          <ac:chgData name="Tegischer Lukas" userId="f78daebb-0565-485c-bd0e-1cd035e796ff" providerId="ADAL" clId="{1D6C29C1-5655-423A-A1CF-8B5FBD6DEFD4}" dt="2021-03-13T15:12:55.149" v="252" actId="478"/>
          <ac:spMkLst>
            <pc:docMk/>
            <pc:sldMk cId="2805044159" sldId="313"/>
            <ac:spMk id="7" creationId="{4F850A2F-D86F-42D0-80F5-F5F73D9B1BE7}"/>
          </ac:spMkLst>
        </pc:spChg>
        <pc:spChg chg="mod">
          <ac:chgData name="Tegischer Lukas" userId="f78daebb-0565-485c-bd0e-1cd035e796ff" providerId="ADAL" clId="{1D6C29C1-5655-423A-A1CF-8B5FBD6DEFD4}" dt="2021-03-13T15:13:03.294" v="255" actId="1076"/>
          <ac:spMkLst>
            <pc:docMk/>
            <pc:sldMk cId="2805044159" sldId="313"/>
            <ac:spMk id="8" creationId="{6B63D915-9F4A-408B-A4FC-0669A4625923}"/>
          </ac:spMkLst>
        </pc:spChg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837690106" sldId="314"/>
        </pc:sldMkLst>
      </pc:sldChg>
      <pc:sldChg chg="addSp delSp modSp del mod delAnim modAnim">
        <pc:chgData name="Tegischer Lukas" userId="f78daebb-0565-485c-bd0e-1cd035e796ff" providerId="ADAL" clId="{1D6C29C1-5655-423A-A1CF-8B5FBD6DEFD4}" dt="2021-03-13T15:10:20.365" v="174" actId="47"/>
        <pc:sldMkLst>
          <pc:docMk/>
          <pc:sldMk cId="954121800" sldId="315"/>
        </pc:sldMkLst>
        <pc:spChg chg="mod">
          <ac:chgData name="Tegischer Lukas" userId="f78daebb-0565-485c-bd0e-1cd035e796ff" providerId="ADAL" clId="{1D6C29C1-5655-423A-A1CF-8B5FBD6DEFD4}" dt="2021-03-13T15:09:18.654" v="156" actId="20577"/>
          <ac:spMkLst>
            <pc:docMk/>
            <pc:sldMk cId="954121800" sldId="31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D6C29C1-5655-423A-A1CF-8B5FBD6DEFD4}" dt="2021-03-13T15:09:40.195" v="170" actId="20577"/>
          <ac:spMkLst>
            <pc:docMk/>
            <pc:sldMk cId="954121800" sldId="315"/>
            <ac:spMk id="3" creationId="{B868AB6E-1B99-4439-9B16-1D2EDB8D5621}"/>
          </ac:spMkLst>
        </pc:spChg>
        <pc:spChg chg="del">
          <ac:chgData name="Tegischer Lukas" userId="f78daebb-0565-485c-bd0e-1cd035e796ff" providerId="ADAL" clId="{1D6C29C1-5655-423A-A1CF-8B5FBD6DEFD4}" dt="2021-03-13T15:09:20.175" v="157" actId="478"/>
          <ac:spMkLst>
            <pc:docMk/>
            <pc:sldMk cId="954121800" sldId="315"/>
            <ac:spMk id="4" creationId="{56F32EE9-6549-4985-AE91-229E7449DDE2}"/>
          </ac:spMkLst>
        </pc:spChg>
        <pc:spChg chg="del">
          <ac:chgData name="Tegischer Lukas" userId="f78daebb-0565-485c-bd0e-1cd035e796ff" providerId="ADAL" clId="{1D6C29C1-5655-423A-A1CF-8B5FBD6DEFD4}" dt="2021-03-13T15:09:21.866" v="159" actId="478"/>
          <ac:spMkLst>
            <pc:docMk/>
            <pc:sldMk cId="954121800" sldId="315"/>
            <ac:spMk id="5" creationId="{9EF9E421-DD9B-42BE-AED5-0D1453D2B86D}"/>
          </ac:spMkLst>
        </pc:spChg>
        <pc:picChg chg="del">
          <ac:chgData name="Tegischer Lukas" userId="f78daebb-0565-485c-bd0e-1cd035e796ff" providerId="ADAL" clId="{1D6C29C1-5655-423A-A1CF-8B5FBD6DEFD4}" dt="2021-03-13T15:09:20.578" v="158" actId="478"/>
          <ac:picMkLst>
            <pc:docMk/>
            <pc:sldMk cId="954121800" sldId="315"/>
            <ac:picMk id="9" creationId="{5354E719-103C-491A-9594-4D6889465CA8}"/>
          </ac:picMkLst>
        </pc:picChg>
      </pc:sldChg>
      <pc:sldChg chg="addSp delSp modSp add del mod ord delAnim">
        <pc:chgData name="Tegischer Lukas" userId="f78daebb-0565-485c-bd0e-1cd035e796ff" providerId="ADAL" clId="{1D6C29C1-5655-423A-A1CF-8B5FBD6DEFD4}" dt="2021-03-13T15:12:45.842" v="250" actId="47"/>
        <pc:sldMkLst>
          <pc:docMk/>
          <pc:sldMk cId="1321602769" sldId="315"/>
        </pc:sldMkLst>
        <pc:spChg chg="mod">
          <ac:chgData name="Tegischer Lukas" userId="f78daebb-0565-485c-bd0e-1cd035e796ff" providerId="ADAL" clId="{1D6C29C1-5655-423A-A1CF-8B5FBD6DEFD4}" dt="2021-03-13T15:12:01.089" v="237" actId="20577"/>
          <ac:spMkLst>
            <pc:docMk/>
            <pc:sldMk cId="1321602769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11:52.251" v="225" actId="478"/>
          <ac:spMkLst>
            <pc:docMk/>
            <pc:sldMk cId="1321602769" sldId="315"/>
            <ac:spMk id="3" creationId="{C7B05A69-1D4B-4F4F-BB4B-91E3589B0E4E}"/>
          </ac:spMkLst>
        </pc:spChg>
        <pc:spChg chg="add del mod">
          <ac:chgData name="Tegischer Lukas" userId="f78daebb-0565-485c-bd0e-1cd035e796ff" providerId="ADAL" clId="{1D6C29C1-5655-423A-A1CF-8B5FBD6DEFD4}" dt="2021-03-13T15:12:03.990" v="239"/>
          <ac:spMkLst>
            <pc:docMk/>
            <pc:sldMk cId="1321602769" sldId="315"/>
            <ac:spMk id="5" creationId="{77B88A5B-0CF5-43D8-A86E-E8305845E87E}"/>
          </ac:spMkLst>
        </pc:spChg>
        <pc:spChg chg="del">
          <ac:chgData name="Tegischer Lukas" userId="f78daebb-0565-485c-bd0e-1cd035e796ff" providerId="ADAL" clId="{1D6C29C1-5655-423A-A1CF-8B5FBD6DEFD4}" dt="2021-03-13T15:11:53.529" v="227" actId="478"/>
          <ac:spMkLst>
            <pc:docMk/>
            <pc:sldMk cId="1321602769" sldId="315"/>
            <ac:spMk id="6" creationId="{4DE70745-6458-4760-88AC-06D4CC1F9484}"/>
          </ac:spMkLst>
        </pc:spChg>
        <pc:spChg chg="add del mod">
          <ac:chgData name="Tegischer Lukas" userId="f78daebb-0565-485c-bd0e-1cd035e796ff" providerId="ADAL" clId="{1D6C29C1-5655-423A-A1CF-8B5FBD6DEFD4}" dt="2021-03-13T15:12:11.279" v="241"/>
          <ac:spMkLst>
            <pc:docMk/>
            <pc:sldMk cId="1321602769" sldId="315"/>
            <ac:spMk id="10" creationId="{6E04AD8A-68FA-4BC5-8651-2F5E8A4F6D01}"/>
          </ac:spMkLst>
        </pc:spChg>
        <pc:spChg chg="add del mod">
          <ac:chgData name="Tegischer Lukas" userId="f78daebb-0565-485c-bd0e-1cd035e796ff" providerId="ADAL" clId="{1D6C29C1-5655-423A-A1CF-8B5FBD6DEFD4}" dt="2021-03-13T15:12:44.471" v="249" actId="478"/>
          <ac:spMkLst>
            <pc:docMk/>
            <pc:sldMk cId="1321602769" sldId="315"/>
            <ac:spMk id="12" creationId="{F8BD2FCF-9259-4213-B18E-DF2E03545AB8}"/>
          </ac:spMkLst>
        </pc:spChg>
        <pc:graphicFrameChg chg="add del mod">
          <ac:chgData name="Tegischer Lukas" userId="f78daebb-0565-485c-bd0e-1cd035e796ff" providerId="ADAL" clId="{1D6C29C1-5655-423A-A1CF-8B5FBD6DEFD4}" dt="2021-03-13T15:12:03.990" v="239"/>
          <ac:graphicFrameMkLst>
            <pc:docMk/>
            <pc:sldMk cId="1321602769" sldId="315"/>
            <ac:graphicFrameMk id="4" creationId="{27D6E2BF-0FD0-47C9-A7F8-DCB87E991305}"/>
          </ac:graphicFrameMkLst>
        </pc:graphicFrameChg>
        <pc:graphicFrameChg chg="add del mod">
          <ac:chgData name="Tegischer Lukas" userId="f78daebb-0565-485c-bd0e-1cd035e796ff" providerId="ADAL" clId="{1D6C29C1-5655-423A-A1CF-8B5FBD6DEFD4}" dt="2021-03-13T15:12:11.279" v="241"/>
          <ac:graphicFrameMkLst>
            <pc:docMk/>
            <pc:sldMk cId="1321602769" sldId="315"/>
            <ac:graphicFrameMk id="7" creationId="{3BF9F756-9517-4677-96EC-315A520C4B78}"/>
          </ac:graphicFrameMkLst>
        </pc:graphicFrameChg>
        <pc:picChg chg="del">
          <ac:chgData name="Tegischer Lukas" userId="f78daebb-0565-485c-bd0e-1cd035e796ff" providerId="ADAL" clId="{1D6C29C1-5655-423A-A1CF-8B5FBD6DEFD4}" dt="2021-03-13T15:11:52.721" v="226" actId="478"/>
          <ac:picMkLst>
            <pc:docMk/>
            <pc:sldMk cId="1321602769" sldId="315"/>
            <ac:picMk id="8" creationId="{7371A639-42DD-4FC7-8FBB-95090D521D5B}"/>
          </ac:picMkLst>
        </pc:pic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9" creationId="{E0DDBBB1-C044-43B7-B515-D04B8516456D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1" creationId="{0E5A0875-2E8A-4218-B4F5-C0D898A1AC50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3" creationId="{3E3D2088-9484-47D5-813E-FCBF66251097}"/>
          </ac:cxnSpMkLst>
        </pc:cxnChg>
      </pc:sldChg>
      <pc:sldChg chg="delSp modSp add mod delAnim">
        <pc:chgData name="Tegischer Lukas" userId="f78daebb-0565-485c-bd0e-1cd035e796ff" providerId="ADAL" clId="{1D6C29C1-5655-423A-A1CF-8B5FBD6DEFD4}" dt="2021-03-13T15:13:58.294" v="262" actId="1076"/>
        <pc:sldMkLst>
          <pc:docMk/>
          <pc:sldMk cId="2983472165" sldId="315"/>
        </pc:sldMkLst>
        <pc:spChg chg="mod">
          <ac:chgData name="Tegischer Lukas" userId="f78daebb-0565-485c-bd0e-1cd035e796ff" providerId="ADAL" clId="{1D6C29C1-5655-423A-A1CF-8B5FBD6DEFD4}" dt="2021-03-13T15:13:58.294" v="262" actId="1076"/>
          <ac:spMkLst>
            <pc:docMk/>
            <pc:sldMk cId="2983472165" sldId="315"/>
            <ac:spMk id="2" creationId="{00000000-0000-0000-0000-000000000000}"/>
          </ac:spMkLst>
        </pc:spChg>
        <pc:spChg chg="mod">
          <ac:chgData name="Tegischer Lukas" userId="f78daebb-0565-485c-bd0e-1cd035e796ff" providerId="ADAL" clId="{1D6C29C1-5655-423A-A1CF-8B5FBD6DEFD4}" dt="2021-03-13T15:13:56.050" v="261" actId="1076"/>
          <ac:spMkLst>
            <pc:docMk/>
            <pc:sldMk cId="2983472165" sldId="315"/>
            <ac:spMk id="9" creationId="{D8DD741C-67DF-4AA3-AAA5-B9EE09211001}"/>
          </ac:spMkLst>
        </pc:spChg>
        <pc:spChg chg="mod">
          <ac:chgData name="Tegischer Lukas" userId="f78daebb-0565-485c-bd0e-1cd035e796ff" providerId="ADAL" clId="{1D6C29C1-5655-423A-A1CF-8B5FBD6DEFD4}" dt="2021-03-13T15:13:53.854" v="260" actId="1076"/>
          <ac:spMkLst>
            <pc:docMk/>
            <pc:sldMk cId="2983472165" sldId="315"/>
            <ac:spMk id="10" creationId="{7423C6EB-9E52-4971-8242-30C37650B4D8}"/>
          </ac:spMkLst>
        </pc:spChg>
        <pc:spChg chg="del">
          <ac:chgData name="Tegischer Lukas" userId="f78daebb-0565-485c-bd0e-1cd035e796ff" providerId="ADAL" clId="{1D6C29C1-5655-423A-A1CF-8B5FBD6DEFD4}" dt="2021-03-13T15:13:49.504" v="259" actId="478"/>
          <ac:spMkLst>
            <pc:docMk/>
            <pc:sldMk cId="2983472165" sldId="315"/>
            <ac:spMk id="11" creationId="{0DAB6CD7-9130-4AFF-A459-6864443714AC}"/>
          </ac:spMkLst>
        </pc:spChg>
        <pc:picChg chg="del">
          <ac:chgData name="Tegischer Lukas" userId="f78daebb-0565-485c-bd0e-1cd035e796ff" providerId="ADAL" clId="{1D6C29C1-5655-423A-A1CF-8B5FBD6DEFD4}" dt="2021-03-13T15:13:46.861" v="258" actId="478"/>
          <ac:picMkLst>
            <pc:docMk/>
            <pc:sldMk cId="2983472165" sldId="315"/>
            <ac:picMk id="12" creationId="{A4CF3E7C-DE36-407F-82AC-0DDE4B89A057}"/>
          </ac:picMkLst>
        </pc:picChg>
      </pc:sldChg>
      <pc:sldChg chg="del">
        <pc:chgData name="Tegischer Lukas" userId="f78daebb-0565-485c-bd0e-1cd035e796ff" providerId="ADAL" clId="{1D6C29C1-5655-423A-A1CF-8B5FBD6DEFD4}" dt="2021-03-13T15:10:38.410" v="184" actId="47"/>
        <pc:sldMkLst>
          <pc:docMk/>
          <pc:sldMk cId="1152790701" sldId="316"/>
        </pc:sldMkLst>
      </pc:sldChg>
      <pc:sldChg chg="add">
        <pc:chgData name="Tegischer Lukas" userId="f78daebb-0565-485c-bd0e-1cd035e796ff" providerId="ADAL" clId="{1D6C29C1-5655-423A-A1CF-8B5FBD6DEFD4}" dt="2021-03-13T15:13:32.735" v="25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1D6C29C1-5655-423A-A1CF-8B5FBD6DEFD4}" dt="2021-03-13T15:10:33.159" v="177" actId="47"/>
        <pc:sldMkLst>
          <pc:docMk/>
          <pc:sldMk cId="1047625321" sldId="317"/>
        </pc:sldMkLst>
      </pc:sldChg>
      <pc:sldChg chg="addSp delSp modSp add mod addAnim delAnim">
        <pc:chgData name="Tegischer Lukas" userId="f78daebb-0565-485c-bd0e-1cd035e796ff" providerId="ADAL" clId="{1D6C29C1-5655-423A-A1CF-8B5FBD6DEFD4}" dt="2021-03-13T15:14:34.806" v="268" actId="1076"/>
        <pc:sldMkLst>
          <pc:docMk/>
          <pc:sldMk cId="1918704891" sldId="317"/>
        </pc:sldMkLst>
        <pc:picChg chg="add del mod">
          <ac:chgData name="Tegischer Lukas" userId="f78daebb-0565-485c-bd0e-1cd035e796ff" providerId="ADAL" clId="{1D6C29C1-5655-423A-A1CF-8B5FBD6DEFD4}" dt="2021-03-13T15:14:33.254" v="267" actId="1076"/>
          <ac:picMkLst>
            <pc:docMk/>
            <pc:sldMk cId="1918704891" sldId="317"/>
            <ac:picMk id="2" creationId="{E0B833E4-7958-4A4D-94FE-AA0F24A073AB}"/>
          </ac:picMkLst>
        </pc:picChg>
        <pc:picChg chg="mod">
          <ac:chgData name="Tegischer Lukas" userId="f78daebb-0565-485c-bd0e-1cd035e796ff" providerId="ADAL" clId="{1D6C29C1-5655-423A-A1CF-8B5FBD6DEFD4}" dt="2021-03-13T15:14:34.806" v="268" actId="1076"/>
          <ac:picMkLst>
            <pc:docMk/>
            <pc:sldMk cId="1918704891" sldId="317"/>
            <ac:picMk id="3" creationId="{79A3510E-65DF-422F-8315-9AF4A0CE2A27}"/>
          </ac:picMkLst>
        </pc:picChg>
        <pc:picChg chg="del">
          <ac:chgData name="Tegischer Lukas" userId="f78daebb-0565-485c-bd0e-1cd035e796ff" providerId="ADAL" clId="{1D6C29C1-5655-423A-A1CF-8B5FBD6DEFD4}" dt="2021-03-13T15:14:29.793" v="264" actId="478"/>
          <ac:picMkLst>
            <pc:docMk/>
            <pc:sldMk cId="1918704891" sldId="317"/>
            <ac:picMk id="13" creationId="{356B83DB-C75B-453F-A68E-D45473AF4D94}"/>
          </ac:picMkLst>
        </pc:picChg>
      </pc:sldChg>
      <pc:sldChg chg="del">
        <pc:chgData name="Tegischer Lukas" userId="f78daebb-0565-485c-bd0e-1cd035e796ff" providerId="ADAL" clId="{1D6C29C1-5655-423A-A1CF-8B5FBD6DEFD4}" dt="2021-03-13T15:10:33.727" v="178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1D6C29C1-5655-423A-A1CF-8B5FBD6DEFD4}" dt="2021-03-13T15:10:34.424" v="179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1D6C29C1-5655-423A-A1CF-8B5FBD6DEFD4}" dt="2021-03-13T15:10:35.010" v="180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1D6C29C1-5655-423A-A1CF-8B5FBD6DEFD4}" dt="2021-03-13T15:10:35.546" v="181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1D6C29C1-5655-423A-A1CF-8B5FBD6DEFD4}" dt="2021-03-13T15:10:36.193" v="182" actId="47"/>
        <pc:sldMkLst>
          <pc:docMk/>
          <pc:sldMk cId="1600575517" sldId="322"/>
        </pc:sldMkLst>
      </pc:sldChg>
      <pc:sldChg chg="delSp modSp add mod delAnim">
        <pc:chgData name="Tegischer Lukas" userId="f78daebb-0565-485c-bd0e-1cd035e796ff" providerId="ADAL" clId="{1D6C29C1-5655-423A-A1CF-8B5FBD6DEFD4}" dt="2021-03-13T15:14:43.458" v="272" actId="20577"/>
        <pc:sldMkLst>
          <pc:docMk/>
          <pc:sldMk cId="1397353374" sldId="323"/>
        </pc:sldMkLst>
        <pc:spChg chg="mod">
          <ac:chgData name="Tegischer Lukas" userId="f78daebb-0565-485c-bd0e-1cd035e796ff" providerId="ADAL" clId="{1D6C29C1-5655-423A-A1CF-8B5FBD6DEFD4}" dt="2021-03-13T15:14:43.458" v="272" actId="20577"/>
          <ac:spMkLst>
            <pc:docMk/>
            <pc:sldMk cId="1397353374" sldId="323"/>
            <ac:spMk id="2" creationId="{F996B590-CB40-4BB2-B24C-C11D9BFB0000}"/>
          </ac:spMkLst>
        </pc:spChg>
        <pc:spChg chg="del">
          <ac:chgData name="Tegischer Lukas" userId="f78daebb-0565-485c-bd0e-1cd035e796ff" providerId="ADAL" clId="{1D6C29C1-5655-423A-A1CF-8B5FBD6DEFD4}" dt="2021-03-13T15:14:36.919" v="269" actId="478"/>
          <ac:spMkLst>
            <pc:docMk/>
            <pc:sldMk cId="1397353374" sldId="323"/>
            <ac:spMk id="10" creationId="{FF979A66-D8EF-4F2F-B1CB-B4455A4B4173}"/>
          </ac:spMkLst>
        </pc:spChg>
      </pc:sldChg>
      <pc:sldChg chg="del">
        <pc:chgData name="Tegischer Lukas" userId="f78daebb-0565-485c-bd0e-1cd035e796ff" providerId="ADAL" clId="{1D6C29C1-5655-423A-A1CF-8B5FBD6DEFD4}" dt="2021-03-13T15:10:36.732" v="183" actId="47"/>
        <pc:sldMkLst>
          <pc:docMk/>
          <pc:sldMk cId="3358788559" sldId="323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2479304291" sldId="324"/>
        </pc:sldMkLst>
      </pc:sldChg>
      <pc:sldChg chg="del">
        <pc:chgData name="Tegischer Lukas" userId="f78daebb-0565-485c-bd0e-1cd035e796ff" providerId="ADAL" clId="{1D6C29C1-5655-423A-A1CF-8B5FBD6DEFD4}" dt="2021-03-13T15:10:24.464" v="176" actId="47"/>
        <pc:sldMkLst>
          <pc:docMk/>
          <pc:sldMk cId="4157692786" sldId="324"/>
        </pc:sldMkLst>
      </pc:sldChg>
    </pc:docChg>
  </pc:docChgLst>
  <pc:docChgLst>
    <pc:chgData name="Tegischer Lukas" userId="f78daebb-0565-485c-bd0e-1cd035e796ff" providerId="ADAL" clId="{52EC607D-82FE-4D3A-9910-F359F24B6426}"/>
    <pc:docChg chg="undo custSel addSld delSld modSld sldOrd">
      <pc:chgData name="Tegischer Lukas" userId="f78daebb-0565-485c-bd0e-1cd035e796ff" providerId="ADAL" clId="{52EC607D-82FE-4D3A-9910-F359F24B6426}" dt="2021-04-13T14:12:20.146" v="365" actId="1076"/>
      <pc:docMkLst>
        <pc:docMk/>
      </pc:docMkLst>
      <pc:sldChg chg="addSp delSp modSp mod addCm delCm">
        <pc:chgData name="Tegischer Lukas" userId="f78daebb-0565-485c-bd0e-1cd035e796ff" providerId="ADAL" clId="{52EC607D-82FE-4D3A-9910-F359F24B6426}" dt="2021-04-13T14:12:20.146" v="365" actId="1076"/>
        <pc:sldMkLst>
          <pc:docMk/>
          <pc:sldMk cId="3932101437" sldId="291"/>
        </pc:sldMkLst>
        <pc:spChg chg="add mod">
          <ac:chgData name="Tegischer Lukas" userId="f78daebb-0565-485c-bd0e-1cd035e796ff" providerId="ADAL" clId="{52EC607D-82FE-4D3A-9910-F359F24B6426}" dt="2021-04-13T14:12:20.146" v="365" actId="1076"/>
          <ac:spMkLst>
            <pc:docMk/>
            <pc:sldMk cId="3932101437" sldId="291"/>
            <ac:spMk id="4" creationId="{9345B8F8-CDBB-4CCC-8249-4FAD14C11D14}"/>
          </ac:spMkLst>
        </pc:spChg>
        <pc:spChg chg="add mod">
          <ac:chgData name="Tegischer Lukas" userId="f78daebb-0565-485c-bd0e-1cd035e796ff" providerId="ADAL" clId="{52EC607D-82FE-4D3A-9910-F359F24B6426}" dt="2021-04-13T14:12:15.859" v="364" actId="1076"/>
          <ac:spMkLst>
            <pc:docMk/>
            <pc:sldMk cId="3932101437" sldId="291"/>
            <ac:spMk id="5" creationId="{B3B4CE89-1229-4B66-B3D4-B1C1DDA8FCEA}"/>
          </ac:spMkLst>
        </pc:spChg>
        <pc:spChg chg="add mod">
          <ac:chgData name="Tegischer Lukas" userId="f78daebb-0565-485c-bd0e-1cd035e796ff" providerId="ADAL" clId="{52EC607D-82FE-4D3A-9910-F359F24B6426}" dt="2021-04-13T14:12:13.755" v="363" actId="1076"/>
          <ac:spMkLst>
            <pc:docMk/>
            <pc:sldMk cId="3932101437" sldId="291"/>
            <ac:spMk id="6" creationId="{94E0EE5C-E164-4D22-9741-486714283553}"/>
          </ac:spMkLst>
        </pc:spChg>
        <pc:picChg chg="del">
          <ac:chgData name="Tegischer Lukas" userId="f78daebb-0565-485c-bd0e-1cd035e796ff" providerId="ADAL" clId="{52EC607D-82FE-4D3A-9910-F359F24B6426}" dt="2021-04-13T14:05:27.443" v="2" actId="478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52EC607D-82FE-4D3A-9910-F359F24B6426}" dt="2021-04-13T14:10:45.994" v="347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add del mod ord addAnim delAnim">
        <pc:chgData name="Tegischer Lukas" userId="f78daebb-0565-485c-bd0e-1cd035e796ff" providerId="ADAL" clId="{52EC607D-82FE-4D3A-9910-F359F24B6426}" dt="2021-04-13T14:06:21.720" v="29"/>
        <pc:sldMkLst>
          <pc:docMk/>
          <pc:sldMk cId="155942452" sldId="335"/>
        </pc:sldMkLst>
        <pc:spChg chg="mod">
          <ac:chgData name="Tegischer Lukas" userId="f78daebb-0565-485c-bd0e-1cd035e796ff" providerId="ADAL" clId="{52EC607D-82FE-4D3A-9910-F359F24B6426}" dt="2021-04-13T14:06:20.250" v="27" actId="20577"/>
          <ac:spMkLst>
            <pc:docMk/>
            <pc:sldMk cId="155942452" sldId="335"/>
            <ac:spMk id="2" creationId="{00000000-0000-0000-0000-000000000000}"/>
          </ac:spMkLst>
        </pc:spChg>
        <pc:spChg chg="add del">
          <ac:chgData name="Tegischer Lukas" userId="f78daebb-0565-485c-bd0e-1cd035e796ff" providerId="ADAL" clId="{52EC607D-82FE-4D3A-9910-F359F24B6426}" dt="2021-04-13T14:06:19.416" v="24" actId="478"/>
          <ac:spMkLst>
            <pc:docMk/>
            <pc:sldMk cId="155942452" sldId="335"/>
            <ac:spMk id="3" creationId="{089A42E4-DE60-4F9C-B9DF-FC3D39B95BBE}"/>
          </ac:spMkLst>
        </pc:spChg>
        <pc:spChg chg="add del">
          <ac:chgData name="Tegischer Lukas" userId="f78daebb-0565-485c-bd0e-1cd035e796ff" providerId="ADAL" clId="{52EC607D-82FE-4D3A-9910-F359F24B6426}" dt="2021-04-13T14:06:19.770" v="25" actId="478"/>
          <ac:spMkLst>
            <pc:docMk/>
            <pc:sldMk cId="155942452" sldId="335"/>
            <ac:spMk id="6" creationId="{ADBD4DB5-A1D9-4760-8929-B9D0752259DC}"/>
          </ac:spMkLst>
        </pc:spChg>
        <pc:picChg chg="add del">
          <ac:chgData name="Tegischer Lukas" userId="f78daebb-0565-485c-bd0e-1cd035e796ff" providerId="ADAL" clId="{52EC607D-82FE-4D3A-9910-F359F24B6426}" dt="2021-04-13T14:06:20.037" v="26" actId="478"/>
          <ac:picMkLst>
            <pc:docMk/>
            <pc:sldMk cId="155942452" sldId="335"/>
            <ac:picMk id="5" creationId="{7FFAB52F-38F8-4C1D-B21A-01E11E608D6F}"/>
          </ac:picMkLst>
        </pc:picChg>
      </pc:sldChg>
      <pc:sldChg chg="new del">
        <pc:chgData name="Tegischer Lukas" userId="f78daebb-0565-485c-bd0e-1cd035e796ff" providerId="ADAL" clId="{52EC607D-82FE-4D3A-9910-F359F24B6426}" dt="2021-04-13T14:05:59.921" v="5" actId="680"/>
        <pc:sldMkLst>
          <pc:docMk/>
          <pc:sldMk cId="1580490185" sldId="335"/>
        </pc:sldMkLst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8FC9A805-8B3C-4A79-BF8E-BF6113814D50}"/>
    <pc:docChg chg="custSel addSld delSld modSld">
      <pc:chgData name="Tegischer Lukas" userId="f78daebb-0565-485c-bd0e-1cd035e796ff" providerId="ADAL" clId="{8FC9A805-8B3C-4A79-BF8E-BF6113814D50}" dt="2021-04-15T09:16:04.923" v="127" actId="1076"/>
      <pc:docMkLst>
        <pc:docMk/>
      </pc:docMkLst>
      <pc:sldChg chg="modSp">
        <pc:chgData name="Tegischer Lukas" userId="f78daebb-0565-485c-bd0e-1cd035e796ff" providerId="ADAL" clId="{8FC9A805-8B3C-4A79-BF8E-BF6113814D50}" dt="2021-04-15T09:10:34.293" v="4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FC9A805-8B3C-4A79-BF8E-BF6113814D50}" dt="2021-04-15T09:10:34.293" v="4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8FC9A805-8B3C-4A79-BF8E-BF6113814D50}" dt="2021-04-15T09:10:37.787" v="48" actId="47"/>
        <pc:sldMkLst>
          <pc:docMk/>
          <pc:sldMk cId="442268101" sldId="295"/>
        </pc:sldMkLst>
      </pc:sldChg>
      <pc:sldChg chg="del">
        <pc:chgData name="Tegischer Lukas" userId="f78daebb-0565-485c-bd0e-1cd035e796ff" providerId="ADAL" clId="{8FC9A805-8B3C-4A79-BF8E-BF6113814D50}" dt="2021-04-15T09:10:39.856" v="49" actId="47"/>
        <pc:sldMkLst>
          <pc:docMk/>
          <pc:sldMk cId="3264415618" sldId="345"/>
        </pc:sldMkLst>
      </pc:sldChg>
      <pc:sldChg chg="del">
        <pc:chgData name="Tegischer Lukas" userId="f78daebb-0565-485c-bd0e-1cd035e796ff" providerId="ADAL" clId="{8FC9A805-8B3C-4A79-BF8E-BF6113814D50}" dt="2021-04-15T09:10:37.787" v="48" actId="47"/>
        <pc:sldMkLst>
          <pc:docMk/>
          <pc:sldMk cId="2068515563" sldId="346"/>
        </pc:sldMkLst>
      </pc:sldChg>
      <pc:sldChg chg="del">
        <pc:chgData name="Tegischer Lukas" userId="f78daebb-0565-485c-bd0e-1cd035e796ff" providerId="ADAL" clId="{8FC9A805-8B3C-4A79-BF8E-BF6113814D50}" dt="2021-04-15T09:10:37.787" v="48" actId="47"/>
        <pc:sldMkLst>
          <pc:docMk/>
          <pc:sldMk cId="1630780520" sldId="347"/>
        </pc:sldMkLst>
      </pc:sldChg>
      <pc:sldChg chg="del">
        <pc:chgData name="Tegischer Lukas" userId="f78daebb-0565-485c-bd0e-1cd035e796ff" providerId="ADAL" clId="{8FC9A805-8B3C-4A79-BF8E-BF6113814D50}" dt="2021-04-15T09:10:40.440" v="50" actId="47"/>
        <pc:sldMkLst>
          <pc:docMk/>
          <pc:sldMk cId="63192658" sldId="349"/>
        </pc:sldMkLst>
      </pc:sldChg>
      <pc:sldChg chg="del">
        <pc:chgData name="Tegischer Lukas" userId="f78daebb-0565-485c-bd0e-1cd035e796ff" providerId="ADAL" clId="{8FC9A805-8B3C-4A79-BF8E-BF6113814D50}" dt="2021-04-15T09:10:40.664" v="51" actId="47"/>
        <pc:sldMkLst>
          <pc:docMk/>
          <pc:sldMk cId="2385815516" sldId="350"/>
        </pc:sldMkLst>
      </pc:sldChg>
      <pc:sldChg chg="del">
        <pc:chgData name="Tegischer Lukas" userId="f78daebb-0565-485c-bd0e-1cd035e796ff" providerId="ADAL" clId="{8FC9A805-8B3C-4A79-BF8E-BF6113814D50}" dt="2021-04-15T09:10:41.323" v="52" actId="47"/>
        <pc:sldMkLst>
          <pc:docMk/>
          <pc:sldMk cId="576675763" sldId="351"/>
        </pc:sldMkLst>
      </pc:sldChg>
      <pc:sldChg chg="del">
        <pc:chgData name="Tegischer Lukas" userId="f78daebb-0565-485c-bd0e-1cd035e796ff" providerId="ADAL" clId="{8FC9A805-8B3C-4A79-BF8E-BF6113814D50}" dt="2021-04-15T09:10:41.713" v="53" actId="47"/>
        <pc:sldMkLst>
          <pc:docMk/>
          <pc:sldMk cId="889908372" sldId="352"/>
        </pc:sldMkLst>
      </pc:sldChg>
      <pc:sldChg chg="addSp delSp modSp mod">
        <pc:chgData name="Tegischer Lukas" userId="f78daebb-0565-485c-bd0e-1cd035e796ff" providerId="ADAL" clId="{8FC9A805-8B3C-4A79-BF8E-BF6113814D50}" dt="2021-04-15T09:12:37.367" v="71" actId="1076"/>
        <pc:sldMkLst>
          <pc:docMk/>
          <pc:sldMk cId="3478683996" sldId="353"/>
        </pc:sldMkLst>
        <pc:spChg chg="add mod">
          <ac:chgData name="Tegischer Lukas" userId="f78daebb-0565-485c-bd0e-1cd035e796ff" providerId="ADAL" clId="{8FC9A805-8B3C-4A79-BF8E-BF6113814D50}" dt="2021-04-15T09:10:56.604" v="61" actId="20577"/>
          <ac:spMkLst>
            <pc:docMk/>
            <pc:sldMk cId="3478683996" sldId="353"/>
            <ac:spMk id="7" creationId="{B65AF1B9-F2AB-447E-ADF4-1DF7384CB850}"/>
          </ac:spMkLst>
        </pc:spChg>
        <pc:spChg chg="del">
          <ac:chgData name="Tegischer Lukas" userId="f78daebb-0565-485c-bd0e-1cd035e796ff" providerId="ADAL" clId="{8FC9A805-8B3C-4A79-BF8E-BF6113814D50}" dt="2021-04-15T09:10:43.584" v="55" actId="478"/>
          <ac:spMkLst>
            <pc:docMk/>
            <pc:sldMk cId="3478683996" sldId="353"/>
            <ac:spMk id="8" creationId="{4018CC17-9184-40C9-8718-3B9D78184FE9}"/>
          </ac:spMkLst>
        </pc:spChg>
        <pc:spChg chg="del">
          <ac:chgData name="Tegischer Lukas" userId="f78daebb-0565-485c-bd0e-1cd035e796ff" providerId="ADAL" clId="{8FC9A805-8B3C-4A79-BF8E-BF6113814D50}" dt="2021-04-15T09:10:43.124" v="54" actId="478"/>
          <ac:spMkLst>
            <pc:docMk/>
            <pc:sldMk cId="3478683996" sldId="353"/>
            <ac:spMk id="9" creationId="{F5BCE64C-8CA6-480C-9D60-CB9DC679EE0B}"/>
          </ac:spMkLst>
        </pc:spChg>
        <pc:spChg chg="add mod">
          <ac:chgData name="Tegischer Lukas" userId="f78daebb-0565-485c-bd0e-1cd035e796ff" providerId="ADAL" clId="{8FC9A805-8B3C-4A79-BF8E-BF6113814D50}" dt="2021-04-15T09:12:37.367" v="71" actId="1076"/>
          <ac:spMkLst>
            <pc:docMk/>
            <pc:sldMk cId="3478683996" sldId="353"/>
            <ac:spMk id="10" creationId="{872D49DD-7DAF-4665-82B0-16467D3CC470}"/>
          </ac:spMkLst>
        </pc:spChg>
      </pc:sldChg>
      <pc:sldChg chg="addSp delSp modSp add mod">
        <pc:chgData name="Tegischer Lukas" userId="f78daebb-0565-485c-bd0e-1cd035e796ff" providerId="ADAL" clId="{8FC9A805-8B3C-4A79-BF8E-BF6113814D50}" dt="2021-04-15T09:14:55.476" v="108" actId="6549"/>
        <pc:sldMkLst>
          <pc:docMk/>
          <pc:sldMk cId="2258052968" sldId="354"/>
        </pc:sldMkLst>
        <pc:spChg chg="del">
          <ac:chgData name="Tegischer Lukas" userId="f78daebb-0565-485c-bd0e-1cd035e796ff" providerId="ADAL" clId="{8FC9A805-8B3C-4A79-BF8E-BF6113814D50}" dt="2021-04-15T09:14:02.246" v="73" actId="478"/>
          <ac:spMkLst>
            <pc:docMk/>
            <pc:sldMk cId="2258052968" sldId="354"/>
            <ac:spMk id="7" creationId="{B65AF1B9-F2AB-447E-ADF4-1DF7384CB850}"/>
          </ac:spMkLst>
        </pc:spChg>
        <pc:spChg chg="add mod">
          <ac:chgData name="Tegischer Lukas" userId="f78daebb-0565-485c-bd0e-1cd035e796ff" providerId="ADAL" clId="{8FC9A805-8B3C-4A79-BF8E-BF6113814D50}" dt="2021-04-15T09:14:55.476" v="108" actId="6549"/>
          <ac:spMkLst>
            <pc:docMk/>
            <pc:sldMk cId="2258052968" sldId="354"/>
            <ac:spMk id="8" creationId="{9F02A0AA-1E4B-41DE-9B43-ACA8E4C8A2EF}"/>
          </ac:spMkLst>
        </pc:spChg>
        <pc:spChg chg="del">
          <ac:chgData name="Tegischer Lukas" userId="f78daebb-0565-485c-bd0e-1cd035e796ff" providerId="ADAL" clId="{8FC9A805-8B3C-4A79-BF8E-BF6113814D50}" dt="2021-04-15T09:14:04.891" v="75" actId="478"/>
          <ac:spMkLst>
            <pc:docMk/>
            <pc:sldMk cId="2258052968" sldId="354"/>
            <ac:spMk id="10" creationId="{872D49DD-7DAF-4665-82B0-16467D3CC470}"/>
          </ac:spMkLst>
        </pc:spChg>
      </pc:sldChg>
      <pc:sldChg chg="addSp delSp modSp add mod">
        <pc:chgData name="Tegischer Lukas" userId="f78daebb-0565-485c-bd0e-1cd035e796ff" providerId="ADAL" clId="{8FC9A805-8B3C-4A79-BF8E-BF6113814D50}" dt="2021-04-15T09:16:04.923" v="127" actId="1076"/>
        <pc:sldMkLst>
          <pc:docMk/>
          <pc:sldMk cId="1898526132" sldId="355"/>
        </pc:sldMkLst>
        <pc:spChg chg="add mod">
          <ac:chgData name="Tegischer Lukas" userId="f78daebb-0565-485c-bd0e-1cd035e796ff" providerId="ADAL" clId="{8FC9A805-8B3C-4A79-BF8E-BF6113814D50}" dt="2021-04-15T09:15:28.976" v="115" actId="1076"/>
          <ac:spMkLst>
            <pc:docMk/>
            <pc:sldMk cId="1898526132" sldId="355"/>
            <ac:spMk id="5" creationId="{93423FAB-207B-4EAE-AF8F-0670E61299BE}"/>
          </ac:spMkLst>
        </pc:spChg>
        <pc:spChg chg="add mod">
          <ac:chgData name="Tegischer Lukas" userId="f78daebb-0565-485c-bd0e-1cd035e796ff" providerId="ADAL" clId="{8FC9A805-8B3C-4A79-BF8E-BF6113814D50}" dt="2021-04-15T09:16:04.923" v="127" actId="1076"/>
          <ac:spMkLst>
            <pc:docMk/>
            <pc:sldMk cId="1898526132" sldId="355"/>
            <ac:spMk id="7" creationId="{2C5FE725-ECC5-4BF9-A015-6AA18D81E1A8}"/>
          </ac:spMkLst>
        </pc:spChg>
        <pc:spChg chg="del">
          <ac:chgData name="Tegischer Lukas" userId="f78daebb-0565-485c-bd0e-1cd035e796ff" providerId="ADAL" clId="{8FC9A805-8B3C-4A79-BF8E-BF6113814D50}" dt="2021-04-15T09:15:20.856" v="110" actId="478"/>
          <ac:spMkLst>
            <pc:docMk/>
            <pc:sldMk cId="1898526132" sldId="355"/>
            <ac:spMk id="8" creationId="{9F02A0AA-1E4B-41DE-9B43-ACA8E4C8A2EF}"/>
          </ac:spMkLst>
        </pc:spChg>
      </pc:sldChg>
    </pc:docChg>
  </pc:docChgLst>
  <pc:docChgLst>
    <pc:chgData name="Tegischer Lukas" userId="f78daebb-0565-485c-bd0e-1cd035e796ff" providerId="ADAL" clId="{AB701C05-12BF-48B3-B3D5-9E75967AE4D3}"/>
    <pc:docChg chg="undo custSel addSld delSld modSld sldOrd">
      <pc:chgData name="Tegischer Lukas" userId="f78daebb-0565-485c-bd0e-1cd035e796ff" providerId="ADAL" clId="{AB701C05-12BF-48B3-B3D5-9E75967AE4D3}" dt="2021-04-15T09:01:48.486" v="296" actId="1076"/>
      <pc:docMkLst>
        <pc:docMk/>
      </pc:docMkLst>
      <pc:sldChg chg="modSp">
        <pc:chgData name="Tegischer Lukas" userId="f78daebb-0565-485c-bd0e-1cd035e796ff" providerId="ADAL" clId="{AB701C05-12BF-48B3-B3D5-9E75967AE4D3}" dt="2021-04-15T08:46:22.043" v="3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AB701C05-12BF-48B3-B3D5-9E75967AE4D3}" dt="2021-04-15T08:46:22.043" v="3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mod">
        <pc:chgData name="Tegischer Lukas" userId="f78daebb-0565-485c-bd0e-1cd035e796ff" providerId="ADAL" clId="{AB701C05-12BF-48B3-B3D5-9E75967AE4D3}" dt="2021-04-15T08:47:50.588" v="87" actId="20577"/>
        <pc:sldMkLst>
          <pc:docMk/>
          <pc:sldMk cId="442268101" sldId="295"/>
        </pc:sldMkLst>
        <pc:spChg chg="mod">
          <ac:chgData name="Tegischer Lukas" userId="f78daebb-0565-485c-bd0e-1cd035e796ff" providerId="ADAL" clId="{AB701C05-12BF-48B3-B3D5-9E75967AE4D3}" dt="2021-04-15T08:47:50.588" v="87" actId="20577"/>
          <ac:spMkLst>
            <pc:docMk/>
            <pc:sldMk cId="442268101" sldId="295"/>
            <ac:spMk id="2" creationId="{00000000-0000-0000-0000-000000000000}"/>
          </ac:spMkLst>
        </pc:spChg>
        <pc:picChg chg="add del">
          <ac:chgData name="Tegischer Lukas" userId="f78daebb-0565-485c-bd0e-1cd035e796ff" providerId="ADAL" clId="{AB701C05-12BF-48B3-B3D5-9E75967AE4D3}" dt="2021-04-15T08:47:27.627" v="33" actId="478"/>
          <ac:picMkLst>
            <pc:docMk/>
            <pc:sldMk cId="442268101" sldId="295"/>
            <ac:picMk id="7" creationId="{54EACAF1-3811-406A-9316-0F1CD9FD5171}"/>
          </ac:picMkLst>
        </pc:picChg>
      </pc:sldChg>
      <pc:sldChg chg="add del">
        <pc:chgData name="Tegischer Lukas" userId="f78daebb-0565-485c-bd0e-1cd035e796ff" providerId="ADAL" clId="{AB701C05-12BF-48B3-B3D5-9E75967AE4D3}" dt="2021-04-15T08:51:55.794" v="155" actId="47"/>
        <pc:sldMkLst>
          <pc:docMk/>
          <pc:sldMk cId="3594661750" sldId="325"/>
        </pc:sldMkLst>
      </pc:sldChg>
      <pc:sldChg chg="add del">
        <pc:chgData name="Tegischer Lukas" userId="f78daebb-0565-485c-bd0e-1cd035e796ff" providerId="ADAL" clId="{AB701C05-12BF-48B3-B3D5-9E75967AE4D3}" dt="2021-04-15T08:51:55.794" v="155" actId="47"/>
        <pc:sldMkLst>
          <pc:docMk/>
          <pc:sldMk cId="1731357294" sldId="327"/>
        </pc:sldMkLst>
      </pc:sldChg>
      <pc:sldChg chg="add del">
        <pc:chgData name="Tegischer Lukas" userId="f78daebb-0565-485c-bd0e-1cd035e796ff" providerId="ADAL" clId="{AB701C05-12BF-48B3-B3D5-9E75967AE4D3}" dt="2021-04-15T08:51:55.794" v="155" actId="47"/>
        <pc:sldMkLst>
          <pc:docMk/>
          <pc:sldMk cId="2529241217" sldId="329"/>
        </pc:sldMkLst>
      </pc:sldChg>
      <pc:sldChg chg="add del">
        <pc:chgData name="Tegischer Lukas" userId="f78daebb-0565-485c-bd0e-1cd035e796ff" providerId="ADAL" clId="{AB701C05-12BF-48B3-B3D5-9E75967AE4D3}" dt="2021-04-15T08:51:55.794" v="155" actId="47"/>
        <pc:sldMkLst>
          <pc:docMk/>
          <pc:sldMk cId="4242640888" sldId="330"/>
        </pc:sldMkLst>
      </pc:sldChg>
      <pc:sldChg chg="add del">
        <pc:chgData name="Tegischer Lukas" userId="f78daebb-0565-485c-bd0e-1cd035e796ff" providerId="ADAL" clId="{AB701C05-12BF-48B3-B3D5-9E75967AE4D3}" dt="2021-04-15T08:51:55.794" v="155" actId="47"/>
        <pc:sldMkLst>
          <pc:docMk/>
          <pc:sldMk cId="622695636" sldId="331"/>
        </pc:sldMkLst>
      </pc:sldChg>
      <pc:sldChg chg="add del">
        <pc:chgData name="Tegischer Lukas" userId="f78daebb-0565-485c-bd0e-1cd035e796ff" providerId="ADAL" clId="{AB701C05-12BF-48B3-B3D5-9E75967AE4D3}" dt="2021-04-15T08:51:55.794" v="155" actId="47"/>
        <pc:sldMkLst>
          <pc:docMk/>
          <pc:sldMk cId="2869528389" sldId="332"/>
        </pc:sldMkLst>
      </pc:sldChg>
      <pc:sldChg chg="add del">
        <pc:chgData name="Tegischer Lukas" userId="f78daebb-0565-485c-bd0e-1cd035e796ff" providerId="ADAL" clId="{AB701C05-12BF-48B3-B3D5-9E75967AE4D3}" dt="2021-04-15T08:51:55.794" v="155" actId="47"/>
        <pc:sldMkLst>
          <pc:docMk/>
          <pc:sldMk cId="430876010" sldId="333"/>
        </pc:sldMkLst>
      </pc:sldChg>
      <pc:sldChg chg="add del">
        <pc:chgData name="Tegischer Lukas" userId="f78daebb-0565-485c-bd0e-1cd035e796ff" providerId="ADAL" clId="{AB701C05-12BF-48B3-B3D5-9E75967AE4D3}" dt="2021-04-15T08:51:55.794" v="155" actId="47"/>
        <pc:sldMkLst>
          <pc:docMk/>
          <pc:sldMk cId="2516222174" sldId="334"/>
        </pc:sldMkLst>
      </pc:sldChg>
      <pc:sldChg chg="add del">
        <pc:chgData name="Tegischer Lukas" userId="f78daebb-0565-485c-bd0e-1cd035e796ff" providerId="ADAL" clId="{AB701C05-12BF-48B3-B3D5-9E75967AE4D3}" dt="2021-04-15T08:51:55.794" v="155" actId="47"/>
        <pc:sldMkLst>
          <pc:docMk/>
          <pc:sldMk cId="415209281" sldId="335"/>
        </pc:sldMkLst>
      </pc:sldChg>
      <pc:sldChg chg="add del">
        <pc:chgData name="Tegischer Lukas" userId="f78daebb-0565-485c-bd0e-1cd035e796ff" providerId="ADAL" clId="{AB701C05-12BF-48B3-B3D5-9E75967AE4D3}" dt="2021-04-15T08:51:55.794" v="155" actId="47"/>
        <pc:sldMkLst>
          <pc:docMk/>
          <pc:sldMk cId="2762341962" sldId="336"/>
        </pc:sldMkLst>
      </pc:sldChg>
      <pc:sldChg chg="add del">
        <pc:chgData name="Tegischer Lukas" userId="f78daebb-0565-485c-bd0e-1cd035e796ff" providerId="ADAL" clId="{AB701C05-12BF-48B3-B3D5-9E75967AE4D3}" dt="2021-04-15T08:51:55.794" v="155" actId="47"/>
        <pc:sldMkLst>
          <pc:docMk/>
          <pc:sldMk cId="1780470964" sldId="337"/>
        </pc:sldMkLst>
      </pc:sldChg>
      <pc:sldChg chg="add del">
        <pc:chgData name="Tegischer Lukas" userId="f78daebb-0565-485c-bd0e-1cd035e796ff" providerId="ADAL" clId="{AB701C05-12BF-48B3-B3D5-9E75967AE4D3}" dt="2021-04-15T08:51:55.794" v="155" actId="47"/>
        <pc:sldMkLst>
          <pc:docMk/>
          <pc:sldMk cId="167577190" sldId="338"/>
        </pc:sldMkLst>
      </pc:sldChg>
      <pc:sldChg chg="add del">
        <pc:chgData name="Tegischer Lukas" userId="f78daebb-0565-485c-bd0e-1cd035e796ff" providerId="ADAL" clId="{AB701C05-12BF-48B3-B3D5-9E75967AE4D3}" dt="2021-04-15T08:51:55.794" v="155" actId="47"/>
        <pc:sldMkLst>
          <pc:docMk/>
          <pc:sldMk cId="4121298962" sldId="339"/>
        </pc:sldMkLst>
      </pc:sldChg>
      <pc:sldChg chg="add del">
        <pc:chgData name="Tegischer Lukas" userId="f78daebb-0565-485c-bd0e-1cd035e796ff" providerId="ADAL" clId="{AB701C05-12BF-48B3-B3D5-9E75967AE4D3}" dt="2021-04-15T08:51:55.794" v="155" actId="47"/>
        <pc:sldMkLst>
          <pc:docMk/>
          <pc:sldMk cId="427262542" sldId="340"/>
        </pc:sldMkLst>
      </pc:sldChg>
      <pc:sldChg chg="add del">
        <pc:chgData name="Tegischer Lukas" userId="f78daebb-0565-485c-bd0e-1cd035e796ff" providerId="ADAL" clId="{AB701C05-12BF-48B3-B3D5-9E75967AE4D3}" dt="2021-04-15T08:51:55.794" v="155" actId="47"/>
        <pc:sldMkLst>
          <pc:docMk/>
          <pc:sldMk cId="2004093350" sldId="341"/>
        </pc:sldMkLst>
      </pc:sldChg>
      <pc:sldChg chg="add del">
        <pc:chgData name="Tegischer Lukas" userId="f78daebb-0565-485c-bd0e-1cd035e796ff" providerId="ADAL" clId="{AB701C05-12BF-48B3-B3D5-9E75967AE4D3}" dt="2021-04-15T08:51:55.794" v="155" actId="47"/>
        <pc:sldMkLst>
          <pc:docMk/>
          <pc:sldMk cId="2595432053" sldId="342"/>
        </pc:sldMkLst>
      </pc:sldChg>
      <pc:sldChg chg="add del">
        <pc:chgData name="Tegischer Lukas" userId="f78daebb-0565-485c-bd0e-1cd035e796ff" providerId="ADAL" clId="{AB701C05-12BF-48B3-B3D5-9E75967AE4D3}" dt="2021-04-15T08:51:55.794" v="155" actId="47"/>
        <pc:sldMkLst>
          <pc:docMk/>
          <pc:sldMk cId="3643627682" sldId="343"/>
        </pc:sldMkLst>
      </pc:sldChg>
      <pc:sldChg chg="add del">
        <pc:chgData name="Tegischer Lukas" userId="f78daebb-0565-485c-bd0e-1cd035e796ff" providerId="ADAL" clId="{AB701C05-12BF-48B3-B3D5-9E75967AE4D3}" dt="2021-04-15T08:51:55.794" v="155" actId="47"/>
        <pc:sldMkLst>
          <pc:docMk/>
          <pc:sldMk cId="3131265681" sldId="344"/>
        </pc:sldMkLst>
      </pc:sldChg>
      <pc:sldChg chg="addSp delSp modSp mod">
        <pc:chgData name="Tegischer Lukas" userId="f78daebb-0565-485c-bd0e-1cd035e796ff" providerId="ADAL" clId="{AB701C05-12BF-48B3-B3D5-9E75967AE4D3}" dt="2021-04-15T09:01:48.486" v="296" actId="1076"/>
        <pc:sldMkLst>
          <pc:docMk/>
          <pc:sldMk cId="3264415618" sldId="345"/>
        </pc:sldMkLst>
        <pc:spChg chg="add del mod">
          <ac:chgData name="Tegischer Lukas" userId="f78daebb-0565-485c-bd0e-1cd035e796ff" providerId="ADAL" clId="{AB701C05-12BF-48B3-B3D5-9E75967AE4D3}" dt="2021-04-15T08:51:50.827" v="151" actId="22"/>
          <ac:spMkLst>
            <pc:docMk/>
            <pc:sldMk cId="3264415618" sldId="345"/>
            <ac:spMk id="5" creationId="{EF48537C-E1EE-417E-BA28-06F8F1E23CA9}"/>
          </ac:spMkLst>
        </pc:spChg>
        <pc:spChg chg="add del">
          <ac:chgData name="Tegischer Lukas" userId="f78daebb-0565-485c-bd0e-1cd035e796ff" providerId="ADAL" clId="{AB701C05-12BF-48B3-B3D5-9E75967AE4D3}" dt="2021-04-15T08:52:03.462" v="158" actId="478"/>
          <ac:spMkLst>
            <pc:docMk/>
            <pc:sldMk cId="3264415618" sldId="345"/>
            <ac:spMk id="7" creationId="{F5C81904-B61D-4585-9FFD-4E6A09012B82}"/>
          </ac:spMkLst>
        </pc:spChg>
        <pc:spChg chg="add mod">
          <ac:chgData name="Tegischer Lukas" userId="f78daebb-0565-485c-bd0e-1cd035e796ff" providerId="ADAL" clId="{AB701C05-12BF-48B3-B3D5-9E75967AE4D3}" dt="2021-04-15T09:01:41.525" v="295" actId="404"/>
          <ac:spMkLst>
            <pc:docMk/>
            <pc:sldMk cId="3264415618" sldId="345"/>
            <ac:spMk id="8" creationId="{C4AF3960-7D41-413B-B101-E2F8C1AC53EC}"/>
          </ac:spMkLst>
        </pc:spChg>
        <pc:spChg chg="add del">
          <ac:chgData name="Tegischer Lukas" userId="f78daebb-0565-485c-bd0e-1cd035e796ff" providerId="ADAL" clId="{AB701C05-12BF-48B3-B3D5-9E75967AE4D3}" dt="2021-04-15T08:52:02.881" v="157" actId="478"/>
          <ac:spMkLst>
            <pc:docMk/>
            <pc:sldMk cId="3264415618" sldId="345"/>
            <ac:spMk id="9" creationId="{FCC31311-A171-4F35-96FE-AC4C0A869BF9}"/>
          </ac:spMkLst>
        </pc:spChg>
        <pc:spChg chg="add mod">
          <ac:chgData name="Tegischer Lukas" userId="f78daebb-0565-485c-bd0e-1cd035e796ff" providerId="ADAL" clId="{AB701C05-12BF-48B3-B3D5-9E75967AE4D3}" dt="2021-04-15T09:01:48.486" v="296" actId="1076"/>
          <ac:spMkLst>
            <pc:docMk/>
            <pc:sldMk cId="3264415618" sldId="345"/>
            <ac:spMk id="10" creationId="{E65A6CDF-D42F-4A4E-BF5C-CB8A80B5A742}"/>
          </ac:spMkLst>
        </pc:spChg>
        <pc:picChg chg="add mod">
          <ac:chgData name="Tegischer Lukas" userId="f78daebb-0565-485c-bd0e-1cd035e796ff" providerId="ADAL" clId="{AB701C05-12BF-48B3-B3D5-9E75967AE4D3}" dt="2021-04-15T08:52:00.777" v="156"/>
          <ac:picMkLst>
            <pc:docMk/>
            <pc:sldMk cId="3264415618" sldId="345"/>
            <ac:picMk id="6" creationId="{2C86DB83-0AAF-44C6-94E6-983E92790AD6}"/>
          </ac:picMkLst>
        </pc:picChg>
      </pc:sldChg>
      <pc:sldChg chg="add">
        <pc:chgData name="Tegischer Lukas" userId="f78daebb-0565-485c-bd0e-1cd035e796ff" providerId="ADAL" clId="{AB701C05-12BF-48B3-B3D5-9E75967AE4D3}" dt="2021-04-15T08:46:58.245" v="31"/>
        <pc:sldMkLst>
          <pc:docMk/>
          <pc:sldMk cId="2068515563" sldId="346"/>
        </pc:sldMkLst>
      </pc:sldChg>
      <pc:sldChg chg="add">
        <pc:chgData name="Tegischer Lukas" userId="f78daebb-0565-485c-bd0e-1cd035e796ff" providerId="ADAL" clId="{AB701C05-12BF-48B3-B3D5-9E75967AE4D3}" dt="2021-04-15T08:46:58.245" v="31"/>
        <pc:sldMkLst>
          <pc:docMk/>
          <pc:sldMk cId="1630780520" sldId="347"/>
        </pc:sldMkLst>
      </pc:sldChg>
      <pc:sldChg chg="addSp delSp modSp add mod ord delAnim modAnim">
        <pc:chgData name="Tegischer Lukas" userId="f78daebb-0565-485c-bd0e-1cd035e796ff" providerId="ADAL" clId="{AB701C05-12BF-48B3-B3D5-9E75967AE4D3}" dt="2021-04-15T08:51:22.206" v="142" actId="113"/>
        <pc:sldMkLst>
          <pc:docMk/>
          <pc:sldMk cId="1571852374" sldId="348"/>
        </pc:sldMkLst>
        <pc:spChg chg="mod">
          <ac:chgData name="Tegischer Lukas" userId="f78daebb-0565-485c-bd0e-1cd035e796ff" providerId="ADAL" clId="{AB701C05-12BF-48B3-B3D5-9E75967AE4D3}" dt="2021-04-15T08:49:16.225" v="116" actId="1076"/>
          <ac:spMkLst>
            <pc:docMk/>
            <pc:sldMk cId="1571852374" sldId="34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AB701C05-12BF-48B3-B3D5-9E75967AE4D3}" dt="2021-04-15T08:49:18.685" v="117" actId="404"/>
          <ac:spMkLst>
            <pc:docMk/>
            <pc:sldMk cId="1571852374" sldId="348"/>
            <ac:spMk id="8" creationId="{60D74EA7-D181-46EA-A6E2-32D064161E97}"/>
          </ac:spMkLst>
        </pc:spChg>
        <pc:spChg chg="add del mod">
          <ac:chgData name="Tegischer Lukas" userId="f78daebb-0565-485c-bd0e-1cd035e796ff" providerId="ADAL" clId="{AB701C05-12BF-48B3-B3D5-9E75967AE4D3}" dt="2021-04-15T08:49:59.213" v="127" actId="478"/>
          <ac:spMkLst>
            <pc:docMk/>
            <pc:sldMk cId="1571852374" sldId="348"/>
            <ac:spMk id="11" creationId="{0C6318D8-3B85-4C74-A5C3-CEF4A153C89F}"/>
          </ac:spMkLst>
        </pc:spChg>
        <pc:spChg chg="del mod">
          <ac:chgData name="Tegischer Lukas" userId="f78daebb-0565-485c-bd0e-1cd035e796ff" providerId="ADAL" clId="{AB701C05-12BF-48B3-B3D5-9E75967AE4D3}" dt="2021-04-15T08:48:52.951" v="106" actId="478"/>
          <ac:spMkLst>
            <pc:docMk/>
            <pc:sldMk cId="1571852374" sldId="348"/>
            <ac:spMk id="12" creationId="{96D9DD72-44E1-40E4-B5A6-D9CD2439B903}"/>
          </ac:spMkLst>
        </pc:spChg>
        <pc:spChg chg="del">
          <ac:chgData name="Tegischer Lukas" userId="f78daebb-0565-485c-bd0e-1cd035e796ff" providerId="ADAL" clId="{AB701C05-12BF-48B3-B3D5-9E75967AE4D3}" dt="2021-04-15T08:49:22.486" v="119" actId="478"/>
          <ac:spMkLst>
            <pc:docMk/>
            <pc:sldMk cId="1571852374" sldId="348"/>
            <ac:spMk id="15" creationId="{AFB0FA96-805C-47F3-8AD1-9F97C931D493}"/>
          </ac:spMkLst>
        </pc:spChg>
        <pc:spChg chg="add mod">
          <ac:chgData name="Tegischer Lukas" userId="f78daebb-0565-485c-bd0e-1cd035e796ff" providerId="ADAL" clId="{AB701C05-12BF-48B3-B3D5-9E75967AE4D3}" dt="2021-04-15T08:51:22.206" v="142" actId="113"/>
          <ac:spMkLst>
            <pc:docMk/>
            <pc:sldMk cId="1571852374" sldId="348"/>
            <ac:spMk id="16" creationId="{7CC6681E-556A-42C0-BBF8-FFF93976EAAA}"/>
          </ac:spMkLst>
        </pc:spChg>
        <pc:spChg chg="add mod">
          <ac:chgData name="Tegischer Lukas" userId="f78daebb-0565-485c-bd0e-1cd035e796ff" providerId="ADAL" clId="{AB701C05-12BF-48B3-B3D5-9E75967AE4D3}" dt="2021-04-15T08:50:20.677" v="134" actId="1076"/>
          <ac:spMkLst>
            <pc:docMk/>
            <pc:sldMk cId="1571852374" sldId="348"/>
            <ac:spMk id="17" creationId="{E47ECB9C-CE4B-4293-84A2-0B65A5D95172}"/>
          </ac:spMkLst>
        </pc:spChg>
        <pc:picChg chg="add mod">
          <ac:chgData name="Tegischer Lukas" userId="f78daebb-0565-485c-bd0e-1cd035e796ff" providerId="ADAL" clId="{AB701C05-12BF-48B3-B3D5-9E75967AE4D3}" dt="2021-04-15T08:49:39.436" v="124" actId="1076"/>
          <ac:picMkLst>
            <pc:docMk/>
            <pc:sldMk cId="1571852374" sldId="348"/>
            <ac:picMk id="9" creationId="{5A0F861B-DF77-402F-B2BF-2A33BC7C6892}"/>
          </ac:picMkLst>
        </pc:picChg>
        <pc:picChg chg="del">
          <ac:chgData name="Tegischer Lukas" userId="f78daebb-0565-485c-bd0e-1cd035e796ff" providerId="ADAL" clId="{AB701C05-12BF-48B3-B3D5-9E75967AE4D3}" dt="2021-04-15T08:49:20.828" v="118" actId="478"/>
          <ac:picMkLst>
            <pc:docMk/>
            <pc:sldMk cId="1571852374" sldId="348"/>
            <ac:picMk id="13" creationId="{84A5A6F1-8BDF-4A08-AFC3-9D92E233ECBA}"/>
          </ac:picMkLst>
        </pc:picChg>
      </pc:sldChg>
      <pc:sldChg chg="addSp delSp modSp add mod modAnim">
        <pc:chgData name="Tegischer Lukas" userId="f78daebb-0565-485c-bd0e-1cd035e796ff" providerId="ADAL" clId="{AB701C05-12BF-48B3-B3D5-9E75967AE4D3}" dt="2021-04-15T08:55:17.881" v="210"/>
        <pc:sldMkLst>
          <pc:docMk/>
          <pc:sldMk cId="63192658" sldId="349"/>
        </pc:sldMkLst>
        <pc:spChg chg="add mod">
          <ac:chgData name="Tegischer Lukas" userId="f78daebb-0565-485c-bd0e-1cd035e796ff" providerId="ADAL" clId="{AB701C05-12BF-48B3-B3D5-9E75967AE4D3}" dt="2021-04-15T08:55:10.292" v="208" actId="20577"/>
          <ac:spMkLst>
            <pc:docMk/>
            <pc:sldMk cId="63192658" sldId="349"/>
            <ac:spMk id="7" creationId="{35C2B6BB-0CC1-4E37-9D3D-585BCB904420}"/>
          </ac:spMkLst>
        </pc:spChg>
        <pc:spChg chg="del">
          <ac:chgData name="Tegischer Lukas" userId="f78daebb-0565-485c-bd0e-1cd035e796ff" providerId="ADAL" clId="{AB701C05-12BF-48B3-B3D5-9E75967AE4D3}" dt="2021-04-15T08:52:51.495" v="180" actId="478"/>
          <ac:spMkLst>
            <pc:docMk/>
            <pc:sldMk cId="63192658" sldId="349"/>
            <ac:spMk id="8" creationId="{C4AF3960-7D41-413B-B101-E2F8C1AC53EC}"/>
          </ac:spMkLst>
        </pc:spChg>
        <pc:spChg chg="del">
          <ac:chgData name="Tegischer Lukas" userId="f78daebb-0565-485c-bd0e-1cd035e796ff" providerId="ADAL" clId="{AB701C05-12BF-48B3-B3D5-9E75967AE4D3}" dt="2021-04-15T08:52:50.994" v="179" actId="478"/>
          <ac:spMkLst>
            <pc:docMk/>
            <pc:sldMk cId="63192658" sldId="349"/>
            <ac:spMk id="10" creationId="{E65A6CDF-D42F-4A4E-BF5C-CB8A80B5A742}"/>
          </ac:spMkLst>
        </pc:spChg>
      </pc:sldChg>
      <pc:sldChg chg="addSp delSp modSp add mod ord">
        <pc:chgData name="Tegischer Lukas" userId="f78daebb-0565-485c-bd0e-1cd035e796ff" providerId="ADAL" clId="{AB701C05-12BF-48B3-B3D5-9E75967AE4D3}" dt="2021-04-15T08:55:57.821" v="227" actId="113"/>
        <pc:sldMkLst>
          <pc:docMk/>
          <pc:sldMk cId="2385815516" sldId="350"/>
        </pc:sldMkLst>
        <pc:spChg chg="add mod">
          <ac:chgData name="Tegischer Lukas" userId="f78daebb-0565-485c-bd0e-1cd035e796ff" providerId="ADAL" clId="{AB701C05-12BF-48B3-B3D5-9E75967AE4D3}" dt="2021-04-15T08:55:57.821" v="227" actId="113"/>
          <ac:spMkLst>
            <pc:docMk/>
            <pc:sldMk cId="2385815516" sldId="350"/>
            <ac:spMk id="7" creationId="{9357D48C-EC61-4314-8308-CE331D392E11}"/>
          </ac:spMkLst>
        </pc:spChg>
        <pc:spChg chg="del">
          <ac:chgData name="Tegischer Lukas" userId="f78daebb-0565-485c-bd0e-1cd035e796ff" providerId="ADAL" clId="{AB701C05-12BF-48B3-B3D5-9E75967AE4D3}" dt="2021-04-15T08:55:24.097" v="215" actId="478"/>
          <ac:spMkLst>
            <pc:docMk/>
            <pc:sldMk cId="2385815516" sldId="350"/>
            <ac:spMk id="8" creationId="{C4AF3960-7D41-413B-B101-E2F8C1AC53EC}"/>
          </ac:spMkLst>
        </pc:spChg>
        <pc:spChg chg="add mod">
          <ac:chgData name="Tegischer Lukas" userId="f78daebb-0565-485c-bd0e-1cd035e796ff" providerId="ADAL" clId="{AB701C05-12BF-48B3-B3D5-9E75967AE4D3}" dt="2021-04-15T08:55:52.631" v="225" actId="20577"/>
          <ac:spMkLst>
            <pc:docMk/>
            <pc:sldMk cId="2385815516" sldId="350"/>
            <ac:spMk id="9" creationId="{A832186B-848E-4AC5-8E39-7D31E247C90D}"/>
          </ac:spMkLst>
        </pc:spChg>
        <pc:spChg chg="del">
          <ac:chgData name="Tegischer Lukas" userId="f78daebb-0565-485c-bd0e-1cd035e796ff" providerId="ADAL" clId="{AB701C05-12BF-48B3-B3D5-9E75967AE4D3}" dt="2021-04-15T08:55:23.562" v="214" actId="478"/>
          <ac:spMkLst>
            <pc:docMk/>
            <pc:sldMk cId="2385815516" sldId="350"/>
            <ac:spMk id="10" creationId="{E65A6CDF-D42F-4A4E-BF5C-CB8A80B5A742}"/>
          </ac:spMkLst>
        </pc:spChg>
      </pc:sldChg>
      <pc:sldChg chg="addSp delSp modSp add mod">
        <pc:chgData name="Tegischer Lukas" userId="f78daebb-0565-485c-bd0e-1cd035e796ff" providerId="ADAL" clId="{AB701C05-12BF-48B3-B3D5-9E75967AE4D3}" dt="2021-04-15T08:56:41.249" v="254" actId="20577"/>
        <pc:sldMkLst>
          <pc:docMk/>
          <pc:sldMk cId="576675763" sldId="351"/>
        </pc:sldMkLst>
        <pc:spChg chg="del">
          <ac:chgData name="Tegischer Lukas" userId="f78daebb-0565-485c-bd0e-1cd035e796ff" providerId="ADAL" clId="{AB701C05-12BF-48B3-B3D5-9E75967AE4D3}" dt="2021-04-15T08:56:14.817" v="229" actId="478"/>
          <ac:spMkLst>
            <pc:docMk/>
            <pc:sldMk cId="576675763" sldId="351"/>
            <ac:spMk id="7" creationId="{9357D48C-EC61-4314-8308-CE331D392E11}"/>
          </ac:spMkLst>
        </pc:spChg>
        <pc:spChg chg="add mod">
          <ac:chgData name="Tegischer Lukas" userId="f78daebb-0565-485c-bd0e-1cd035e796ff" providerId="ADAL" clId="{AB701C05-12BF-48B3-B3D5-9E75967AE4D3}" dt="2021-04-15T08:56:41.249" v="254" actId="20577"/>
          <ac:spMkLst>
            <pc:docMk/>
            <pc:sldMk cId="576675763" sldId="351"/>
            <ac:spMk id="8" creationId="{BC65749D-990A-4B34-A16F-728E5335DC69}"/>
          </ac:spMkLst>
        </pc:spChg>
        <pc:spChg chg="del">
          <ac:chgData name="Tegischer Lukas" userId="f78daebb-0565-485c-bd0e-1cd035e796ff" providerId="ADAL" clId="{AB701C05-12BF-48B3-B3D5-9E75967AE4D3}" dt="2021-04-15T08:56:15.201" v="230" actId="478"/>
          <ac:spMkLst>
            <pc:docMk/>
            <pc:sldMk cId="576675763" sldId="351"/>
            <ac:spMk id="9" creationId="{A832186B-848E-4AC5-8E39-7D31E247C90D}"/>
          </ac:spMkLst>
        </pc:spChg>
      </pc:sldChg>
      <pc:sldChg chg="addSp delSp modSp add mod">
        <pc:chgData name="Tegischer Lukas" userId="f78daebb-0565-485c-bd0e-1cd035e796ff" providerId="ADAL" clId="{AB701C05-12BF-48B3-B3D5-9E75967AE4D3}" dt="2021-04-15T09:00:31.206" v="281" actId="20577"/>
        <pc:sldMkLst>
          <pc:docMk/>
          <pc:sldMk cId="889908372" sldId="352"/>
        </pc:sldMkLst>
        <pc:spChg chg="add mod">
          <ac:chgData name="Tegischer Lukas" userId="f78daebb-0565-485c-bd0e-1cd035e796ff" providerId="ADAL" clId="{AB701C05-12BF-48B3-B3D5-9E75967AE4D3}" dt="2021-04-15T08:57:24.077" v="259" actId="1076"/>
          <ac:spMkLst>
            <pc:docMk/>
            <pc:sldMk cId="889908372" sldId="352"/>
            <ac:spMk id="5" creationId="{CC6C98F1-6658-4E60-891A-ED8889BB0CA2}"/>
          </ac:spMkLst>
        </pc:spChg>
        <pc:spChg chg="add mod">
          <ac:chgData name="Tegischer Lukas" userId="f78daebb-0565-485c-bd0e-1cd035e796ff" providerId="ADAL" clId="{AB701C05-12BF-48B3-B3D5-9E75967AE4D3}" dt="2021-04-15T09:00:31.206" v="281" actId="20577"/>
          <ac:spMkLst>
            <pc:docMk/>
            <pc:sldMk cId="889908372" sldId="352"/>
            <ac:spMk id="7" creationId="{04F54FB8-15E0-409F-AC79-9DBA151D5E3C}"/>
          </ac:spMkLst>
        </pc:spChg>
        <pc:spChg chg="del">
          <ac:chgData name="Tegischer Lukas" userId="f78daebb-0565-485c-bd0e-1cd035e796ff" providerId="ADAL" clId="{AB701C05-12BF-48B3-B3D5-9E75967AE4D3}" dt="2021-04-15T08:57:19.251" v="256" actId="478"/>
          <ac:spMkLst>
            <pc:docMk/>
            <pc:sldMk cId="889908372" sldId="352"/>
            <ac:spMk id="8" creationId="{BC65749D-990A-4B34-A16F-728E5335DC69}"/>
          </ac:spMkLst>
        </pc:spChg>
      </pc:sldChg>
      <pc:sldChg chg="addSp delSp modSp add mod">
        <pc:chgData name="Tegischer Lukas" userId="f78daebb-0565-485c-bd0e-1cd035e796ff" providerId="ADAL" clId="{AB701C05-12BF-48B3-B3D5-9E75967AE4D3}" dt="2021-04-15T09:01:28.035" v="294" actId="20577"/>
        <pc:sldMkLst>
          <pc:docMk/>
          <pc:sldMk cId="3478683996" sldId="353"/>
        </pc:sldMkLst>
        <pc:spChg chg="del">
          <ac:chgData name="Tegischer Lukas" userId="f78daebb-0565-485c-bd0e-1cd035e796ff" providerId="ADAL" clId="{AB701C05-12BF-48B3-B3D5-9E75967AE4D3}" dt="2021-04-15T09:00:59.313" v="283" actId="478"/>
          <ac:spMkLst>
            <pc:docMk/>
            <pc:sldMk cId="3478683996" sldId="353"/>
            <ac:spMk id="5" creationId="{CC6C98F1-6658-4E60-891A-ED8889BB0CA2}"/>
          </ac:spMkLst>
        </pc:spChg>
        <pc:spChg chg="del">
          <ac:chgData name="Tegischer Lukas" userId="f78daebb-0565-485c-bd0e-1cd035e796ff" providerId="ADAL" clId="{AB701C05-12BF-48B3-B3D5-9E75967AE4D3}" dt="2021-04-15T09:01:05.833" v="288" actId="478"/>
          <ac:spMkLst>
            <pc:docMk/>
            <pc:sldMk cId="3478683996" sldId="353"/>
            <ac:spMk id="7" creationId="{04F54FB8-15E0-409F-AC79-9DBA151D5E3C}"/>
          </ac:spMkLst>
        </pc:spChg>
        <pc:spChg chg="add mod">
          <ac:chgData name="Tegischer Lukas" userId="f78daebb-0565-485c-bd0e-1cd035e796ff" providerId="ADAL" clId="{AB701C05-12BF-48B3-B3D5-9E75967AE4D3}" dt="2021-04-15T09:01:04.836" v="287" actId="14100"/>
          <ac:spMkLst>
            <pc:docMk/>
            <pc:sldMk cId="3478683996" sldId="353"/>
            <ac:spMk id="8" creationId="{4018CC17-9184-40C9-8718-3B9D78184FE9}"/>
          </ac:spMkLst>
        </pc:spChg>
        <pc:spChg chg="add mod">
          <ac:chgData name="Tegischer Lukas" userId="f78daebb-0565-485c-bd0e-1cd035e796ff" providerId="ADAL" clId="{AB701C05-12BF-48B3-B3D5-9E75967AE4D3}" dt="2021-04-15T09:01:28.035" v="294" actId="20577"/>
          <ac:spMkLst>
            <pc:docMk/>
            <pc:sldMk cId="3478683996" sldId="353"/>
            <ac:spMk id="9" creationId="{F5BCE64C-8CA6-480C-9D60-CB9DC679EE0B}"/>
          </ac:spMkLst>
        </pc:sp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3C35833C-AEF9-47C6-9482-F8FE36A7F868}"/>
    <pc:docChg chg="custSel delSld modSld">
      <pc:chgData name="Tegischer Lukas" userId="f78daebb-0565-485c-bd0e-1cd035e796ff" providerId="ADAL" clId="{3C35833C-AEF9-47C6-9482-F8FE36A7F868}" dt="2022-11-04T11:16:32.853" v="6" actId="47"/>
      <pc:docMkLst>
        <pc:docMk/>
      </pc:docMkLst>
      <pc:sldChg chg="delSp modSp mod">
        <pc:chgData name="Tegischer Lukas" userId="f78daebb-0565-485c-bd0e-1cd035e796ff" providerId="ADAL" clId="{3C35833C-AEF9-47C6-9482-F8FE36A7F868}" dt="2022-11-04T11:16:28.298" v="1" actId="478"/>
        <pc:sldMkLst>
          <pc:docMk/>
          <pc:sldMk cId="336392357" sldId="256"/>
        </pc:sldMkLst>
        <pc:picChg chg="del mod">
          <ac:chgData name="Tegischer Lukas" userId="f78daebb-0565-485c-bd0e-1cd035e796ff" providerId="ADAL" clId="{3C35833C-AEF9-47C6-9482-F8FE36A7F868}" dt="2022-11-04T11:16:28.298" v="1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3C35833C-AEF9-47C6-9482-F8FE36A7F868}" dt="2022-11-04T11:16:32.853" v="6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3C35833C-AEF9-47C6-9482-F8FE36A7F868}" dt="2022-11-04T11:16:29.126" v="2" actId="478"/>
        <pc:sldMkLst>
          <pc:docMk/>
          <pc:sldMk cId="1571852374" sldId="348"/>
        </pc:sldMkLst>
        <pc:picChg chg="del">
          <ac:chgData name="Tegischer Lukas" userId="f78daebb-0565-485c-bd0e-1cd035e796ff" providerId="ADAL" clId="{3C35833C-AEF9-47C6-9482-F8FE36A7F868}" dt="2022-11-04T11:16:29.126" v="2" actId="478"/>
          <ac:picMkLst>
            <pc:docMk/>
            <pc:sldMk cId="1571852374" sldId="348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3C35833C-AEF9-47C6-9482-F8FE36A7F868}" dt="2022-11-04T11:16:29.860" v="3" actId="478"/>
        <pc:sldMkLst>
          <pc:docMk/>
          <pc:sldMk cId="3478683996" sldId="353"/>
        </pc:sldMkLst>
        <pc:picChg chg="del">
          <ac:chgData name="Tegischer Lukas" userId="f78daebb-0565-485c-bd0e-1cd035e796ff" providerId="ADAL" clId="{3C35833C-AEF9-47C6-9482-F8FE36A7F868}" dt="2022-11-04T11:16:29.860" v="3" actId="478"/>
          <ac:picMkLst>
            <pc:docMk/>
            <pc:sldMk cId="3478683996" sldId="353"/>
            <ac:picMk id="6" creationId="{2C86DB83-0AAF-44C6-94E6-983E92790AD6}"/>
          </ac:picMkLst>
        </pc:picChg>
      </pc:sldChg>
      <pc:sldChg chg="delSp mod">
        <pc:chgData name="Tegischer Lukas" userId="f78daebb-0565-485c-bd0e-1cd035e796ff" providerId="ADAL" clId="{3C35833C-AEF9-47C6-9482-F8FE36A7F868}" dt="2022-11-04T11:16:30.759" v="4" actId="478"/>
        <pc:sldMkLst>
          <pc:docMk/>
          <pc:sldMk cId="2258052968" sldId="354"/>
        </pc:sldMkLst>
        <pc:picChg chg="del">
          <ac:chgData name="Tegischer Lukas" userId="f78daebb-0565-485c-bd0e-1cd035e796ff" providerId="ADAL" clId="{3C35833C-AEF9-47C6-9482-F8FE36A7F868}" dt="2022-11-04T11:16:30.759" v="4" actId="478"/>
          <ac:picMkLst>
            <pc:docMk/>
            <pc:sldMk cId="2258052968" sldId="354"/>
            <ac:picMk id="6" creationId="{2C86DB83-0AAF-44C6-94E6-983E92790AD6}"/>
          </ac:picMkLst>
        </pc:picChg>
      </pc:sldChg>
      <pc:sldChg chg="delSp mod">
        <pc:chgData name="Tegischer Lukas" userId="f78daebb-0565-485c-bd0e-1cd035e796ff" providerId="ADAL" clId="{3C35833C-AEF9-47C6-9482-F8FE36A7F868}" dt="2022-11-04T11:16:31.508" v="5" actId="478"/>
        <pc:sldMkLst>
          <pc:docMk/>
          <pc:sldMk cId="1898526132" sldId="355"/>
        </pc:sldMkLst>
        <pc:picChg chg="del">
          <ac:chgData name="Tegischer Lukas" userId="f78daebb-0565-485c-bd0e-1cd035e796ff" providerId="ADAL" clId="{3C35833C-AEF9-47C6-9482-F8FE36A7F868}" dt="2022-11-04T11:16:31.508" v="5" actId="478"/>
          <ac:picMkLst>
            <pc:docMk/>
            <pc:sldMk cId="1898526132" sldId="355"/>
            <ac:picMk id="6" creationId="{2C86DB83-0AAF-44C6-94E6-983E92790AD6}"/>
          </ac:picMkLst>
        </pc:picChg>
      </pc:sldChg>
    </pc:docChg>
  </pc:docChgLst>
  <pc:docChgLst>
    <pc:chgData name="Tegischer Lukas" userId="f78daebb-0565-485c-bd0e-1cd035e796ff" providerId="ADAL" clId="{C7CC5997-E234-4A17-A585-C861C5D50628}"/>
    <pc:docChg chg="undo custSel addSld delSld modSld sldOrd">
      <pc:chgData name="Tegischer Lukas" userId="f78daebb-0565-485c-bd0e-1cd035e796ff" providerId="ADAL" clId="{C7CC5997-E234-4A17-A585-C861C5D50628}" dt="2021-03-14T15:46:10.448" v="789" actId="1076"/>
      <pc:docMkLst>
        <pc:docMk/>
      </pc:docMkLst>
      <pc:sldChg chg="modSp mod">
        <pc:chgData name="Tegischer Lukas" userId="f78daebb-0565-485c-bd0e-1cd035e796ff" providerId="ADAL" clId="{C7CC5997-E234-4A17-A585-C861C5D50628}" dt="2021-03-14T15:11:54.548" v="28" actId="403"/>
        <pc:sldMkLst>
          <pc:docMk/>
          <pc:sldMk cId="336392357" sldId="256"/>
        </pc:sldMkLst>
        <pc:spChg chg="mod">
          <ac:chgData name="Tegischer Lukas" userId="f78daebb-0565-485c-bd0e-1cd035e796ff" providerId="ADAL" clId="{C7CC5997-E234-4A17-A585-C861C5D50628}" dt="2021-03-14T15:11:54.548" v="28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4068653008" sldId="278"/>
        </pc:sldMkLst>
      </pc:sldChg>
      <pc:sldChg chg="modSp mod modAnim">
        <pc:chgData name="Tegischer Lukas" userId="f78daebb-0565-485c-bd0e-1cd035e796ff" providerId="ADAL" clId="{C7CC5997-E234-4A17-A585-C861C5D50628}" dt="2021-03-14T15:46:10.448" v="789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C7CC5997-E234-4A17-A585-C861C5D50628}" dt="2021-03-14T15:46:10.448" v="789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C7CC5997-E234-4A17-A585-C861C5D50628}" dt="2021-03-14T15:15:39.801" v="153"/>
        <pc:sldMkLst>
          <pc:docMk/>
          <pc:sldMk cId="442268101" sldId="295"/>
        </pc:sldMkLst>
        <pc:spChg chg="mod">
          <ac:chgData name="Tegischer Lukas" userId="f78daebb-0565-485c-bd0e-1cd035e796ff" providerId="ADAL" clId="{C7CC5997-E234-4A17-A585-C861C5D50628}" dt="2021-03-14T15:12:27.935" v="4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4:43.359" v="143" actId="113"/>
          <ac:spMkLst>
            <pc:docMk/>
            <pc:sldMk cId="442268101" sldId="295"/>
            <ac:spMk id="3" creationId="{089A42E4-DE60-4F9C-B9DF-FC3D39B95BBE}"/>
          </ac:spMkLst>
        </pc:spChg>
        <pc:spChg chg="del">
          <ac:chgData name="Tegischer Lukas" userId="f78daebb-0565-485c-bd0e-1cd035e796ff" providerId="ADAL" clId="{C7CC5997-E234-4A17-A585-C861C5D50628}" dt="2021-03-14T15:12:30.429" v="49" actId="478"/>
          <ac:spMkLst>
            <pc:docMk/>
            <pc:sldMk cId="442268101" sldId="295"/>
            <ac:spMk id="4" creationId="{4F7C423A-C5ED-4851-A33C-2E3154A6E777}"/>
          </ac:spMkLst>
        </pc:spChg>
        <pc:spChg chg="add mod">
          <ac:chgData name="Tegischer Lukas" userId="f78daebb-0565-485c-bd0e-1cd035e796ff" providerId="ADAL" clId="{C7CC5997-E234-4A17-A585-C861C5D50628}" dt="2021-03-14T15:15:22.145" v="150" actId="1582"/>
          <ac:spMkLst>
            <pc:docMk/>
            <pc:sldMk cId="442268101" sldId="295"/>
            <ac:spMk id="6" creationId="{ADBD4DB5-A1D9-4760-8929-B9D0752259DC}"/>
          </ac:spMkLst>
        </pc:spChg>
        <pc:picChg chg="add mod">
          <ac:chgData name="Tegischer Lukas" userId="f78daebb-0565-485c-bd0e-1cd035e796ff" providerId="ADAL" clId="{C7CC5997-E234-4A17-A585-C861C5D50628}" dt="2021-03-14T15:13:24.178" v="57" actId="1076"/>
          <ac:picMkLst>
            <pc:docMk/>
            <pc:sldMk cId="442268101" sldId="295"/>
            <ac:picMk id="5" creationId="{7FFAB52F-38F8-4C1D-B21A-01E11E608D6F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58254091" sldId="299"/>
        </pc:sldMkLst>
      </pc:sldChg>
      <pc:sldChg chg="addSp delSp modSp mod delAnim modAnim">
        <pc:chgData name="Tegischer Lukas" userId="f78daebb-0565-485c-bd0e-1cd035e796ff" providerId="ADAL" clId="{C7CC5997-E234-4A17-A585-C861C5D50628}" dt="2021-03-14T15:27:54.442" v="409" actId="207"/>
        <pc:sldMkLst>
          <pc:docMk/>
          <pc:sldMk cId="265588257" sldId="300"/>
        </pc:sldMkLst>
        <pc:spChg chg="mod">
          <ac:chgData name="Tegischer Lukas" userId="f78daebb-0565-485c-bd0e-1cd035e796ff" providerId="ADAL" clId="{C7CC5997-E234-4A17-A585-C861C5D50628}" dt="2021-03-14T15:26:14.446" v="373" actId="20577"/>
          <ac:spMkLst>
            <pc:docMk/>
            <pc:sldMk cId="265588257" sldId="300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C7CC5997-E234-4A17-A585-C861C5D50628}" dt="2021-03-14T15:26:08.551" v="348" actId="478"/>
          <ac:spMkLst>
            <pc:docMk/>
            <pc:sldMk cId="265588257" sldId="300"/>
            <ac:spMk id="3" creationId="{255A6BBB-893C-41D4-A3C7-32CE72E479A0}"/>
          </ac:spMkLst>
        </pc:spChg>
        <pc:spChg chg="add mod">
          <ac:chgData name="Tegischer Lukas" userId="f78daebb-0565-485c-bd0e-1cd035e796ff" providerId="ADAL" clId="{C7CC5997-E234-4A17-A585-C861C5D50628}" dt="2021-03-14T15:27:04.068" v="395" actId="1076"/>
          <ac:spMkLst>
            <pc:docMk/>
            <pc:sldMk cId="265588257" sldId="300"/>
            <ac:spMk id="4" creationId="{01B1F0D4-9EA8-4715-ADFF-53B7357D0A0B}"/>
          </ac:spMkLst>
        </pc:spChg>
        <pc:spChg chg="add mod">
          <ac:chgData name="Tegischer Lukas" userId="f78daebb-0565-485c-bd0e-1cd035e796ff" providerId="ADAL" clId="{C7CC5997-E234-4A17-A585-C861C5D50628}" dt="2021-03-14T15:27:54.442" v="409" actId="207"/>
          <ac:spMkLst>
            <pc:docMk/>
            <pc:sldMk cId="265588257" sldId="300"/>
            <ac:spMk id="5" creationId="{774C44CE-8800-432E-B736-7A7EBA16156D}"/>
          </ac:spMkLst>
        </pc:spChg>
        <pc:spChg chg="del">
          <ac:chgData name="Tegischer Lukas" userId="f78daebb-0565-485c-bd0e-1cd035e796ff" providerId="ADAL" clId="{C7CC5997-E234-4A17-A585-C861C5D50628}" dt="2021-03-14T15:24:58.294" v="300" actId="478"/>
          <ac:spMkLst>
            <pc:docMk/>
            <pc:sldMk cId="265588257" sldId="300"/>
            <ac:spMk id="6" creationId="{31827750-3F8B-4A2A-BCB2-CDB28AE0BF2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7" creationId="{3047EC14-D619-4CDF-895F-757F47911397}"/>
          </ac:spMkLst>
        </pc:spChg>
        <pc:spChg chg="del">
          <ac:chgData name="Tegischer Lukas" userId="f78daebb-0565-485c-bd0e-1cd035e796ff" providerId="ADAL" clId="{C7CC5997-E234-4A17-A585-C861C5D50628}" dt="2021-03-14T15:25:03.800" v="302" actId="478"/>
          <ac:spMkLst>
            <pc:docMk/>
            <pc:sldMk cId="265588257" sldId="300"/>
            <ac:spMk id="8" creationId="{C05C8E54-33D9-4552-BD86-10BBE0C70ABE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9" creationId="{468BF434-7188-4DA2-A8EC-CF4BD7EBC4F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0" creationId="{AF2F9332-9416-4C6D-BA1E-2D0888D1E62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1" creationId="{3B259861-B264-4F4C-A5DB-B80671A260B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2" creationId="{069ADEA3-5283-4E50-8200-A225C216DFC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3" creationId="{F3D3BEDC-B3D4-4F8A-9BDD-BF17228E6583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5" creationId="{5AD212BF-F5E9-4843-9212-21D442491A1A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6" creationId="{17E2C15A-D463-4B4A-B29D-DD90CDA7DD9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7" creationId="{B6927A32-F1C1-47D3-86CA-A331F0E0589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8" creationId="{629D7069-543B-4EC0-9634-3BE415259FF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9" creationId="{66DA3A26-0A1A-457F-97D1-244A207D8D5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0" creationId="{18691A22-136D-4D55-9D22-386E8348664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1" creationId="{E7E0C26E-CB0D-481F-A626-BC727FFB6B18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2" creationId="{1E94C45A-588C-4D32-80DD-28C05DB9D9C6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3" creationId="{0E83C1B9-A352-4E6A-B64B-28F36B1B1862}"/>
          </ac:spMkLst>
        </pc:sp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4" creationId="{593FC5A8-B997-4930-A54C-14CA1CB241D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5" creationId="{3F39D527-3A96-4E51-97B3-4440F11A7B0B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6" creationId="{FEE201E8-C83F-4159-B216-3777FE1379EE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7" creationId="{A4840B53-07AC-4834-B2BB-C2B5E694089C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8" creationId="{5EF1E038-9EF6-4581-812E-1EFFDCD949C8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9" creationId="{FFAFDD93-B235-411B-8020-844A10D96B4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30" creationId="{DEE5C68B-8E18-4A50-B043-16824F55F309}"/>
          </ac:cxnSpMkLst>
        </pc:cxn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08888516" sldId="30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52962131" sldId="30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76624947" sldId="30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615926352" sldId="309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1775972" sldId="310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780486100" sldId="311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356755802" sldId="312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805044159" sldId="31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37690106" sldId="31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83472165" sldId="31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918704891" sldId="317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397353374" sldId="32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479304291" sldId="324"/>
        </pc:sldMkLst>
      </pc:sldChg>
      <pc:sldChg chg="addSp delSp modSp add mod modAnim">
        <pc:chgData name="Tegischer Lukas" userId="f78daebb-0565-485c-bd0e-1cd035e796ff" providerId="ADAL" clId="{C7CC5997-E234-4A17-A585-C861C5D50628}" dt="2021-03-14T15:20:21.143" v="194" actId="20577"/>
        <pc:sldMkLst>
          <pc:docMk/>
          <pc:sldMk cId="3594661750" sldId="325"/>
        </pc:sldMkLst>
        <pc:spChg chg="mod">
          <ac:chgData name="Tegischer Lukas" userId="f78daebb-0565-485c-bd0e-1cd035e796ff" providerId="ADAL" clId="{C7CC5997-E234-4A17-A585-C861C5D50628}" dt="2021-03-14T15:20:21.143" v="194" actId="20577"/>
          <ac:spMkLst>
            <pc:docMk/>
            <pc:sldMk cId="3594661750" sldId="32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9:45.799" v="182" actId="20577"/>
          <ac:spMkLst>
            <pc:docMk/>
            <pc:sldMk cId="3594661750" sldId="325"/>
            <ac:spMk id="3" creationId="{9E43C81A-D41E-4326-936A-58AA99E4FCA6}"/>
          </ac:spMkLst>
        </pc:spChg>
        <pc:picChg chg="del">
          <ac:chgData name="Tegischer Lukas" userId="f78daebb-0565-485c-bd0e-1cd035e796ff" providerId="ADAL" clId="{C7CC5997-E234-4A17-A585-C861C5D50628}" dt="2021-03-14T15:13:14.410" v="56" actId="478"/>
          <ac:picMkLst>
            <pc:docMk/>
            <pc:sldMk cId="3594661750" sldId="325"/>
            <ac:picMk id="5" creationId="{7FFAB52F-38F8-4C1D-B21A-01E11E608D6F}"/>
          </ac:picMkLst>
        </pc:picChg>
        <pc:picChg chg="add mod">
          <ac:chgData name="Tegischer Lukas" userId="f78daebb-0565-485c-bd0e-1cd035e796ff" providerId="ADAL" clId="{C7CC5997-E234-4A17-A585-C861C5D50628}" dt="2021-03-14T15:19:53.042" v="185" actId="1076"/>
          <ac:picMkLst>
            <pc:docMk/>
            <pc:sldMk cId="3594661750" sldId="325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22:39.850" v="260" actId="1076"/>
        <pc:sldMkLst>
          <pc:docMk/>
          <pc:sldMk cId="330001075" sldId="326"/>
        </pc:sldMkLst>
        <pc:spChg chg="mod">
          <ac:chgData name="Tegischer Lukas" userId="f78daebb-0565-485c-bd0e-1cd035e796ff" providerId="ADAL" clId="{C7CC5997-E234-4A17-A585-C861C5D50628}" dt="2021-03-14T15:21:05.075" v="221" actId="20577"/>
          <ac:spMkLst>
            <pc:docMk/>
            <pc:sldMk cId="330001075" sldId="326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20:43.320" v="206" actId="478"/>
          <ac:spMkLst>
            <pc:docMk/>
            <pc:sldMk cId="330001075" sldId="326"/>
            <ac:spMk id="3" creationId="{9E43C81A-D41E-4326-936A-58AA99E4FCA6}"/>
          </ac:spMkLst>
        </pc:spChg>
        <pc:spChg chg="add mod">
          <ac:chgData name="Tegischer Lukas" userId="f78daebb-0565-485c-bd0e-1cd035e796ff" providerId="ADAL" clId="{C7CC5997-E234-4A17-A585-C861C5D50628}" dt="2021-03-14T15:22:39.850" v="260" actId="1076"/>
          <ac:spMkLst>
            <pc:docMk/>
            <pc:sldMk cId="330001075" sldId="326"/>
            <ac:spMk id="4" creationId="{7A28B3C1-53C5-41B8-8ED6-192DA2435173}"/>
          </ac:spMkLst>
        </pc:spChg>
        <pc:picChg chg="del">
          <ac:chgData name="Tegischer Lukas" userId="f78daebb-0565-485c-bd0e-1cd035e796ff" providerId="ADAL" clId="{C7CC5997-E234-4A17-A585-C861C5D50628}" dt="2021-03-14T15:20:44.156" v="207" actId="478"/>
          <ac:picMkLst>
            <pc:docMk/>
            <pc:sldMk cId="330001075" sldId="326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0:27.011" v="504" actId="207"/>
        <pc:sldMkLst>
          <pc:docMk/>
          <pc:sldMk cId="1731357294" sldId="327"/>
        </pc:sldMkLst>
        <pc:spChg chg="mod">
          <ac:chgData name="Tegischer Lukas" userId="f78daebb-0565-485c-bd0e-1cd035e796ff" providerId="ADAL" clId="{C7CC5997-E234-4A17-A585-C861C5D50628}" dt="2021-03-14T15:28:53.355" v="480" actId="207"/>
          <ac:spMkLst>
            <pc:docMk/>
            <pc:sldMk cId="1731357294" sldId="32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29:22.861" v="484" actId="1076"/>
          <ac:spMkLst>
            <pc:docMk/>
            <pc:sldMk cId="1731357294" sldId="327"/>
            <ac:spMk id="3" creationId="{2997AE82-43C3-4447-9348-C48CFE027677}"/>
          </ac:spMkLst>
        </pc:spChg>
        <pc:spChg chg="del">
          <ac:chgData name="Tegischer Lukas" userId="f78daebb-0565-485c-bd0e-1cd035e796ff" providerId="ADAL" clId="{C7CC5997-E234-4A17-A585-C861C5D50628}" dt="2021-03-14T15:28:57.842" v="481" actId="478"/>
          <ac:spMkLst>
            <pc:docMk/>
            <pc:sldMk cId="1731357294" sldId="327"/>
            <ac:spMk id="4" creationId="{01B1F0D4-9EA8-4715-ADFF-53B7357D0A0B}"/>
          </ac:spMkLst>
        </pc:spChg>
        <pc:spChg chg="del">
          <ac:chgData name="Tegischer Lukas" userId="f78daebb-0565-485c-bd0e-1cd035e796ff" providerId="ADAL" clId="{C7CC5997-E234-4A17-A585-C861C5D50628}" dt="2021-03-14T15:28:59.652" v="482" actId="478"/>
          <ac:spMkLst>
            <pc:docMk/>
            <pc:sldMk cId="1731357294" sldId="327"/>
            <ac:spMk id="5" creationId="{774C44CE-8800-432E-B736-7A7EBA16156D}"/>
          </ac:spMkLst>
        </pc:spChg>
        <pc:spChg chg="add mod">
          <ac:chgData name="Tegischer Lukas" userId="f78daebb-0565-485c-bd0e-1cd035e796ff" providerId="ADAL" clId="{C7CC5997-E234-4A17-A585-C861C5D50628}" dt="2021-03-14T15:29:46.063" v="493" actId="403"/>
          <ac:spMkLst>
            <pc:docMk/>
            <pc:sldMk cId="1731357294" sldId="327"/>
            <ac:spMk id="6" creationId="{BA1CAC4D-4506-48AA-B87D-43A7CB514FB8}"/>
          </ac:spMkLst>
        </pc:spChg>
        <pc:spChg chg="add mod">
          <ac:chgData name="Tegischer Lukas" userId="f78daebb-0565-485c-bd0e-1cd035e796ff" providerId="ADAL" clId="{C7CC5997-E234-4A17-A585-C861C5D50628}" dt="2021-03-14T15:30:27.011" v="504" actId="207"/>
          <ac:spMkLst>
            <pc:docMk/>
            <pc:sldMk cId="1731357294" sldId="327"/>
            <ac:spMk id="8" creationId="{6311D2EC-75B1-41DB-AA02-DDA5E98CA115}"/>
          </ac:spMkLst>
        </pc:spChg>
        <pc:picChg chg="add mod">
          <ac:chgData name="Tegischer Lukas" userId="f78daebb-0565-485c-bd0e-1cd035e796ff" providerId="ADAL" clId="{C7CC5997-E234-4A17-A585-C861C5D50628}" dt="2021-03-14T15:30:07.289" v="499" actId="1076"/>
          <ac:picMkLst>
            <pc:docMk/>
            <pc:sldMk cId="1731357294" sldId="327"/>
            <ac:picMk id="7" creationId="{09E0B3F6-6BC9-41D2-9191-D215B2CDF1AB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1:45.558" v="529"/>
        <pc:sldMkLst>
          <pc:docMk/>
          <pc:sldMk cId="2784363165" sldId="328"/>
        </pc:sldMkLst>
        <pc:spChg chg="mod">
          <ac:chgData name="Tegischer Lukas" userId="f78daebb-0565-485c-bd0e-1cd035e796ff" providerId="ADAL" clId="{C7CC5997-E234-4A17-A585-C861C5D50628}" dt="2021-03-14T15:31:37.753" v="527" actId="20577"/>
          <ac:spMkLst>
            <pc:docMk/>
            <pc:sldMk cId="2784363165" sldId="328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3" creationId="{2997AE82-43C3-4447-9348-C48CFE027677}"/>
          </ac:spMkLst>
        </pc:spChg>
        <pc:spChg chg="add mod">
          <ac:chgData name="Tegischer Lukas" userId="f78daebb-0565-485c-bd0e-1cd035e796ff" providerId="ADAL" clId="{C7CC5997-E234-4A17-A585-C861C5D50628}" dt="2021-03-14T15:31:21.497" v="522" actId="14100"/>
          <ac:spMkLst>
            <pc:docMk/>
            <pc:sldMk cId="2784363165" sldId="328"/>
            <ac:spMk id="4" creationId="{AB2C59FD-8552-464D-A173-CCFB313A87E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6" creationId="{BA1CAC4D-4506-48AA-B87D-43A7CB514FB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8" creationId="{6311D2EC-75B1-41DB-AA02-DDA5E98CA115}"/>
          </ac:spMkLst>
        </pc:spChg>
        <pc:picChg chg="del">
          <ac:chgData name="Tegischer Lukas" userId="f78daebb-0565-485c-bd0e-1cd035e796ff" providerId="ADAL" clId="{C7CC5997-E234-4A17-A585-C861C5D50628}" dt="2021-03-14T15:30:35.678" v="511" actId="478"/>
          <ac:picMkLst>
            <pc:docMk/>
            <pc:sldMk cId="2784363165" sldId="328"/>
            <ac:picMk id="7" creationId="{09E0B3F6-6BC9-41D2-9191-D215B2CDF1AB}"/>
          </ac:picMkLst>
        </pc:picChg>
        <pc:picChg chg="add mod">
          <ac:chgData name="Tegischer Lukas" userId="f78daebb-0565-485c-bd0e-1cd035e796ff" providerId="ADAL" clId="{C7CC5997-E234-4A17-A585-C861C5D50628}" dt="2021-03-14T15:31:28.591" v="525" actId="1076"/>
          <ac:picMkLst>
            <pc:docMk/>
            <pc:sldMk cId="2784363165" sldId="328"/>
            <ac:picMk id="9" creationId="{EAC05FC5-D295-4D23-91CD-B761E10CBBF7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6:33.274" v="588" actId="1076"/>
        <pc:sldMkLst>
          <pc:docMk/>
          <pc:sldMk cId="2529241217" sldId="329"/>
        </pc:sldMkLst>
        <pc:spChg chg="add mod">
          <ac:chgData name="Tegischer Lukas" userId="f78daebb-0565-485c-bd0e-1cd035e796ff" providerId="ADAL" clId="{C7CC5997-E234-4A17-A585-C861C5D50628}" dt="2021-03-14T15:32:55.999" v="546" actId="1076"/>
          <ac:spMkLst>
            <pc:docMk/>
            <pc:sldMk cId="2529241217" sldId="329"/>
            <ac:spMk id="3" creationId="{F9B08574-BD2B-4E48-A5AF-EEA3797DFCF4}"/>
          </ac:spMkLst>
        </pc:spChg>
        <pc:spChg chg="del">
          <ac:chgData name="Tegischer Lukas" userId="f78daebb-0565-485c-bd0e-1cd035e796ff" providerId="ADAL" clId="{C7CC5997-E234-4A17-A585-C861C5D50628}" dt="2021-03-14T15:31:51.926" v="531" actId="478"/>
          <ac:spMkLst>
            <pc:docMk/>
            <pc:sldMk cId="2529241217" sldId="329"/>
            <ac:spMk id="4" creationId="{AB2C59FD-8552-464D-A173-CCFB313A87E8}"/>
          </ac:spMkLst>
        </pc:spChg>
        <pc:spChg chg="add mod">
          <ac:chgData name="Tegischer Lukas" userId="f78daebb-0565-485c-bd0e-1cd035e796ff" providerId="ADAL" clId="{C7CC5997-E234-4A17-A585-C861C5D50628}" dt="2021-03-14T15:34:40.758" v="567" actId="20577"/>
          <ac:spMkLst>
            <pc:docMk/>
            <pc:sldMk cId="2529241217" sldId="329"/>
            <ac:spMk id="5" creationId="{1720EEB7-3E60-424F-B43E-871A295CD862}"/>
          </ac:spMkLst>
        </pc:spChg>
        <pc:spChg chg="add mod">
          <ac:chgData name="Tegischer Lukas" userId="f78daebb-0565-485c-bd0e-1cd035e796ff" providerId="ADAL" clId="{C7CC5997-E234-4A17-A585-C861C5D50628}" dt="2021-03-14T15:33:09.154" v="549" actId="207"/>
          <ac:spMkLst>
            <pc:docMk/>
            <pc:sldMk cId="2529241217" sldId="329"/>
            <ac:spMk id="6" creationId="{4EEDAAFC-73F3-4CFA-B1CA-EBDFA382D9BE}"/>
          </ac:spMkLst>
        </pc:spChg>
        <pc:picChg chg="add mod modCrop">
          <ac:chgData name="Tegischer Lukas" userId="f78daebb-0565-485c-bd0e-1cd035e796ff" providerId="ADAL" clId="{C7CC5997-E234-4A17-A585-C861C5D50628}" dt="2021-03-14T15:34:07.922" v="560" actId="1076"/>
          <ac:picMkLst>
            <pc:docMk/>
            <pc:sldMk cId="2529241217" sldId="329"/>
            <ac:picMk id="7" creationId="{C39EB0F5-5C5E-4E89-9ADB-2C981AD7769E}"/>
          </ac:picMkLst>
        </pc:picChg>
        <pc:picChg chg="del">
          <ac:chgData name="Tegischer Lukas" userId="f78daebb-0565-485c-bd0e-1cd035e796ff" providerId="ADAL" clId="{C7CC5997-E234-4A17-A585-C861C5D50628}" dt="2021-03-14T15:32:01.029" v="532" actId="478"/>
          <ac:picMkLst>
            <pc:docMk/>
            <pc:sldMk cId="2529241217" sldId="329"/>
            <ac:picMk id="9" creationId="{EAC05FC5-D295-4D23-91CD-B761E10CBBF7}"/>
          </ac:picMkLst>
        </pc:picChg>
        <pc:picChg chg="add del mod">
          <ac:chgData name="Tegischer Lukas" userId="f78daebb-0565-485c-bd0e-1cd035e796ff" providerId="ADAL" clId="{C7CC5997-E234-4A17-A585-C861C5D50628}" dt="2021-03-14T15:33:53.299" v="556" actId="478"/>
          <ac:picMkLst>
            <pc:docMk/>
            <pc:sldMk cId="2529241217" sldId="329"/>
            <ac:picMk id="10" creationId="{A2FAE0E8-6BCE-44B3-AED3-3109659801DD}"/>
          </ac:picMkLst>
        </pc:picChg>
        <pc:cxnChg chg="add mod">
          <ac:chgData name="Tegischer Lukas" userId="f78daebb-0565-485c-bd0e-1cd035e796ff" providerId="ADAL" clId="{C7CC5997-E234-4A17-A585-C861C5D50628}" dt="2021-03-14T15:35:46.726" v="578" actId="14100"/>
          <ac:cxnSpMkLst>
            <pc:docMk/>
            <pc:sldMk cId="2529241217" sldId="329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6:03.497" v="582" actId="14100"/>
          <ac:cxnSpMkLst>
            <pc:docMk/>
            <pc:sldMk cId="2529241217" sldId="329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6:12.441" v="584" actId="1076"/>
          <ac:cxnSpMkLst>
            <pc:docMk/>
            <pc:sldMk cId="2529241217" sldId="329"/>
            <ac:cxnSpMk id="24" creationId="{FC869354-C408-46B3-982A-FE99A6F12871}"/>
          </ac:cxnSpMkLst>
        </pc:cxnChg>
        <pc:cxnChg chg="add mod">
          <ac:chgData name="Tegischer Lukas" userId="f78daebb-0565-485c-bd0e-1cd035e796ff" providerId="ADAL" clId="{C7CC5997-E234-4A17-A585-C861C5D50628}" dt="2021-03-14T15:36:22.965" v="586" actId="1076"/>
          <ac:cxnSpMkLst>
            <pc:docMk/>
            <pc:sldMk cId="2529241217" sldId="329"/>
            <ac:cxnSpMk id="25" creationId="{BEDA9B4F-6D39-4FB2-9645-B9B231AF4C4A}"/>
          </ac:cxnSpMkLst>
        </pc:cxnChg>
        <pc:cxnChg chg="add mod">
          <ac:chgData name="Tegischer Lukas" userId="f78daebb-0565-485c-bd0e-1cd035e796ff" providerId="ADAL" clId="{C7CC5997-E234-4A17-A585-C861C5D50628}" dt="2021-03-14T15:36:33.274" v="588" actId="1076"/>
          <ac:cxnSpMkLst>
            <pc:docMk/>
            <pc:sldMk cId="2529241217" sldId="329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0:27.657" v="672"/>
        <pc:sldMkLst>
          <pc:docMk/>
          <pc:sldMk cId="4129289585" sldId="330"/>
        </pc:sldMkLst>
        <pc:spChg chg="del mod">
          <ac:chgData name="Tegischer Lukas" userId="f78daebb-0565-485c-bd0e-1cd035e796ff" providerId="ADAL" clId="{C7CC5997-E234-4A17-A585-C861C5D50628}" dt="2021-03-14T15:37:22.592" v="596" actId="478"/>
          <ac:spMkLst>
            <pc:docMk/>
            <pc:sldMk cId="4129289585" sldId="330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6:45.968" v="591" actId="478"/>
          <ac:spMkLst>
            <pc:docMk/>
            <pc:sldMk cId="4129289585" sldId="330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37:39.080" v="601" actId="1076"/>
          <ac:spMkLst>
            <pc:docMk/>
            <pc:sldMk cId="4129289585" sldId="330"/>
            <ac:spMk id="4" creationId="{3578E1A5-0A30-46ED-A0D4-FDB8B04C49D6}"/>
          </ac:spMkLst>
        </pc:spChg>
        <pc:spChg chg="del mod">
          <ac:chgData name="Tegischer Lukas" userId="f78daebb-0565-485c-bd0e-1cd035e796ff" providerId="ADAL" clId="{C7CC5997-E234-4A17-A585-C861C5D50628}" dt="2021-03-14T15:36:48.697" v="593" actId="478"/>
          <ac:spMkLst>
            <pc:docMk/>
            <pc:sldMk cId="4129289585" sldId="330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36:49.801" v="594" actId="478"/>
          <ac:spMkLst>
            <pc:docMk/>
            <pc:sldMk cId="4129289585" sldId="330"/>
            <ac:spMk id="6" creationId="{4EEDAAFC-73F3-4CFA-B1CA-EBDFA382D9BE}"/>
          </ac:spMkLst>
        </pc:spChg>
        <pc:spChg chg="add mod">
          <ac:chgData name="Tegischer Lukas" userId="f78daebb-0565-485c-bd0e-1cd035e796ff" providerId="ADAL" clId="{C7CC5997-E234-4A17-A585-C861C5D50628}" dt="2021-03-14T15:38:07.744" v="611" actId="1076"/>
          <ac:spMkLst>
            <pc:docMk/>
            <pc:sldMk cId="4129289585" sldId="330"/>
            <ac:spMk id="8" creationId="{5DAAEDF5-5837-4137-A416-3657778AA978}"/>
          </ac:spMkLst>
        </pc:spChg>
        <pc:spChg chg="add mod">
          <ac:chgData name="Tegischer Lukas" userId="f78daebb-0565-485c-bd0e-1cd035e796ff" providerId="ADAL" clId="{C7CC5997-E234-4A17-A585-C861C5D50628}" dt="2021-03-14T15:39:37.976" v="653" actId="207"/>
          <ac:spMkLst>
            <pc:docMk/>
            <pc:sldMk cId="4129289585" sldId="330"/>
            <ac:spMk id="13" creationId="{8B3F30FD-FD5F-40FE-95E4-490C2B3EFD66}"/>
          </ac:spMkLst>
        </pc:spChg>
        <pc:spChg chg="add mod">
          <ac:chgData name="Tegischer Lukas" userId="f78daebb-0565-485c-bd0e-1cd035e796ff" providerId="ADAL" clId="{C7CC5997-E234-4A17-A585-C861C5D50628}" dt="2021-03-14T15:39:47.299" v="654" actId="207"/>
          <ac:spMkLst>
            <pc:docMk/>
            <pc:sldMk cId="4129289585" sldId="330"/>
            <ac:spMk id="27" creationId="{9F1811D0-1EC2-480E-903E-4253FB9B88AC}"/>
          </ac:spMkLst>
        </pc:spChg>
        <pc:picChg chg="del">
          <ac:chgData name="Tegischer Lukas" userId="f78daebb-0565-485c-bd0e-1cd035e796ff" providerId="ADAL" clId="{C7CC5997-E234-4A17-A585-C861C5D50628}" dt="2021-03-14T15:36:43.985" v="590" actId="478"/>
          <ac:picMkLst>
            <pc:docMk/>
            <pc:sldMk cId="4129289585" sldId="330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38:22.200" v="615" actId="1076"/>
          <ac:picMkLst>
            <pc:docMk/>
            <pc:sldMk cId="4129289585" sldId="330"/>
            <ac:picMk id="15" creationId="{1DFA40A7-2A24-4954-A70E-B7FE213DD1B6}"/>
          </ac:picMkLst>
        </pc:pic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8:41.715" v="619" actId="14100"/>
          <ac:cxnSpMkLst>
            <pc:docMk/>
            <pc:sldMk cId="4129289585" sldId="330"/>
            <ac:cxnSpMk id="16" creationId="{57042DE3-356A-4A40-82E7-8075F643EEA1}"/>
          </ac:cxnSpMkLst>
        </pc:cxnChg>
        <pc:cxnChg chg="add mod">
          <ac:chgData name="Tegischer Lukas" userId="f78daebb-0565-485c-bd0e-1cd035e796ff" providerId="ADAL" clId="{C7CC5997-E234-4A17-A585-C861C5D50628}" dt="2021-03-14T15:40:01.805" v="656" actId="1582"/>
          <ac:cxnSpMkLst>
            <pc:docMk/>
            <pc:sldMk cId="4129289585" sldId="330"/>
            <ac:cxnSpMk id="18" creationId="{6A965817-51F4-4D37-A294-799B2741E5D3}"/>
          </ac:cxnSpMkLst>
        </pc:cxnChg>
        <pc:cxnChg chg="add mod">
          <ac:chgData name="Tegischer Lukas" userId="f78daebb-0565-485c-bd0e-1cd035e796ff" providerId="ADAL" clId="{C7CC5997-E234-4A17-A585-C861C5D50628}" dt="2021-03-14T15:38:48.255" v="621" actId="1076"/>
          <ac:cxnSpMkLst>
            <pc:docMk/>
            <pc:sldMk cId="4129289585" sldId="330"/>
            <ac:cxnSpMk id="20" creationId="{97D97C63-4E6B-4BCF-9307-EB91785D9A4B}"/>
          </ac:cxnSpMkLst>
        </pc:cxnChg>
        <pc:cxnChg chg="add mod">
          <ac:chgData name="Tegischer Lukas" userId="f78daebb-0565-485c-bd0e-1cd035e796ff" providerId="ADAL" clId="{C7CC5997-E234-4A17-A585-C861C5D50628}" dt="2021-03-14T15:38:54.012" v="623" actId="1076"/>
          <ac:cxnSpMkLst>
            <pc:docMk/>
            <pc:sldMk cId="4129289585" sldId="330"/>
            <ac:cxnSpMk id="21" creationId="{9A0592C4-3535-4F9F-9961-CDBFD8C46522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9:00.876" v="625" actId="1076"/>
          <ac:cxnSpMkLst>
            <pc:docMk/>
            <pc:sldMk cId="4129289585" sldId="330"/>
            <ac:cxnSpMk id="23" creationId="{938C9D09-B176-4C83-972F-197923E3C06C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6" creationId="{BFC0AADE-8B2B-43E5-A7C6-747188FCB8BA}"/>
          </ac:cxnSpMkLst>
        </pc:cxnChg>
        <pc:cxnChg chg="add mod">
          <ac:chgData name="Tegischer Lukas" userId="f78daebb-0565-485c-bd0e-1cd035e796ff" providerId="ADAL" clId="{C7CC5997-E234-4A17-A585-C861C5D50628}" dt="2021-03-14T15:40:12.273" v="660" actId="14100"/>
          <ac:cxnSpMkLst>
            <pc:docMk/>
            <pc:sldMk cId="4129289585" sldId="330"/>
            <ac:cxnSpMk id="28" creationId="{21EBBD5D-5BC5-49D4-82EB-2FC19662188D}"/>
          </ac:cxnSpMkLst>
        </pc:cxnChg>
      </pc:sldChg>
      <pc:sldChg chg="add del">
        <pc:chgData name="Tegischer Lukas" userId="f78daebb-0565-485c-bd0e-1cd035e796ff" providerId="ADAL" clId="{C7CC5997-E234-4A17-A585-C861C5D50628}" dt="2021-03-14T15:40:51.222" v="677" actId="47"/>
        <pc:sldMkLst>
          <pc:docMk/>
          <pc:sldMk cId="4197680498" sldId="331"/>
        </pc:sldMkLst>
      </pc:sldChg>
      <pc:sldChg chg="addSp delSp modSp add mod ord delAnim modAnim">
        <pc:chgData name="Tegischer Lukas" userId="f78daebb-0565-485c-bd0e-1cd035e796ff" providerId="ADAL" clId="{C7CC5997-E234-4A17-A585-C861C5D50628}" dt="2021-03-14T15:42:24.383" v="712" actId="1076"/>
        <pc:sldMkLst>
          <pc:docMk/>
          <pc:sldMk cId="433198970" sldId="332"/>
        </pc:sldMkLst>
        <pc:spChg chg="mod">
          <ac:chgData name="Tegischer Lukas" userId="f78daebb-0565-485c-bd0e-1cd035e796ff" providerId="ADAL" clId="{C7CC5997-E234-4A17-A585-C861C5D50628}" dt="2021-03-14T15:40:56.132" v="687" actId="20577"/>
          <ac:spMkLst>
            <pc:docMk/>
            <pc:sldMk cId="433198970" sldId="332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41:31.686" v="701" actId="20577"/>
          <ac:spMkLst>
            <pc:docMk/>
            <pc:sldMk cId="433198970" sldId="332"/>
            <ac:spMk id="4" creationId="{0E8BC158-40E3-4820-AE17-CDE9FB97FB34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6" creationId="{4EEDAAFC-73F3-4CFA-B1CA-EBDFA382D9BE}"/>
          </ac:spMkLst>
        </pc:spChg>
        <pc:picChg chg="del">
          <ac:chgData name="Tegischer Lukas" userId="f78daebb-0565-485c-bd0e-1cd035e796ff" providerId="ADAL" clId="{C7CC5997-E234-4A17-A585-C861C5D50628}" dt="2021-03-14T15:40:59.229" v="688" actId="478"/>
          <ac:picMkLst>
            <pc:docMk/>
            <pc:sldMk cId="433198970" sldId="332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42:24.383" v="712" actId="1076"/>
          <ac:picMkLst>
            <pc:docMk/>
            <pc:sldMk cId="433198970" sldId="332"/>
            <ac:picMk id="15" creationId="{E5A5C67D-170F-4EC5-A537-9C2DE07ED924}"/>
          </ac:picMkLst>
        </pc:pic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11" creationId="{940FE30B-A48C-4815-B782-8373556F7C5C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2" creationId="{53157D3E-6406-462A-B232-6DE60FFC9A8F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4:00.610" v="768" actId="404"/>
        <pc:sldMkLst>
          <pc:docMk/>
          <pc:sldMk cId="3412643563" sldId="333"/>
        </pc:sldMkLst>
        <pc:spChg chg="mod">
          <ac:chgData name="Tegischer Lukas" userId="f78daebb-0565-485c-bd0e-1cd035e796ff" providerId="ADAL" clId="{C7CC5997-E234-4A17-A585-C861C5D50628}" dt="2021-03-14T15:42:45.059" v="739" actId="20577"/>
          <ac:spMkLst>
            <pc:docMk/>
            <pc:sldMk cId="3412643563" sldId="33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44:00.610" v="768" actId="404"/>
          <ac:spMkLst>
            <pc:docMk/>
            <pc:sldMk cId="3412643563" sldId="333"/>
            <ac:spMk id="3" creationId="{A1FF94BF-AEE0-4DF9-8961-64E83579432F}"/>
          </ac:spMkLst>
        </pc:spChg>
        <pc:spChg chg="del">
          <ac:chgData name="Tegischer Lukas" userId="f78daebb-0565-485c-bd0e-1cd035e796ff" providerId="ADAL" clId="{C7CC5997-E234-4A17-A585-C861C5D50628}" dt="2021-03-14T15:42:46.638" v="740" actId="478"/>
          <ac:spMkLst>
            <pc:docMk/>
            <pc:sldMk cId="3412643563" sldId="333"/>
            <ac:spMk id="4" creationId="{0E8BC158-40E3-4820-AE17-CDE9FB97FB34}"/>
          </ac:spMkLst>
        </pc:spChg>
        <pc:picChg chg="add mod">
          <ac:chgData name="Tegischer Lukas" userId="f78daebb-0565-485c-bd0e-1cd035e796ff" providerId="ADAL" clId="{C7CC5997-E234-4A17-A585-C861C5D50628}" dt="2021-03-14T15:43:47.715" v="759" actId="1076"/>
          <ac:picMkLst>
            <pc:docMk/>
            <pc:sldMk cId="3412643563" sldId="333"/>
            <ac:picMk id="7" creationId="{3F04C647-6DDF-4D8F-98A2-4C7D28CE1116}"/>
          </ac:picMkLst>
        </pc:picChg>
        <pc:picChg chg="del">
          <ac:chgData name="Tegischer Lukas" userId="f78daebb-0565-485c-bd0e-1cd035e796ff" providerId="ADAL" clId="{C7CC5997-E234-4A17-A585-C861C5D50628}" dt="2021-03-14T15:42:47.025" v="741" actId="478"/>
          <ac:picMkLst>
            <pc:docMk/>
            <pc:sldMk cId="3412643563" sldId="333"/>
            <ac:picMk id="15" creationId="{E5A5C67D-170F-4EC5-A537-9C2DE07ED924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45:01.224" v="785"/>
        <pc:sldMkLst>
          <pc:docMk/>
          <pc:sldMk cId="2103733889" sldId="334"/>
        </pc:sldMkLst>
        <pc:spChg chg="del">
          <ac:chgData name="Tegischer Lukas" userId="f78daebb-0565-485c-bd0e-1cd035e796ff" providerId="ADAL" clId="{C7CC5997-E234-4A17-A585-C861C5D50628}" dt="2021-03-14T15:44:16.125" v="772" actId="478"/>
          <ac:spMkLst>
            <pc:docMk/>
            <pc:sldMk cId="2103733889" sldId="334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4:13.279" v="770" actId="478"/>
          <ac:spMkLst>
            <pc:docMk/>
            <pc:sldMk cId="2103733889" sldId="334"/>
            <ac:spMk id="3" creationId="{A1FF94BF-AEE0-4DF9-8961-64E83579432F}"/>
          </ac:spMkLst>
        </pc:spChg>
        <pc:spChg chg="add mod">
          <ac:chgData name="Tegischer Lukas" userId="f78daebb-0565-485c-bd0e-1cd035e796ff" providerId="ADAL" clId="{C7CC5997-E234-4A17-A585-C861C5D50628}" dt="2021-03-14T15:44:29.447" v="776" actId="1076"/>
          <ac:spMkLst>
            <pc:docMk/>
            <pc:sldMk cId="2103733889" sldId="334"/>
            <ac:spMk id="4" creationId="{A310DE90-E299-4940-9AA1-2D567DF85752}"/>
          </ac:spMkLst>
        </pc:spChg>
        <pc:spChg chg="add mod">
          <ac:chgData name="Tegischer Lukas" userId="f78daebb-0565-485c-bd0e-1cd035e796ff" providerId="ADAL" clId="{C7CC5997-E234-4A17-A585-C861C5D50628}" dt="2021-03-14T15:44:44.161" v="780" actId="207"/>
          <ac:spMkLst>
            <pc:docMk/>
            <pc:sldMk cId="2103733889" sldId="334"/>
            <ac:spMk id="5" creationId="{72B062CD-931C-4E07-9F6C-B3656D76E91C}"/>
          </ac:spMkLst>
        </pc:spChg>
        <pc:spChg chg="add mod">
          <ac:chgData name="Tegischer Lukas" userId="f78daebb-0565-485c-bd0e-1cd035e796ff" providerId="ADAL" clId="{C7CC5997-E234-4A17-A585-C861C5D50628}" dt="2021-03-14T15:44:58.869" v="784" actId="403"/>
          <ac:spMkLst>
            <pc:docMk/>
            <pc:sldMk cId="2103733889" sldId="334"/>
            <ac:spMk id="6" creationId="{1F8522B4-9C3D-48D0-95B1-19E8A858F0BD}"/>
          </ac:spMkLst>
        </pc:spChg>
        <pc:picChg chg="del">
          <ac:chgData name="Tegischer Lukas" userId="f78daebb-0565-485c-bd0e-1cd035e796ff" providerId="ADAL" clId="{C7CC5997-E234-4A17-A585-C861C5D50628}" dt="2021-03-14T15:44:14.125" v="771" actId="478"/>
          <ac:picMkLst>
            <pc:docMk/>
            <pc:sldMk cId="2103733889" sldId="334"/>
            <ac:picMk id="7" creationId="{3F04C647-6DDF-4D8F-98A2-4C7D28CE1116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372781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el 1"/>
              <p:cNvSpPr>
                <a:spLocks noGrp="1"/>
              </p:cNvSpPr>
              <p:nvPr>
                <p:ph type="title"/>
              </p:nvPr>
            </p:nvSpPr>
            <p:spPr>
              <a:xfrm>
                <a:off x="2158889" y="1771135"/>
                <a:ext cx="9394935" cy="2068438"/>
              </a:xfrm>
              <a:ln w="28575">
                <a:solidFill>
                  <a:schemeClr val="tx1"/>
                </a:solidFill>
              </a:ln>
            </p:spPr>
            <p:txBody>
              <a:bodyPr>
                <a:normAutofit/>
              </a:bodyPr>
              <a:lstStyle/>
              <a:p>
                <a:pPr algn="ctr"/>
                <a:r>
                  <a:rPr lang="de-AT" sz="44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Geraden im </a:t>
                </a:r>
                <a14:m>
                  <m:oMath xmlns:m="http://schemas.openxmlformats.org/officeDocument/2006/math">
                    <m:r>
                      <a:rPr lang="de-AT" sz="44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ℝ</m:t>
                    </m:r>
                    <m:r>
                      <a:rPr lang="de-AT" sz="4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³</m:t>
                    </m:r>
                  </m:oMath>
                </a14:m>
                <a:br>
                  <a:rPr lang="de-AT" sz="44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</a:br>
                <a:r>
                  <a:rPr lang="de-AT" sz="4000" b="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Parameterdarstellung (Beispiele)</a:t>
                </a:r>
                <a:endParaRPr lang="de-AT" sz="2000" b="0" dirty="0">
                  <a:solidFill>
                    <a:srgbClr val="00B05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" name="Titel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2158889" y="1771135"/>
                <a:ext cx="9394935" cy="2068438"/>
              </a:xfrm>
              <a:blipFill>
                <a:blip r:embed="rId3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/>
              <p:cNvSpPr/>
              <p:nvPr/>
            </p:nvSpPr>
            <p:spPr>
              <a:xfrm>
                <a:off x="309153" y="488090"/>
                <a:ext cx="11573693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3200" b="1" u="sng" dirty="0">
                    <a:solidFill>
                      <a:srgbClr val="0070C0"/>
                    </a:solidFill>
                    <a:latin typeface="Calibri" panose="020F0502020204030204" pitchFamily="34" charset="0"/>
                    <a:cs typeface="Times New Roman" panose="02020603050405020304" pitchFamily="18" charset="0"/>
                  </a:rPr>
                  <a:t>Parameterdarstellung einer Geraden im </a:t>
                </a:r>
                <a14:m>
                  <m:oMath xmlns:m="http://schemas.openxmlformats.org/officeDocument/2006/math">
                    <m:r>
                      <a:rPr lang="de-AT" sz="3200" b="1" i="1" u="sng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ℝ</m:t>
                    </m:r>
                    <m:r>
                      <a:rPr lang="de-AT" sz="3200" b="1" i="1" u="sng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³</m:t>
                    </m:r>
                  </m:oMath>
                </a14:m>
                <a:endParaRPr lang="de-AT" sz="3200" b="1" u="sng" dirty="0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" name="Rechtec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153" y="488090"/>
                <a:ext cx="11573693" cy="584775"/>
              </a:xfrm>
              <a:prstGeom prst="rect">
                <a:avLst/>
              </a:prstGeom>
              <a:blipFill>
                <a:blip r:embed="rId3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feld 7">
            <a:extLst>
              <a:ext uri="{FF2B5EF4-FFF2-40B4-BE49-F238E27FC236}">
                <a16:creationId xmlns:a16="http://schemas.microsoft.com/office/drawing/2014/main" id="{60D74EA7-D181-46EA-A6E2-32D064161E97}"/>
              </a:ext>
            </a:extLst>
          </p:cNvPr>
          <p:cNvSpPr txBox="1"/>
          <p:nvPr/>
        </p:nvSpPr>
        <p:spPr>
          <a:xfrm>
            <a:off x="1664367" y="1314855"/>
            <a:ext cx="8863264" cy="470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200"/>
              </a:spcAft>
            </a:pPr>
            <a:r>
              <a:rPr lang="de-AT" sz="24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Parameterdarstellung</a:t>
            </a:r>
            <a:r>
              <a:rPr lang="de-AT" sz="24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: </a:t>
            </a:r>
            <a:r>
              <a:rPr lang="de-AT" sz="24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Punkt</a:t>
            </a:r>
            <a:r>
              <a:rPr lang="de-AT" sz="24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UND </a:t>
            </a:r>
            <a:r>
              <a:rPr lang="de-AT" sz="24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Richtungsvektor</a:t>
            </a:r>
            <a:endParaRPr lang="de-AT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5A0F861B-DF77-402F-B2BF-2A33BC7C689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0627" t="21412" r="40627" b="38894"/>
          <a:stretch/>
        </p:blipFill>
        <p:spPr bwMode="auto">
          <a:xfrm>
            <a:off x="789772" y="2335711"/>
            <a:ext cx="3317005" cy="339009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6" name="Textfeld 15">
            <a:extLst>
              <a:ext uri="{FF2B5EF4-FFF2-40B4-BE49-F238E27FC236}">
                <a16:creationId xmlns:a16="http://schemas.microsoft.com/office/drawing/2014/main" id="{7CC6681E-556A-42C0-BBF8-FFF93976EAAA}"/>
              </a:ext>
            </a:extLst>
          </p:cNvPr>
          <p:cNvSpPr txBox="1"/>
          <p:nvPr/>
        </p:nvSpPr>
        <p:spPr>
          <a:xfrm>
            <a:off x="5306228" y="4894813"/>
            <a:ext cx="6096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Für </a:t>
            </a:r>
            <a:r>
              <a:rPr lang="de-AT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jede reelle Zahl </a:t>
            </a:r>
            <a:r>
              <a:rPr lang="de-AT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des Parameters t erhält man einen </a:t>
            </a:r>
            <a:r>
              <a:rPr lang="de-AT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Punkt</a:t>
            </a:r>
            <a:r>
              <a:rPr lang="de-AT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auf der </a:t>
            </a:r>
            <a:r>
              <a:rPr lang="de-AT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Geraden g</a:t>
            </a:r>
            <a:r>
              <a:rPr lang="de-AT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 </a:t>
            </a:r>
            <a:endParaRPr lang="de-AT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feld 16">
                <a:extLst>
                  <a:ext uri="{FF2B5EF4-FFF2-40B4-BE49-F238E27FC236}">
                    <a16:creationId xmlns:a16="http://schemas.microsoft.com/office/drawing/2014/main" id="{E47ECB9C-CE4B-4293-84A2-0B65A5D95172}"/>
                  </a:ext>
                </a:extLst>
              </p:cNvPr>
              <p:cNvSpPr txBox="1"/>
              <p:nvPr/>
            </p:nvSpPr>
            <p:spPr>
              <a:xfrm>
                <a:off x="5306228" y="2477201"/>
                <a:ext cx="6096000" cy="190359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Sei g eine Gerade, P ein Punkt auf dieser Geraden und 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acc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ein Richtungsvektor von g. </a:t>
                </a:r>
              </a:p>
              <a:p>
                <a:pPr algn="ctr">
                  <a:lnSpc>
                    <a:spcPct val="107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200"/>
                  </a:spcAft>
                </a:pPr>
                <a:r>
                  <a:rPr lang="de-AT" sz="1800" u="sng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Dann gilt für alle Punkte </a:t>
                </a:r>
                <a14:m>
                  <m:oMath xmlns:m="http://schemas.openxmlformats.org/officeDocument/2006/math">
                    <m:r>
                      <a:rPr lang="de-AT" sz="1800" i="1" u="sng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𝑋</m:t>
                    </m:r>
                    <m:r>
                      <a:rPr lang="de-AT" sz="1800" i="1" u="sng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∈</m:t>
                    </m:r>
                    <m:r>
                      <a:rPr lang="de-AT" sz="1800" i="1" u="sng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𝑔</m:t>
                    </m:r>
                    <m:r>
                      <a:rPr lang="de-AT" sz="1800" i="1" u="sng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:</m:t>
                    </m:r>
                  </m:oMath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𝑿</m:t>
                      </m:r>
                      <m:r>
                        <a:rPr lang="de-AT" sz="24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=</m:t>
                      </m:r>
                      <m:r>
                        <a:rPr lang="de-AT" sz="24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𝑷</m:t>
                      </m:r>
                      <m:r>
                        <a:rPr lang="de-AT" sz="24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+</m:t>
                      </m:r>
                      <m:r>
                        <a:rPr lang="de-AT" sz="24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𝒕</m:t>
                      </m:r>
                      <m:r>
                        <a:rPr lang="de-AT" sz="24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∙</m:t>
                      </m:r>
                      <m:acc>
                        <m:accPr>
                          <m:chr m:val="⃑"/>
                          <m:ctrlPr>
                            <a:rPr lang="de-AT" sz="24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accPr>
                        <m:e>
                          <m:r>
                            <a:rPr lang="de-AT" sz="24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𝒂</m:t>
                          </m:r>
                        </m:e>
                      </m:acc>
                      <m:r>
                        <a:rPr lang="de-AT" sz="24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  </m:t>
                      </m:r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  </m:t>
                      </m:r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𝑚𝑖𝑡</m:t>
                      </m:r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 </m:t>
                      </m:r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𝑡</m:t>
                      </m:r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∈</m:t>
                      </m:r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ℝ</m:t>
                      </m:r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.</m:t>
                      </m:r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17" name="Textfeld 16">
                <a:extLst>
                  <a:ext uri="{FF2B5EF4-FFF2-40B4-BE49-F238E27FC236}">
                    <a16:creationId xmlns:a16="http://schemas.microsoft.com/office/drawing/2014/main" id="{E47ECB9C-CE4B-4293-84A2-0B65A5D951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6228" y="2477201"/>
                <a:ext cx="6096000" cy="1903598"/>
              </a:xfrm>
              <a:prstGeom prst="rect">
                <a:avLst/>
              </a:prstGeom>
              <a:blipFill>
                <a:blip r:embed="rId6"/>
                <a:stretch>
                  <a:fillRect t="-127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71852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>
            <a:extLst>
              <a:ext uri="{FF2B5EF4-FFF2-40B4-BE49-F238E27FC236}">
                <a16:creationId xmlns:a16="http://schemas.microsoft.com/office/drawing/2014/main" id="{B65AF1B9-F2AB-447E-ADF4-1DF7384CB850}"/>
              </a:ext>
            </a:extLst>
          </p:cNvPr>
          <p:cNvSpPr txBox="1"/>
          <p:nvPr/>
        </p:nvSpPr>
        <p:spPr>
          <a:xfrm>
            <a:off x="428625" y="514500"/>
            <a:ext cx="9791700" cy="14008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2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Bsp. 1)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Gib eine Parameterform zweier Geraden p und n mit folgenden Eigenschaften an: 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200"/>
              </a:spcAft>
              <a:buFont typeface="Wingdings" panose="05000000000000000000" pitchFamily="2" charset="2"/>
              <a:buChar char=""/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 liegt auf p und n. 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200"/>
              </a:spcAft>
              <a:buFont typeface="Wingdings" panose="05000000000000000000" pitchFamily="2" charset="2"/>
              <a:buChar char=""/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 ist parallel zu g. </a:t>
            </a:r>
            <a:endParaRPr lang="de-AT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200"/>
              </a:spcAft>
              <a:buFont typeface="Wingdings" panose="05000000000000000000" pitchFamily="2" charset="2"/>
              <a:buChar char=""/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 steht normal auf g.</a:t>
            </a:r>
            <a:endParaRPr lang="de-A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872D49DD-7DAF-4665-82B0-16467D3CC470}"/>
                  </a:ext>
                </a:extLst>
              </p:cNvPr>
              <p:cNvSpPr txBox="1"/>
              <p:nvPr/>
            </p:nvSpPr>
            <p:spPr>
              <a:xfrm>
                <a:off x="3857625" y="1092286"/>
                <a:ext cx="6096000" cy="823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de-AT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de-AT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de-AT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mr>
                            <m:mr>
                              <m:e>
                                <m:r>
                                  <a:rPr lang="de-AT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AT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de-AT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e>
                            </m:mr>
                            <m:mr>
                              <m:e>
                                <m:r>
                                  <a:rPr lang="de-AT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de-AT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−  </m:t>
                      </m:r>
                      <m:r>
                        <a:rPr lang="de-AT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d>
                            <m:dPr>
                              <m:begChr m:val="|"/>
                              <m:endChr m:val="|"/>
                              <m:ctrlP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d>
                          <m:r>
                            <a:rPr lang="de-AT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d>
                    </m:oMath>
                  </m:oMathPara>
                </a14:m>
                <a:endParaRPr lang="de-AT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872D49DD-7DAF-4665-82B0-16467D3CC4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7625" y="1092286"/>
                <a:ext cx="6096000" cy="82311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78683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9F02A0AA-1E4B-41DE-9B43-ACA8E4C8A2EF}"/>
                  </a:ext>
                </a:extLst>
              </p:cNvPr>
              <p:cNvSpPr txBox="1"/>
              <p:nvPr/>
            </p:nvSpPr>
            <p:spPr>
              <a:xfrm>
                <a:off x="523874" y="385182"/>
                <a:ext cx="9896475" cy="251466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200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Bsp. 2)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Die Bahn eines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Meteoriten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kann durch folgende Parameterdarstellung beschrieben werden: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2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𝑀𝑒𝑡𝑒𝑜𝑟𝑖𝑡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 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𝑚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: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𝑋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(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𝑡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)=</m:t>
                      </m:r>
                      <m:d>
                        <m:dPr>
                          <m:ctrlPr>
                            <a:rPr lang="de-AT" sz="1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AT" sz="16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de-AT" sz="1600" b="0" i="1" smtClean="0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  <m:t>400</m:t>
                                </m:r>
                              </m:e>
                            </m:mr>
                            <m:mr>
                              <m:e>
                                <m:r>
                                  <a:rPr lang="de-AT" sz="16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  <m:t>−150</m:t>
                                </m:r>
                              </m:e>
                            </m:mr>
                            <m:mr>
                              <m:e>
                                <m:r>
                                  <a:rPr lang="de-AT" sz="1600" b="0" i="1" smtClean="0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  <m:t>2700</m:t>
                                </m:r>
                              </m:e>
                            </m:mr>
                          </m:m>
                        </m:e>
                      </m:d>
                      <m:r>
                        <a:rPr lang="de-AT" sz="16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+</m:t>
                      </m:r>
                      <m:r>
                        <a:rPr lang="de-AT" sz="16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𝑡</m:t>
                      </m:r>
                      <m:r>
                        <a:rPr lang="de-AT" sz="16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∙</m:t>
                      </m:r>
                      <m:d>
                        <m:dPr>
                          <m:ctrlPr>
                            <a:rPr lang="de-AT" sz="1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AT" sz="16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de-AT" sz="1600" b="0" i="1" smtClean="0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  <m:t>90</m:t>
                                </m:r>
                              </m:e>
                            </m:mr>
                            <m:mr>
                              <m:e>
                                <m:r>
                                  <a:rPr lang="de-AT" sz="1600" b="0" i="1" smtClean="0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  <m:t>160</m:t>
                                </m:r>
                              </m:e>
                            </m:mr>
                            <m:mr>
                              <m:e>
                                <m:r>
                                  <a:rPr lang="de-AT" sz="16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  <m:t>−</m:t>
                                </m:r>
                                <m:r>
                                  <a:rPr lang="de-AT" sz="1600" b="0" i="1" smtClean="0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  <m:t>150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2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Die Längeneinheit beträgt 1m. Der Parameter t gibt die Zeit in Sekunden an.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200"/>
                  </a:spcAft>
                  <a:buFont typeface="+mj-lt"/>
                  <a:buAutoNum type="alphaLcPeriod"/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An welchen Positionen befindet sich der Meteorit zur Zeit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𝑡</m:t>
                        </m:r>
                      </m:e>
                      <m:sub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1</m:t>
                        </m:r>
                      </m:sub>
                    </m:sSub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=0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𝑠</m:t>
                    </m:r>
                    <m:r>
                      <a:rPr lang="de-AT" sz="18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  </m:t>
                    </m:r>
                    <m:r>
                      <a:rPr lang="de-AT" sz="18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𝑢𝑛𝑑</m:t>
                    </m:r>
                    <m:r>
                      <a:rPr lang="de-AT" sz="18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  </m:t>
                    </m:r>
                    <m:sSub>
                      <m:sSub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𝑡</m:t>
                        </m:r>
                      </m:e>
                      <m:sub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2</m:t>
                        </m:r>
                      </m:sub>
                    </m:sSub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=10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𝑠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?</m:t>
                    </m:r>
                  </m:oMath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200"/>
                  </a:spcAft>
                  <a:buFont typeface="+mj-lt"/>
                  <a:buAutoNum type="alphaLcPeriod"/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Wie groß ist seine Geschwindigkeit?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200"/>
                  </a:spcAft>
                  <a:buFont typeface="+mj-lt"/>
                  <a:buAutoNum type="alphaLcPeriod"/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Wann und in welchem Punkt schlägt der Meteorit am Boden (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𝑧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=0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) auf?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9F02A0AA-1E4B-41DE-9B43-ACA8E4C8A2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874" y="385182"/>
                <a:ext cx="9896475" cy="2514663"/>
              </a:xfrm>
              <a:prstGeom prst="rect">
                <a:avLst/>
              </a:prstGeom>
              <a:blipFill>
                <a:blip r:embed="rId3"/>
                <a:stretch>
                  <a:fillRect l="-555" t="-969" b="-2906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580529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>
            <a:extLst>
              <a:ext uri="{FF2B5EF4-FFF2-40B4-BE49-F238E27FC236}">
                <a16:creationId xmlns:a16="http://schemas.microsoft.com/office/drawing/2014/main" id="{93423FAB-207B-4EAE-AF8F-0670E61299BE}"/>
              </a:ext>
            </a:extLst>
          </p:cNvPr>
          <p:cNvSpPr txBox="1"/>
          <p:nvPr/>
        </p:nvSpPr>
        <p:spPr>
          <a:xfrm>
            <a:off x="390525" y="315961"/>
            <a:ext cx="9848850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2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Bsp. 3)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Gegeben sind die Punkte A, B und C. Gib die Gerade, die sowohl auf AB als auch auf AC normal steht und den Punkt C enthält, in Parameterdarstellung an.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2C5FE725-ECC5-4BF9-A015-6AA18D81E1A8}"/>
                  </a:ext>
                </a:extLst>
              </p:cNvPr>
              <p:cNvSpPr txBox="1"/>
              <p:nvPr/>
            </p:nvSpPr>
            <p:spPr>
              <a:xfrm>
                <a:off x="2266950" y="1072865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d>
                            <m:dPr>
                              <m:begChr m:val="|"/>
                              <m:endChr m:val="|"/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de-AT" sz="20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d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d>
                            <m:dPr>
                              <m:begChr m:val="|"/>
                              <m:endChr m:val="|"/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d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d>
                            <m:dPr>
                              <m:begChr m:val="|"/>
                              <m:endChr m:val="|"/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d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2C5FE725-ECC5-4BF9-A015-6AA18D81E1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6950" y="1072865"/>
                <a:ext cx="6096000" cy="40011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985261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257</Words>
  <Application>Microsoft Office PowerPoint</Application>
  <PresentationFormat>Breitbild</PresentationFormat>
  <Paragraphs>23</Paragraphs>
  <Slides>5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1" baseType="lpstr">
      <vt:lpstr>Calibri</vt:lpstr>
      <vt:lpstr>Cambria Math</vt:lpstr>
      <vt:lpstr>Georgia</vt:lpstr>
      <vt:lpstr>Trebuchet MS</vt:lpstr>
      <vt:lpstr>Wingdings</vt:lpstr>
      <vt:lpstr>Holzart</vt:lpstr>
      <vt:lpstr>Geraden im R³ Parameterdarstellung (Beispiele)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101</cp:revision>
  <dcterms:created xsi:type="dcterms:W3CDTF">2020-04-09T06:13:57Z</dcterms:created>
  <dcterms:modified xsi:type="dcterms:W3CDTF">2022-11-04T11:16:33Z</dcterms:modified>
</cp:coreProperties>
</file>