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48" r:id="rId3"/>
    <p:sldId id="353" r:id="rId4"/>
    <p:sldId id="354" r:id="rId5"/>
    <p:sldId id="35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296ED16-7DF0-4D2D-A7D4-DF364857CC55}"/>
    <pc:docChg chg="undo custSel modSld">
      <pc:chgData name="Tegischer Lukas" userId="f78daebb-0565-485c-bd0e-1cd035e796ff" providerId="ADAL" clId="{F296ED16-7DF0-4D2D-A7D4-DF364857CC55}" dt="2021-04-15T09:07:39.170" v="80" actId="1076"/>
      <pc:docMkLst>
        <pc:docMk/>
      </pc:docMkLst>
      <pc:sldChg chg="modSp">
        <pc:chgData name="Tegischer Lukas" userId="f78daebb-0565-485c-bd0e-1cd035e796ff" providerId="ADAL" clId="{F296ED16-7DF0-4D2D-A7D4-DF364857CC55}" dt="2021-04-15T09:04:09.189" v="18" actId="403"/>
        <pc:sldMkLst>
          <pc:docMk/>
          <pc:sldMk cId="336392357" sldId="256"/>
        </pc:sldMkLst>
        <pc:spChg chg="mod">
          <ac:chgData name="Tegischer Lukas" userId="f78daebb-0565-485c-bd0e-1cd035e796ff" providerId="ADAL" clId="{F296ED16-7DF0-4D2D-A7D4-DF364857CC55}" dt="2021-04-15T09:04:09.189" v="1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296ED16-7DF0-4D2D-A7D4-DF364857CC55}" dt="2021-04-15T09:07:39.170" v="8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F296ED16-7DF0-4D2D-A7D4-DF364857CC55}" dt="2021-04-15T09:07:39.170" v="80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F296ED16-7DF0-4D2D-A7D4-DF364857CC55}" dt="2021-04-15T09:04:46.210" v="45" actId="478"/>
          <ac:spMkLst>
            <pc:docMk/>
            <pc:sldMk cId="442268101" sldId="295"/>
            <ac:spMk id="9" creationId="{6B71F481-532C-4C97-B936-E48285AB27FE}"/>
          </ac:spMkLst>
        </pc:spChg>
        <pc:spChg chg="add mod">
          <ac:chgData name="Tegischer Lukas" userId="f78daebb-0565-485c-bd0e-1cd035e796ff" providerId="ADAL" clId="{F296ED16-7DF0-4D2D-A7D4-DF364857CC55}" dt="2021-04-15T09:07:38.715" v="79" actId="1076"/>
          <ac:spMkLst>
            <pc:docMk/>
            <pc:sldMk cId="442268101" sldId="295"/>
            <ac:spMk id="12" creationId="{5FFB24DB-A015-4B70-A123-6708346D5234}"/>
          </ac:spMkLst>
        </pc:spChg>
        <pc:spChg chg="add mod">
          <ac:chgData name="Tegischer Lukas" userId="f78daebb-0565-485c-bd0e-1cd035e796ff" providerId="ADAL" clId="{F296ED16-7DF0-4D2D-A7D4-DF364857CC55}" dt="2021-04-15T09:07:38.554" v="78" actId="1076"/>
          <ac:spMkLst>
            <pc:docMk/>
            <pc:sldMk cId="442268101" sldId="295"/>
            <ac:spMk id="15" creationId="{C485C0A5-868C-4899-876E-4DFE9B9A8447}"/>
          </ac:spMkLst>
        </pc:spChg>
        <pc:spChg chg="del">
          <ac:chgData name="Tegischer Lukas" userId="f78daebb-0565-485c-bd0e-1cd035e796ff" providerId="ADAL" clId="{F296ED16-7DF0-4D2D-A7D4-DF364857CC55}" dt="2021-04-15T09:04:46.210" v="45" actId="478"/>
          <ac:spMkLst>
            <pc:docMk/>
            <pc:sldMk cId="442268101" sldId="295"/>
            <ac:spMk id="18" creationId="{D67158B1-9C51-4B1B-B04F-6E4BBEB7DE12}"/>
          </ac:spMkLst>
        </pc:spChg>
        <pc:spChg chg="del">
          <ac:chgData name="Tegischer Lukas" userId="f78daebb-0565-485c-bd0e-1cd035e796ff" providerId="ADAL" clId="{F296ED16-7DF0-4D2D-A7D4-DF364857CC55}" dt="2021-04-15T09:04:46.210" v="45" actId="478"/>
          <ac:spMkLst>
            <pc:docMk/>
            <pc:sldMk cId="442268101" sldId="295"/>
            <ac:spMk id="19" creationId="{B36DA879-751C-4537-986D-397C261E0BA7}"/>
          </ac:spMkLst>
        </pc:spChg>
        <pc:spChg chg="del">
          <ac:chgData name="Tegischer Lukas" userId="f78daebb-0565-485c-bd0e-1cd035e796ff" providerId="ADAL" clId="{F296ED16-7DF0-4D2D-A7D4-DF364857CC55}" dt="2021-04-15T09:04:46.210" v="45" actId="478"/>
          <ac:spMkLst>
            <pc:docMk/>
            <pc:sldMk cId="442268101" sldId="295"/>
            <ac:spMk id="20" creationId="{143E3B90-1130-4F6F-AE56-5B60C5B8E427}"/>
          </ac:spMkLst>
        </pc:spChg>
        <pc:picChg chg="del">
          <ac:chgData name="Tegischer Lukas" userId="f78daebb-0565-485c-bd0e-1cd035e796ff" providerId="ADAL" clId="{F296ED16-7DF0-4D2D-A7D4-DF364857CC55}" dt="2021-04-15T09:04:44.430" v="44" actId="478"/>
          <ac:picMkLst>
            <pc:docMk/>
            <pc:sldMk cId="442268101" sldId="295"/>
            <ac:picMk id="7" creationId="{54EACAF1-3811-406A-9316-0F1CD9FD5171}"/>
          </ac:picMkLst>
        </pc:picChg>
        <pc:cxnChg chg="del">
          <ac:chgData name="Tegischer Lukas" userId="f78daebb-0565-485c-bd0e-1cd035e796ff" providerId="ADAL" clId="{F296ED16-7DF0-4D2D-A7D4-DF364857CC55}" dt="2021-04-15T09:04:46.210" v="45" actId="478"/>
          <ac:cxnSpMkLst>
            <pc:docMk/>
            <pc:sldMk cId="442268101" sldId="295"/>
            <ac:cxnSpMk id="10" creationId="{48F3CC26-1E06-466F-A8AD-183B7E785CB6}"/>
          </ac:cxnSpMkLst>
        </pc:cxnChg>
        <pc:cxnChg chg="del">
          <ac:chgData name="Tegischer Lukas" userId="f78daebb-0565-485c-bd0e-1cd035e796ff" providerId="ADAL" clId="{F296ED16-7DF0-4D2D-A7D4-DF364857CC55}" dt="2021-04-15T09:04:46.210" v="45" actId="478"/>
          <ac:cxnSpMkLst>
            <pc:docMk/>
            <pc:sldMk cId="442268101" sldId="295"/>
            <ac:cxnSpMk id="16" creationId="{E298EE11-4372-49D7-B406-4F9EC03E1C2C}"/>
          </ac:cxnSpMkLst>
        </pc:cxn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8FC9A805-8B3C-4A79-BF8E-BF6113814D50}"/>
    <pc:docChg chg="custSel addSld delSld modSld">
      <pc:chgData name="Tegischer Lukas" userId="f78daebb-0565-485c-bd0e-1cd035e796ff" providerId="ADAL" clId="{8FC9A805-8B3C-4A79-BF8E-BF6113814D50}" dt="2021-04-15T09:16:04.923" v="127" actId="1076"/>
      <pc:docMkLst>
        <pc:docMk/>
      </pc:docMkLst>
      <pc:sldChg chg="modSp">
        <pc:chgData name="Tegischer Lukas" userId="f78daebb-0565-485c-bd0e-1cd035e796ff" providerId="ADAL" clId="{8FC9A805-8B3C-4A79-BF8E-BF6113814D50}" dt="2021-04-15T09:10:34.293" v="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FC9A805-8B3C-4A79-BF8E-BF6113814D50}" dt="2021-04-15T09:10:34.293" v="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FC9A805-8B3C-4A79-BF8E-BF6113814D50}" dt="2021-04-15T09:10:37.787" v="48" actId="47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8FC9A805-8B3C-4A79-BF8E-BF6113814D50}" dt="2021-04-15T09:10:39.856" v="49" actId="47"/>
        <pc:sldMkLst>
          <pc:docMk/>
          <pc:sldMk cId="3264415618" sldId="345"/>
        </pc:sldMkLst>
      </pc:sldChg>
      <pc:sldChg chg="del">
        <pc:chgData name="Tegischer Lukas" userId="f78daebb-0565-485c-bd0e-1cd035e796ff" providerId="ADAL" clId="{8FC9A805-8B3C-4A79-BF8E-BF6113814D50}" dt="2021-04-15T09:10:37.787" v="48" actId="47"/>
        <pc:sldMkLst>
          <pc:docMk/>
          <pc:sldMk cId="2068515563" sldId="346"/>
        </pc:sldMkLst>
      </pc:sldChg>
      <pc:sldChg chg="del">
        <pc:chgData name="Tegischer Lukas" userId="f78daebb-0565-485c-bd0e-1cd035e796ff" providerId="ADAL" clId="{8FC9A805-8B3C-4A79-BF8E-BF6113814D50}" dt="2021-04-15T09:10:37.787" v="48" actId="47"/>
        <pc:sldMkLst>
          <pc:docMk/>
          <pc:sldMk cId="1630780520" sldId="347"/>
        </pc:sldMkLst>
      </pc:sldChg>
      <pc:sldChg chg="del">
        <pc:chgData name="Tegischer Lukas" userId="f78daebb-0565-485c-bd0e-1cd035e796ff" providerId="ADAL" clId="{8FC9A805-8B3C-4A79-BF8E-BF6113814D50}" dt="2021-04-15T09:10:40.440" v="50" actId="47"/>
        <pc:sldMkLst>
          <pc:docMk/>
          <pc:sldMk cId="63192658" sldId="349"/>
        </pc:sldMkLst>
      </pc:sldChg>
      <pc:sldChg chg="del">
        <pc:chgData name="Tegischer Lukas" userId="f78daebb-0565-485c-bd0e-1cd035e796ff" providerId="ADAL" clId="{8FC9A805-8B3C-4A79-BF8E-BF6113814D50}" dt="2021-04-15T09:10:40.664" v="51" actId="47"/>
        <pc:sldMkLst>
          <pc:docMk/>
          <pc:sldMk cId="2385815516" sldId="350"/>
        </pc:sldMkLst>
      </pc:sldChg>
      <pc:sldChg chg="del">
        <pc:chgData name="Tegischer Lukas" userId="f78daebb-0565-485c-bd0e-1cd035e796ff" providerId="ADAL" clId="{8FC9A805-8B3C-4A79-BF8E-BF6113814D50}" dt="2021-04-15T09:10:41.323" v="52" actId="47"/>
        <pc:sldMkLst>
          <pc:docMk/>
          <pc:sldMk cId="576675763" sldId="351"/>
        </pc:sldMkLst>
      </pc:sldChg>
      <pc:sldChg chg="del">
        <pc:chgData name="Tegischer Lukas" userId="f78daebb-0565-485c-bd0e-1cd035e796ff" providerId="ADAL" clId="{8FC9A805-8B3C-4A79-BF8E-BF6113814D50}" dt="2021-04-15T09:10:41.713" v="53" actId="47"/>
        <pc:sldMkLst>
          <pc:docMk/>
          <pc:sldMk cId="889908372" sldId="352"/>
        </pc:sldMkLst>
      </pc:sldChg>
      <pc:sldChg chg="addSp delSp modSp mod">
        <pc:chgData name="Tegischer Lukas" userId="f78daebb-0565-485c-bd0e-1cd035e796ff" providerId="ADAL" clId="{8FC9A805-8B3C-4A79-BF8E-BF6113814D50}" dt="2021-04-15T09:12:37.367" v="71" actId="1076"/>
        <pc:sldMkLst>
          <pc:docMk/>
          <pc:sldMk cId="3478683996" sldId="353"/>
        </pc:sldMkLst>
        <pc:spChg chg="add mod">
          <ac:chgData name="Tegischer Lukas" userId="f78daebb-0565-485c-bd0e-1cd035e796ff" providerId="ADAL" clId="{8FC9A805-8B3C-4A79-BF8E-BF6113814D50}" dt="2021-04-15T09:10:56.604" v="61" actId="20577"/>
          <ac:spMkLst>
            <pc:docMk/>
            <pc:sldMk cId="3478683996" sldId="353"/>
            <ac:spMk id="7" creationId="{B65AF1B9-F2AB-447E-ADF4-1DF7384CB850}"/>
          </ac:spMkLst>
        </pc:spChg>
        <pc:spChg chg="del">
          <ac:chgData name="Tegischer Lukas" userId="f78daebb-0565-485c-bd0e-1cd035e796ff" providerId="ADAL" clId="{8FC9A805-8B3C-4A79-BF8E-BF6113814D50}" dt="2021-04-15T09:10:43.584" v="55" actId="478"/>
          <ac:spMkLst>
            <pc:docMk/>
            <pc:sldMk cId="3478683996" sldId="353"/>
            <ac:spMk id="8" creationId="{4018CC17-9184-40C9-8718-3B9D78184FE9}"/>
          </ac:spMkLst>
        </pc:spChg>
        <pc:spChg chg="del">
          <ac:chgData name="Tegischer Lukas" userId="f78daebb-0565-485c-bd0e-1cd035e796ff" providerId="ADAL" clId="{8FC9A805-8B3C-4A79-BF8E-BF6113814D50}" dt="2021-04-15T09:10:43.124" v="54" actId="478"/>
          <ac:spMkLst>
            <pc:docMk/>
            <pc:sldMk cId="3478683996" sldId="353"/>
            <ac:spMk id="9" creationId="{F5BCE64C-8CA6-480C-9D60-CB9DC679EE0B}"/>
          </ac:spMkLst>
        </pc:spChg>
        <pc:spChg chg="add mod">
          <ac:chgData name="Tegischer Lukas" userId="f78daebb-0565-485c-bd0e-1cd035e796ff" providerId="ADAL" clId="{8FC9A805-8B3C-4A79-BF8E-BF6113814D50}" dt="2021-04-15T09:12:37.367" v="71" actId="1076"/>
          <ac:spMkLst>
            <pc:docMk/>
            <pc:sldMk cId="3478683996" sldId="353"/>
            <ac:spMk id="10" creationId="{872D49DD-7DAF-4665-82B0-16467D3CC470}"/>
          </ac:spMkLst>
        </pc:spChg>
      </pc:sldChg>
      <pc:sldChg chg="addSp delSp modSp add mod">
        <pc:chgData name="Tegischer Lukas" userId="f78daebb-0565-485c-bd0e-1cd035e796ff" providerId="ADAL" clId="{8FC9A805-8B3C-4A79-BF8E-BF6113814D50}" dt="2021-04-15T09:14:55.476" v="108" actId="6549"/>
        <pc:sldMkLst>
          <pc:docMk/>
          <pc:sldMk cId="2258052968" sldId="354"/>
        </pc:sldMkLst>
        <pc:spChg chg="del">
          <ac:chgData name="Tegischer Lukas" userId="f78daebb-0565-485c-bd0e-1cd035e796ff" providerId="ADAL" clId="{8FC9A805-8B3C-4A79-BF8E-BF6113814D50}" dt="2021-04-15T09:14:02.246" v="73" actId="478"/>
          <ac:spMkLst>
            <pc:docMk/>
            <pc:sldMk cId="2258052968" sldId="354"/>
            <ac:spMk id="7" creationId="{B65AF1B9-F2AB-447E-ADF4-1DF7384CB850}"/>
          </ac:spMkLst>
        </pc:spChg>
        <pc:spChg chg="add mod">
          <ac:chgData name="Tegischer Lukas" userId="f78daebb-0565-485c-bd0e-1cd035e796ff" providerId="ADAL" clId="{8FC9A805-8B3C-4A79-BF8E-BF6113814D50}" dt="2021-04-15T09:14:55.476" v="108" actId="6549"/>
          <ac:spMkLst>
            <pc:docMk/>
            <pc:sldMk cId="2258052968" sldId="354"/>
            <ac:spMk id="8" creationId="{9F02A0AA-1E4B-41DE-9B43-ACA8E4C8A2EF}"/>
          </ac:spMkLst>
        </pc:spChg>
        <pc:spChg chg="del">
          <ac:chgData name="Tegischer Lukas" userId="f78daebb-0565-485c-bd0e-1cd035e796ff" providerId="ADAL" clId="{8FC9A805-8B3C-4A79-BF8E-BF6113814D50}" dt="2021-04-15T09:14:04.891" v="75" actId="478"/>
          <ac:spMkLst>
            <pc:docMk/>
            <pc:sldMk cId="2258052968" sldId="354"/>
            <ac:spMk id="10" creationId="{872D49DD-7DAF-4665-82B0-16467D3CC470}"/>
          </ac:spMkLst>
        </pc:spChg>
      </pc:sldChg>
      <pc:sldChg chg="addSp delSp modSp add mod">
        <pc:chgData name="Tegischer Lukas" userId="f78daebb-0565-485c-bd0e-1cd035e796ff" providerId="ADAL" clId="{8FC9A805-8B3C-4A79-BF8E-BF6113814D50}" dt="2021-04-15T09:16:04.923" v="127" actId="1076"/>
        <pc:sldMkLst>
          <pc:docMk/>
          <pc:sldMk cId="1898526132" sldId="355"/>
        </pc:sldMkLst>
        <pc:spChg chg="add mod">
          <ac:chgData name="Tegischer Lukas" userId="f78daebb-0565-485c-bd0e-1cd035e796ff" providerId="ADAL" clId="{8FC9A805-8B3C-4A79-BF8E-BF6113814D50}" dt="2021-04-15T09:15:28.976" v="115" actId="1076"/>
          <ac:spMkLst>
            <pc:docMk/>
            <pc:sldMk cId="1898526132" sldId="355"/>
            <ac:spMk id="5" creationId="{93423FAB-207B-4EAE-AF8F-0670E61299BE}"/>
          </ac:spMkLst>
        </pc:spChg>
        <pc:spChg chg="add mod">
          <ac:chgData name="Tegischer Lukas" userId="f78daebb-0565-485c-bd0e-1cd035e796ff" providerId="ADAL" clId="{8FC9A805-8B3C-4A79-BF8E-BF6113814D50}" dt="2021-04-15T09:16:04.923" v="127" actId="1076"/>
          <ac:spMkLst>
            <pc:docMk/>
            <pc:sldMk cId="1898526132" sldId="355"/>
            <ac:spMk id="7" creationId="{2C5FE725-ECC5-4BF9-A015-6AA18D81E1A8}"/>
          </ac:spMkLst>
        </pc:spChg>
        <pc:spChg chg="del">
          <ac:chgData name="Tegischer Lukas" userId="f78daebb-0565-485c-bd0e-1cd035e796ff" providerId="ADAL" clId="{8FC9A805-8B3C-4A79-BF8E-BF6113814D50}" dt="2021-04-15T09:15:20.856" v="110" actId="478"/>
          <ac:spMkLst>
            <pc:docMk/>
            <pc:sldMk cId="1898526132" sldId="355"/>
            <ac:spMk id="8" creationId="{9F02A0AA-1E4B-41DE-9B43-ACA8E4C8A2EF}"/>
          </ac:spMkLst>
        </pc:spChg>
      </pc:sldChg>
    </pc:docChg>
  </pc:docChgLst>
  <pc:docChgLst>
    <pc:chgData name="Tegischer Lukas" userId="f78daebb-0565-485c-bd0e-1cd035e796ff" providerId="ADAL" clId="{AB701C05-12BF-48B3-B3D5-9E75967AE4D3}"/>
    <pc:docChg chg="undo custSel addSld delSld modSld sldOrd">
      <pc:chgData name="Tegischer Lukas" userId="f78daebb-0565-485c-bd0e-1cd035e796ff" providerId="ADAL" clId="{AB701C05-12BF-48B3-B3D5-9E75967AE4D3}" dt="2021-04-15T09:01:48.486" v="296" actId="1076"/>
      <pc:docMkLst>
        <pc:docMk/>
      </pc:docMkLst>
      <pc:sldChg chg="modSp">
        <pc:chgData name="Tegischer Lukas" userId="f78daebb-0565-485c-bd0e-1cd035e796ff" providerId="ADAL" clId="{AB701C05-12BF-48B3-B3D5-9E75967AE4D3}" dt="2021-04-15T08:46:22.04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701C05-12BF-48B3-B3D5-9E75967AE4D3}" dt="2021-04-15T08:46:22.04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">
        <pc:chgData name="Tegischer Lukas" userId="f78daebb-0565-485c-bd0e-1cd035e796ff" providerId="ADAL" clId="{AB701C05-12BF-48B3-B3D5-9E75967AE4D3}" dt="2021-04-15T08:47:50.588" v="87" actId="20577"/>
        <pc:sldMkLst>
          <pc:docMk/>
          <pc:sldMk cId="442268101" sldId="295"/>
        </pc:sldMkLst>
        <pc:spChg chg="mod">
          <ac:chgData name="Tegischer Lukas" userId="f78daebb-0565-485c-bd0e-1cd035e796ff" providerId="ADAL" clId="{AB701C05-12BF-48B3-B3D5-9E75967AE4D3}" dt="2021-04-15T08:47:50.588" v="87" actId="20577"/>
          <ac:spMkLst>
            <pc:docMk/>
            <pc:sldMk cId="442268101" sldId="295"/>
            <ac:spMk id="2" creationId="{00000000-0000-0000-0000-000000000000}"/>
          </ac:spMkLst>
        </pc:spChg>
        <pc:picChg chg="add del">
          <ac:chgData name="Tegischer Lukas" userId="f78daebb-0565-485c-bd0e-1cd035e796ff" providerId="ADAL" clId="{AB701C05-12BF-48B3-B3D5-9E75967AE4D3}" dt="2021-04-15T08:47:27.627" v="33" actId="478"/>
          <ac:picMkLst>
            <pc:docMk/>
            <pc:sldMk cId="442268101" sldId="295"/>
            <ac:picMk id="7" creationId="{54EACAF1-3811-406A-9316-0F1CD9FD5171}"/>
          </ac:picMkLst>
        </pc:picChg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3594661750" sldId="325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1731357294" sldId="327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2529241217" sldId="329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4242640888" sldId="330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622695636" sldId="331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2869528389" sldId="332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430876010" sldId="333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2516222174" sldId="334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415209281" sldId="335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2762341962" sldId="336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1780470964" sldId="337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167577190" sldId="338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4121298962" sldId="339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427262542" sldId="340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2004093350" sldId="341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2595432053" sldId="342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3643627682" sldId="343"/>
        </pc:sldMkLst>
      </pc:sldChg>
      <pc:sldChg chg="add del">
        <pc:chgData name="Tegischer Lukas" userId="f78daebb-0565-485c-bd0e-1cd035e796ff" providerId="ADAL" clId="{AB701C05-12BF-48B3-B3D5-9E75967AE4D3}" dt="2021-04-15T08:51:55.794" v="155" actId="47"/>
        <pc:sldMkLst>
          <pc:docMk/>
          <pc:sldMk cId="3131265681" sldId="344"/>
        </pc:sldMkLst>
      </pc:sldChg>
      <pc:sldChg chg="addSp delSp modSp mod">
        <pc:chgData name="Tegischer Lukas" userId="f78daebb-0565-485c-bd0e-1cd035e796ff" providerId="ADAL" clId="{AB701C05-12BF-48B3-B3D5-9E75967AE4D3}" dt="2021-04-15T09:01:48.486" v="296" actId="1076"/>
        <pc:sldMkLst>
          <pc:docMk/>
          <pc:sldMk cId="3264415618" sldId="345"/>
        </pc:sldMkLst>
        <pc:spChg chg="add del mod">
          <ac:chgData name="Tegischer Lukas" userId="f78daebb-0565-485c-bd0e-1cd035e796ff" providerId="ADAL" clId="{AB701C05-12BF-48B3-B3D5-9E75967AE4D3}" dt="2021-04-15T08:51:50.827" v="151" actId="22"/>
          <ac:spMkLst>
            <pc:docMk/>
            <pc:sldMk cId="3264415618" sldId="345"/>
            <ac:spMk id="5" creationId="{EF48537C-E1EE-417E-BA28-06F8F1E23CA9}"/>
          </ac:spMkLst>
        </pc:spChg>
        <pc:spChg chg="add del">
          <ac:chgData name="Tegischer Lukas" userId="f78daebb-0565-485c-bd0e-1cd035e796ff" providerId="ADAL" clId="{AB701C05-12BF-48B3-B3D5-9E75967AE4D3}" dt="2021-04-15T08:52:03.462" v="158" actId="478"/>
          <ac:spMkLst>
            <pc:docMk/>
            <pc:sldMk cId="3264415618" sldId="345"/>
            <ac:spMk id="7" creationId="{F5C81904-B61D-4585-9FFD-4E6A09012B82}"/>
          </ac:spMkLst>
        </pc:spChg>
        <pc:spChg chg="add mod">
          <ac:chgData name="Tegischer Lukas" userId="f78daebb-0565-485c-bd0e-1cd035e796ff" providerId="ADAL" clId="{AB701C05-12BF-48B3-B3D5-9E75967AE4D3}" dt="2021-04-15T09:01:41.525" v="295" actId="404"/>
          <ac:spMkLst>
            <pc:docMk/>
            <pc:sldMk cId="3264415618" sldId="345"/>
            <ac:spMk id="8" creationId="{C4AF3960-7D41-413B-B101-E2F8C1AC53EC}"/>
          </ac:spMkLst>
        </pc:spChg>
        <pc:spChg chg="add del">
          <ac:chgData name="Tegischer Lukas" userId="f78daebb-0565-485c-bd0e-1cd035e796ff" providerId="ADAL" clId="{AB701C05-12BF-48B3-B3D5-9E75967AE4D3}" dt="2021-04-15T08:52:02.881" v="157" actId="478"/>
          <ac:spMkLst>
            <pc:docMk/>
            <pc:sldMk cId="3264415618" sldId="345"/>
            <ac:spMk id="9" creationId="{FCC31311-A171-4F35-96FE-AC4C0A869BF9}"/>
          </ac:spMkLst>
        </pc:spChg>
        <pc:spChg chg="add mod">
          <ac:chgData name="Tegischer Lukas" userId="f78daebb-0565-485c-bd0e-1cd035e796ff" providerId="ADAL" clId="{AB701C05-12BF-48B3-B3D5-9E75967AE4D3}" dt="2021-04-15T09:01:48.486" v="296" actId="1076"/>
          <ac:spMkLst>
            <pc:docMk/>
            <pc:sldMk cId="3264415618" sldId="345"/>
            <ac:spMk id="10" creationId="{E65A6CDF-D42F-4A4E-BF5C-CB8A80B5A742}"/>
          </ac:spMkLst>
        </pc:spChg>
        <pc:picChg chg="add mod">
          <ac:chgData name="Tegischer Lukas" userId="f78daebb-0565-485c-bd0e-1cd035e796ff" providerId="ADAL" clId="{AB701C05-12BF-48B3-B3D5-9E75967AE4D3}" dt="2021-04-15T08:52:00.777" v="156"/>
          <ac:picMkLst>
            <pc:docMk/>
            <pc:sldMk cId="3264415618" sldId="345"/>
            <ac:picMk id="6" creationId="{2C86DB83-0AAF-44C6-94E6-983E92790AD6}"/>
          </ac:picMkLst>
        </pc:picChg>
      </pc:sldChg>
      <pc:sldChg chg="add">
        <pc:chgData name="Tegischer Lukas" userId="f78daebb-0565-485c-bd0e-1cd035e796ff" providerId="ADAL" clId="{AB701C05-12BF-48B3-B3D5-9E75967AE4D3}" dt="2021-04-15T08:46:58.245" v="31"/>
        <pc:sldMkLst>
          <pc:docMk/>
          <pc:sldMk cId="2068515563" sldId="346"/>
        </pc:sldMkLst>
      </pc:sldChg>
      <pc:sldChg chg="add">
        <pc:chgData name="Tegischer Lukas" userId="f78daebb-0565-485c-bd0e-1cd035e796ff" providerId="ADAL" clId="{AB701C05-12BF-48B3-B3D5-9E75967AE4D3}" dt="2021-04-15T08:46:58.245" v="31"/>
        <pc:sldMkLst>
          <pc:docMk/>
          <pc:sldMk cId="1630780520" sldId="347"/>
        </pc:sldMkLst>
      </pc:sldChg>
      <pc:sldChg chg="addSp delSp modSp add mod ord delAnim modAnim">
        <pc:chgData name="Tegischer Lukas" userId="f78daebb-0565-485c-bd0e-1cd035e796ff" providerId="ADAL" clId="{AB701C05-12BF-48B3-B3D5-9E75967AE4D3}" dt="2021-04-15T08:51:22.206" v="142" actId="113"/>
        <pc:sldMkLst>
          <pc:docMk/>
          <pc:sldMk cId="1571852374" sldId="348"/>
        </pc:sldMkLst>
        <pc:spChg chg="mod">
          <ac:chgData name="Tegischer Lukas" userId="f78daebb-0565-485c-bd0e-1cd035e796ff" providerId="ADAL" clId="{AB701C05-12BF-48B3-B3D5-9E75967AE4D3}" dt="2021-04-15T08:49:16.225" v="116" actId="1076"/>
          <ac:spMkLst>
            <pc:docMk/>
            <pc:sldMk cId="1571852374" sldId="34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B701C05-12BF-48B3-B3D5-9E75967AE4D3}" dt="2021-04-15T08:49:18.685" v="117" actId="404"/>
          <ac:spMkLst>
            <pc:docMk/>
            <pc:sldMk cId="1571852374" sldId="348"/>
            <ac:spMk id="8" creationId="{60D74EA7-D181-46EA-A6E2-32D064161E97}"/>
          </ac:spMkLst>
        </pc:spChg>
        <pc:spChg chg="add del mod">
          <ac:chgData name="Tegischer Lukas" userId="f78daebb-0565-485c-bd0e-1cd035e796ff" providerId="ADAL" clId="{AB701C05-12BF-48B3-B3D5-9E75967AE4D3}" dt="2021-04-15T08:49:59.213" v="127" actId="478"/>
          <ac:spMkLst>
            <pc:docMk/>
            <pc:sldMk cId="1571852374" sldId="348"/>
            <ac:spMk id="11" creationId="{0C6318D8-3B85-4C74-A5C3-CEF4A153C89F}"/>
          </ac:spMkLst>
        </pc:spChg>
        <pc:spChg chg="del mod">
          <ac:chgData name="Tegischer Lukas" userId="f78daebb-0565-485c-bd0e-1cd035e796ff" providerId="ADAL" clId="{AB701C05-12BF-48B3-B3D5-9E75967AE4D3}" dt="2021-04-15T08:48:52.951" v="106" actId="478"/>
          <ac:spMkLst>
            <pc:docMk/>
            <pc:sldMk cId="1571852374" sldId="348"/>
            <ac:spMk id="12" creationId="{96D9DD72-44E1-40E4-B5A6-D9CD2439B903}"/>
          </ac:spMkLst>
        </pc:spChg>
        <pc:spChg chg="del">
          <ac:chgData name="Tegischer Lukas" userId="f78daebb-0565-485c-bd0e-1cd035e796ff" providerId="ADAL" clId="{AB701C05-12BF-48B3-B3D5-9E75967AE4D3}" dt="2021-04-15T08:49:22.486" v="119" actId="478"/>
          <ac:spMkLst>
            <pc:docMk/>
            <pc:sldMk cId="1571852374" sldId="348"/>
            <ac:spMk id="15" creationId="{AFB0FA96-805C-47F3-8AD1-9F97C931D493}"/>
          </ac:spMkLst>
        </pc:spChg>
        <pc:spChg chg="add mod">
          <ac:chgData name="Tegischer Lukas" userId="f78daebb-0565-485c-bd0e-1cd035e796ff" providerId="ADAL" clId="{AB701C05-12BF-48B3-B3D5-9E75967AE4D3}" dt="2021-04-15T08:51:22.206" v="142" actId="113"/>
          <ac:spMkLst>
            <pc:docMk/>
            <pc:sldMk cId="1571852374" sldId="348"/>
            <ac:spMk id="16" creationId="{7CC6681E-556A-42C0-BBF8-FFF93976EAAA}"/>
          </ac:spMkLst>
        </pc:spChg>
        <pc:spChg chg="add mod">
          <ac:chgData name="Tegischer Lukas" userId="f78daebb-0565-485c-bd0e-1cd035e796ff" providerId="ADAL" clId="{AB701C05-12BF-48B3-B3D5-9E75967AE4D3}" dt="2021-04-15T08:50:20.677" v="134" actId="1076"/>
          <ac:spMkLst>
            <pc:docMk/>
            <pc:sldMk cId="1571852374" sldId="348"/>
            <ac:spMk id="17" creationId="{E47ECB9C-CE4B-4293-84A2-0B65A5D95172}"/>
          </ac:spMkLst>
        </pc:spChg>
        <pc:picChg chg="add mod">
          <ac:chgData name="Tegischer Lukas" userId="f78daebb-0565-485c-bd0e-1cd035e796ff" providerId="ADAL" clId="{AB701C05-12BF-48B3-B3D5-9E75967AE4D3}" dt="2021-04-15T08:49:39.436" v="124" actId="1076"/>
          <ac:picMkLst>
            <pc:docMk/>
            <pc:sldMk cId="1571852374" sldId="348"/>
            <ac:picMk id="9" creationId="{5A0F861B-DF77-402F-B2BF-2A33BC7C6892}"/>
          </ac:picMkLst>
        </pc:picChg>
        <pc:picChg chg="del">
          <ac:chgData name="Tegischer Lukas" userId="f78daebb-0565-485c-bd0e-1cd035e796ff" providerId="ADAL" clId="{AB701C05-12BF-48B3-B3D5-9E75967AE4D3}" dt="2021-04-15T08:49:20.828" v="118" actId="478"/>
          <ac:picMkLst>
            <pc:docMk/>
            <pc:sldMk cId="1571852374" sldId="348"/>
            <ac:picMk id="13" creationId="{84A5A6F1-8BDF-4A08-AFC3-9D92E233ECBA}"/>
          </ac:picMkLst>
        </pc:picChg>
      </pc:sldChg>
      <pc:sldChg chg="addSp delSp modSp add mod modAnim">
        <pc:chgData name="Tegischer Lukas" userId="f78daebb-0565-485c-bd0e-1cd035e796ff" providerId="ADAL" clId="{AB701C05-12BF-48B3-B3D5-9E75967AE4D3}" dt="2021-04-15T08:55:17.881" v="210"/>
        <pc:sldMkLst>
          <pc:docMk/>
          <pc:sldMk cId="63192658" sldId="349"/>
        </pc:sldMkLst>
        <pc:spChg chg="add mod">
          <ac:chgData name="Tegischer Lukas" userId="f78daebb-0565-485c-bd0e-1cd035e796ff" providerId="ADAL" clId="{AB701C05-12BF-48B3-B3D5-9E75967AE4D3}" dt="2021-04-15T08:55:10.292" v="208" actId="20577"/>
          <ac:spMkLst>
            <pc:docMk/>
            <pc:sldMk cId="63192658" sldId="349"/>
            <ac:spMk id="7" creationId="{35C2B6BB-0CC1-4E37-9D3D-585BCB904420}"/>
          </ac:spMkLst>
        </pc:spChg>
        <pc:spChg chg="del">
          <ac:chgData name="Tegischer Lukas" userId="f78daebb-0565-485c-bd0e-1cd035e796ff" providerId="ADAL" clId="{AB701C05-12BF-48B3-B3D5-9E75967AE4D3}" dt="2021-04-15T08:52:51.495" v="180" actId="478"/>
          <ac:spMkLst>
            <pc:docMk/>
            <pc:sldMk cId="63192658" sldId="349"/>
            <ac:spMk id="8" creationId="{C4AF3960-7D41-413B-B101-E2F8C1AC53EC}"/>
          </ac:spMkLst>
        </pc:spChg>
        <pc:spChg chg="del">
          <ac:chgData name="Tegischer Lukas" userId="f78daebb-0565-485c-bd0e-1cd035e796ff" providerId="ADAL" clId="{AB701C05-12BF-48B3-B3D5-9E75967AE4D3}" dt="2021-04-15T08:52:50.994" v="179" actId="478"/>
          <ac:spMkLst>
            <pc:docMk/>
            <pc:sldMk cId="63192658" sldId="349"/>
            <ac:spMk id="10" creationId="{E65A6CDF-D42F-4A4E-BF5C-CB8A80B5A742}"/>
          </ac:spMkLst>
        </pc:spChg>
      </pc:sldChg>
      <pc:sldChg chg="addSp delSp modSp add mod ord">
        <pc:chgData name="Tegischer Lukas" userId="f78daebb-0565-485c-bd0e-1cd035e796ff" providerId="ADAL" clId="{AB701C05-12BF-48B3-B3D5-9E75967AE4D3}" dt="2021-04-15T08:55:57.821" v="227" actId="113"/>
        <pc:sldMkLst>
          <pc:docMk/>
          <pc:sldMk cId="2385815516" sldId="350"/>
        </pc:sldMkLst>
        <pc:spChg chg="add mod">
          <ac:chgData name="Tegischer Lukas" userId="f78daebb-0565-485c-bd0e-1cd035e796ff" providerId="ADAL" clId="{AB701C05-12BF-48B3-B3D5-9E75967AE4D3}" dt="2021-04-15T08:55:57.821" v="227" actId="113"/>
          <ac:spMkLst>
            <pc:docMk/>
            <pc:sldMk cId="2385815516" sldId="350"/>
            <ac:spMk id="7" creationId="{9357D48C-EC61-4314-8308-CE331D392E11}"/>
          </ac:spMkLst>
        </pc:spChg>
        <pc:spChg chg="del">
          <ac:chgData name="Tegischer Lukas" userId="f78daebb-0565-485c-bd0e-1cd035e796ff" providerId="ADAL" clId="{AB701C05-12BF-48B3-B3D5-9E75967AE4D3}" dt="2021-04-15T08:55:24.097" v="215" actId="478"/>
          <ac:spMkLst>
            <pc:docMk/>
            <pc:sldMk cId="2385815516" sldId="350"/>
            <ac:spMk id="8" creationId="{C4AF3960-7D41-413B-B101-E2F8C1AC53EC}"/>
          </ac:spMkLst>
        </pc:spChg>
        <pc:spChg chg="add mod">
          <ac:chgData name="Tegischer Lukas" userId="f78daebb-0565-485c-bd0e-1cd035e796ff" providerId="ADAL" clId="{AB701C05-12BF-48B3-B3D5-9E75967AE4D3}" dt="2021-04-15T08:55:52.631" v="225" actId="20577"/>
          <ac:spMkLst>
            <pc:docMk/>
            <pc:sldMk cId="2385815516" sldId="350"/>
            <ac:spMk id="9" creationId="{A832186B-848E-4AC5-8E39-7D31E247C90D}"/>
          </ac:spMkLst>
        </pc:spChg>
        <pc:spChg chg="del">
          <ac:chgData name="Tegischer Lukas" userId="f78daebb-0565-485c-bd0e-1cd035e796ff" providerId="ADAL" clId="{AB701C05-12BF-48B3-B3D5-9E75967AE4D3}" dt="2021-04-15T08:55:23.562" v="214" actId="478"/>
          <ac:spMkLst>
            <pc:docMk/>
            <pc:sldMk cId="2385815516" sldId="350"/>
            <ac:spMk id="10" creationId="{E65A6CDF-D42F-4A4E-BF5C-CB8A80B5A742}"/>
          </ac:spMkLst>
        </pc:spChg>
      </pc:sldChg>
      <pc:sldChg chg="addSp delSp modSp add mod">
        <pc:chgData name="Tegischer Lukas" userId="f78daebb-0565-485c-bd0e-1cd035e796ff" providerId="ADAL" clId="{AB701C05-12BF-48B3-B3D5-9E75967AE4D3}" dt="2021-04-15T08:56:41.249" v="254" actId="20577"/>
        <pc:sldMkLst>
          <pc:docMk/>
          <pc:sldMk cId="576675763" sldId="351"/>
        </pc:sldMkLst>
        <pc:spChg chg="del">
          <ac:chgData name="Tegischer Lukas" userId="f78daebb-0565-485c-bd0e-1cd035e796ff" providerId="ADAL" clId="{AB701C05-12BF-48B3-B3D5-9E75967AE4D3}" dt="2021-04-15T08:56:14.817" v="229" actId="478"/>
          <ac:spMkLst>
            <pc:docMk/>
            <pc:sldMk cId="576675763" sldId="351"/>
            <ac:spMk id="7" creationId="{9357D48C-EC61-4314-8308-CE331D392E11}"/>
          </ac:spMkLst>
        </pc:spChg>
        <pc:spChg chg="add mod">
          <ac:chgData name="Tegischer Lukas" userId="f78daebb-0565-485c-bd0e-1cd035e796ff" providerId="ADAL" clId="{AB701C05-12BF-48B3-B3D5-9E75967AE4D3}" dt="2021-04-15T08:56:41.249" v="254" actId="20577"/>
          <ac:spMkLst>
            <pc:docMk/>
            <pc:sldMk cId="576675763" sldId="351"/>
            <ac:spMk id="8" creationId="{BC65749D-990A-4B34-A16F-728E5335DC69}"/>
          </ac:spMkLst>
        </pc:spChg>
        <pc:spChg chg="del">
          <ac:chgData name="Tegischer Lukas" userId="f78daebb-0565-485c-bd0e-1cd035e796ff" providerId="ADAL" clId="{AB701C05-12BF-48B3-B3D5-9E75967AE4D3}" dt="2021-04-15T08:56:15.201" v="230" actId="478"/>
          <ac:spMkLst>
            <pc:docMk/>
            <pc:sldMk cId="576675763" sldId="351"/>
            <ac:spMk id="9" creationId="{A832186B-848E-4AC5-8E39-7D31E247C90D}"/>
          </ac:spMkLst>
        </pc:spChg>
      </pc:sldChg>
      <pc:sldChg chg="addSp delSp modSp add mod">
        <pc:chgData name="Tegischer Lukas" userId="f78daebb-0565-485c-bd0e-1cd035e796ff" providerId="ADAL" clId="{AB701C05-12BF-48B3-B3D5-9E75967AE4D3}" dt="2021-04-15T09:00:31.206" v="281" actId="20577"/>
        <pc:sldMkLst>
          <pc:docMk/>
          <pc:sldMk cId="889908372" sldId="352"/>
        </pc:sldMkLst>
        <pc:spChg chg="add mod">
          <ac:chgData name="Tegischer Lukas" userId="f78daebb-0565-485c-bd0e-1cd035e796ff" providerId="ADAL" clId="{AB701C05-12BF-48B3-B3D5-9E75967AE4D3}" dt="2021-04-15T08:57:24.077" v="259" actId="1076"/>
          <ac:spMkLst>
            <pc:docMk/>
            <pc:sldMk cId="889908372" sldId="352"/>
            <ac:spMk id="5" creationId="{CC6C98F1-6658-4E60-891A-ED8889BB0CA2}"/>
          </ac:spMkLst>
        </pc:spChg>
        <pc:spChg chg="add mod">
          <ac:chgData name="Tegischer Lukas" userId="f78daebb-0565-485c-bd0e-1cd035e796ff" providerId="ADAL" clId="{AB701C05-12BF-48B3-B3D5-9E75967AE4D3}" dt="2021-04-15T09:00:31.206" v="281" actId="20577"/>
          <ac:spMkLst>
            <pc:docMk/>
            <pc:sldMk cId="889908372" sldId="352"/>
            <ac:spMk id="7" creationId="{04F54FB8-15E0-409F-AC79-9DBA151D5E3C}"/>
          </ac:spMkLst>
        </pc:spChg>
        <pc:spChg chg="del">
          <ac:chgData name="Tegischer Lukas" userId="f78daebb-0565-485c-bd0e-1cd035e796ff" providerId="ADAL" clId="{AB701C05-12BF-48B3-B3D5-9E75967AE4D3}" dt="2021-04-15T08:57:19.251" v="256" actId="478"/>
          <ac:spMkLst>
            <pc:docMk/>
            <pc:sldMk cId="889908372" sldId="352"/>
            <ac:spMk id="8" creationId="{BC65749D-990A-4B34-A16F-728E5335DC69}"/>
          </ac:spMkLst>
        </pc:spChg>
      </pc:sldChg>
      <pc:sldChg chg="addSp delSp modSp add mod">
        <pc:chgData name="Tegischer Lukas" userId="f78daebb-0565-485c-bd0e-1cd035e796ff" providerId="ADAL" clId="{AB701C05-12BF-48B3-B3D5-9E75967AE4D3}" dt="2021-04-15T09:01:28.035" v="294" actId="20577"/>
        <pc:sldMkLst>
          <pc:docMk/>
          <pc:sldMk cId="3478683996" sldId="353"/>
        </pc:sldMkLst>
        <pc:spChg chg="del">
          <ac:chgData name="Tegischer Lukas" userId="f78daebb-0565-485c-bd0e-1cd035e796ff" providerId="ADAL" clId="{AB701C05-12BF-48B3-B3D5-9E75967AE4D3}" dt="2021-04-15T09:00:59.313" v="283" actId="478"/>
          <ac:spMkLst>
            <pc:docMk/>
            <pc:sldMk cId="3478683996" sldId="353"/>
            <ac:spMk id="5" creationId="{CC6C98F1-6658-4E60-891A-ED8889BB0CA2}"/>
          </ac:spMkLst>
        </pc:spChg>
        <pc:spChg chg="del">
          <ac:chgData name="Tegischer Lukas" userId="f78daebb-0565-485c-bd0e-1cd035e796ff" providerId="ADAL" clId="{AB701C05-12BF-48B3-B3D5-9E75967AE4D3}" dt="2021-04-15T09:01:05.833" v="288" actId="478"/>
          <ac:spMkLst>
            <pc:docMk/>
            <pc:sldMk cId="3478683996" sldId="353"/>
            <ac:spMk id="7" creationId="{04F54FB8-15E0-409F-AC79-9DBA151D5E3C}"/>
          </ac:spMkLst>
        </pc:spChg>
        <pc:spChg chg="add mod">
          <ac:chgData name="Tegischer Lukas" userId="f78daebb-0565-485c-bd0e-1cd035e796ff" providerId="ADAL" clId="{AB701C05-12BF-48B3-B3D5-9E75967AE4D3}" dt="2021-04-15T09:01:04.836" v="287" actId="14100"/>
          <ac:spMkLst>
            <pc:docMk/>
            <pc:sldMk cId="3478683996" sldId="353"/>
            <ac:spMk id="8" creationId="{4018CC17-9184-40C9-8718-3B9D78184FE9}"/>
          </ac:spMkLst>
        </pc:spChg>
        <pc:spChg chg="add mod">
          <ac:chgData name="Tegischer Lukas" userId="f78daebb-0565-485c-bd0e-1cd035e796ff" providerId="ADAL" clId="{AB701C05-12BF-48B3-B3D5-9E75967AE4D3}" dt="2021-04-15T09:01:28.035" v="294" actId="20577"/>
          <ac:spMkLst>
            <pc:docMk/>
            <pc:sldMk cId="3478683996" sldId="353"/>
            <ac:spMk id="9" creationId="{F5BCE64C-8CA6-480C-9D60-CB9DC679EE0B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C35833C-AEF9-47C6-9482-F8FE36A7F868}"/>
    <pc:docChg chg="custSel delSld modSld">
      <pc:chgData name="Tegischer Lukas" userId="f78daebb-0565-485c-bd0e-1cd035e796ff" providerId="ADAL" clId="{3C35833C-AEF9-47C6-9482-F8FE36A7F868}" dt="2022-11-04T11:16:32.853" v="6" actId="47"/>
      <pc:docMkLst>
        <pc:docMk/>
      </pc:docMkLst>
      <pc:sldChg chg="delSp modSp mod">
        <pc:chgData name="Tegischer Lukas" userId="f78daebb-0565-485c-bd0e-1cd035e796ff" providerId="ADAL" clId="{3C35833C-AEF9-47C6-9482-F8FE36A7F868}" dt="2022-11-04T11:16:28.298" v="1" actId="478"/>
        <pc:sldMkLst>
          <pc:docMk/>
          <pc:sldMk cId="336392357" sldId="256"/>
        </pc:sldMkLst>
        <pc:picChg chg="del mod">
          <ac:chgData name="Tegischer Lukas" userId="f78daebb-0565-485c-bd0e-1cd035e796ff" providerId="ADAL" clId="{3C35833C-AEF9-47C6-9482-F8FE36A7F868}" dt="2022-11-04T11:16:28.298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C35833C-AEF9-47C6-9482-F8FE36A7F868}" dt="2022-11-04T11:16:32.853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C35833C-AEF9-47C6-9482-F8FE36A7F868}" dt="2022-11-04T11:16:29.126" v="2" actId="478"/>
        <pc:sldMkLst>
          <pc:docMk/>
          <pc:sldMk cId="1571852374" sldId="348"/>
        </pc:sldMkLst>
        <pc:picChg chg="del">
          <ac:chgData name="Tegischer Lukas" userId="f78daebb-0565-485c-bd0e-1cd035e796ff" providerId="ADAL" clId="{3C35833C-AEF9-47C6-9482-F8FE36A7F868}" dt="2022-11-04T11:16:29.126" v="2" actId="478"/>
          <ac:picMkLst>
            <pc:docMk/>
            <pc:sldMk cId="1571852374" sldId="34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C35833C-AEF9-47C6-9482-F8FE36A7F868}" dt="2022-11-04T11:16:29.860" v="3" actId="478"/>
        <pc:sldMkLst>
          <pc:docMk/>
          <pc:sldMk cId="3478683996" sldId="353"/>
        </pc:sldMkLst>
        <pc:picChg chg="del">
          <ac:chgData name="Tegischer Lukas" userId="f78daebb-0565-485c-bd0e-1cd035e796ff" providerId="ADAL" clId="{3C35833C-AEF9-47C6-9482-F8FE36A7F868}" dt="2022-11-04T11:16:29.860" v="3" actId="478"/>
          <ac:picMkLst>
            <pc:docMk/>
            <pc:sldMk cId="3478683996" sldId="353"/>
            <ac:picMk id="6" creationId="{2C86DB83-0AAF-44C6-94E6-983E92790AD6}"/>
          </ac:picMkLst>
        </pc:picChg>
      </pc:sldChg>
      <pc:sldChg chg="delSp mod">
        <pc:chgData name="Tegischer Lukas" userId="f78daebb-0565-485c-bd0e-1cd035e796ff" providerId="ADAL" clId="{3C35833C-AEF9-47C6-9482-F8FE36A7F868}" dt="2022-11-04T11:16:30.759" v="4" actId="478"/>
        <pc:sldMkLst>
          <pc:docMk/>
          <pc:sldMk cId="2258052968" sldId="354"/>
        </pc:sldMkLst>
        <pc:picChg chg="del">
          <ac:chgData name="Tegischer Lukas" userId="f78daebb-0565-485c-bd0e-1cd035e796ff" providerId="ADAL" clId="{3C35833C-AEF9-47C6-9482-F8FE36A7F868}" dt="2022-11-04T11:16:30.759" v="4" actId="478"/>
          <ac:picMkLst>
            <pc:docMk/>
            <pc:sldMk cId="2258052968" sldId="354"/>
            <ac:picMk id="6" creationId="{2C86DB83-0AAF-44C6-94E6-983E92790AD6}"/>
          </ac:picMkLst>
        </pc:picChg>
      </pc:sldChg>
      <pc:sldChg chg="delSp mod">
        <pc:chgData name="Tegischer Lukas" userId="f78daebb-0565-485c-bd0e-1cd035e796ff" providerId="ADAL" clId="{3C35833C-AEF9-47C6-9482-F8FE36A7F868}" dt="2022-11-04T11:16:31.508" v="5" actId="478"/>
        <pc:sldMkLst>
          <pc:docMk/>
          <pc:sldMk cId="1898526132" sldId="355"/>
        </pc:sldMkLst>
        <pc:picChg chg="del">
          <ac:chgData name="Tegischer Lukas" userId="f78daebb-0565-485c-bd0e-1cd035e796ff" providerId="ADAL" clId="{3C35833C-AEF9-47C6-9482-F8FE36A7F868}" dt="2022-11-04T11:16:31.508" v="5" actId="478"/>
          <ac:picMkLst>
            <pc:docMk/>
            <pc:sldMk cId="1898526132" sldId="355"/>
            <ac:picMk id="6" creationId="{2C86DB83-0AAF-44C6-94E6-983E92790AD6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727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³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4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Parameterdarstellung (Beispiele)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488090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Parameterdarstellung einer Geraden 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³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488090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60D74EA7-D181-46EA-A6E2-32D064161E97}"/>
              </a:ext>
            </a:extLst>
          </p:cNvPr>
          <p:cNvSpPr txBox="1"/>
          <p:nvPr/>
        </p:nvSpPr>
        <p:spPr>
          <a:xfrm>
            <a:off x="1664367" y="1314855"/>
            <a:ext cx="8863264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Parameterdarstellung</a:t>
            </a:r>
            <a:r>
              <a:rPr lang="de-AT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Punkt</a:t>
            </a:r>
            <a:r>
              <a:rPr lang="de-AT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UND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Richtungsvektor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A0F861B-DF77-402F-B2BF-2A33BC7C689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627" t="21412" r="40627" b="38894"/>
          <a:stretch/>
        </p:blipFill>
        <p:spPr bwMode="auto">
          <a:xfrm>
            <a:off x="789772" y="2335711"/>
            <a:ext cx="3317005" cy="33900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7CC6681E-556A-42C0-BBF8-FFF93976EAAA}"/>
              </a:ext>
            </a:extLst>
          </p:cNvPr>
          <p:cNvSpPr txBox="1"/>
          <p:nvPr/>
        </p:nvSpPr>
        <p:spPr>
          <a:xfrm>
            <a:off x="5306228" y="4894813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Für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jede reelle Zahl 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 Parameters t erhält man einen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Punkt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auf der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Geraden g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E47ECB9C-CE4B-4293-84A2-0B65A5D95172}"/>
                  </a:ext>
                </a:extLst>
              </p:cNvPr>
              <p:cNvSpPr txBox="1"/>
              <p:nvPr/>
            </p:nvSpPr>
            <p:spPr>
              <a:xfrm>
                <a:off x="5306228" y="2477201"/>
                <a:ext cx="6096000" cy="19035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Sei g eine Gerade, P ein Punkt auf dieser Geraden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 Richtungsvektor von g. </a:t>
                </a: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Dann gilt für alle Punkte </a:t>
                </a:r>
                <a14:m>
                  <m:oMath xmlns:m="http://schemas.openxmlformats.org/officeDocument/2006/math">
                    <m:r>
                      <a:rPr lang="de-AT" sz="1800" i="1" u="sng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 u="sng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de-AT" sz="1800" i="1" u="sng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 u="sng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𝑿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𝑷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𝒕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𝒂</m:t>
                          </m:r>
                        </m:e>
                      </m:acc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𝑚𝑖𝑡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∈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ℝ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.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E47ECB9C-CE4B-4293-84A2-0B65A5D95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228" y="2477201"/>
                <a:ext cx="6096000" cy="1903598"/>
              </a:xfrm>
              <a:prstGeom prst="rect">
                <a:avLst/>
              </a:prstGeom>
              <a:blipFill>
                <a:blip r:embed="rId6"/>
                <a:stretch>
                  <a:fillRect t="-12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185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65AF1B9-F2AB-447E-ADF4-1DF7384CB850}"/>
              </a:ext>
            </a:extLst>
          </p:cNvPr>
          <p:cNvSpPr txBox="1"/>
          <p:nvPr/>
        </p:nvSpPr>
        <p:spPr>
          <a:xfrm>
            <a:off x="428625" y="514500"/>
            <a:ext cx="9791700" cy="1400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Gib eine Parameterform zweier Geraden p und n mit folgenden Eigenschaften an: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2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 liegt auf p und n.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2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 ist parallel zu g. 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2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 steht normal auf g.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72D49DD-7DAF-4665-82B0-16467D3CC470}"/>
                  </a:ext>
                </a:extLst>
              </p:cNvPr>
              <p:cNvSpPr txBox="1"/>
              <p:nvPr/>
            </p:nvSpPr>
            <p:spPr>
              <a:xfrm>
                <a:off x="3857625" y="1092286"/>
                <a:ext cx="6096000" cy="823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−  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72D49DD-7DAF-4665-82B0-16467D3CC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625" y="1092286"/>
                <a:ext cx="6096000" cy="823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868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9F02A0AA-1E4B-41DE-9B43-ACA8E4C8A2EF}"/>
                  </a:ext>
                </a:extLst>
              </p:cNvPr>
              <p:cNvSpPr txBox="1"/>
              <p:nvPr/>
            </p:nvSpPr>
            <p:spPr>
              <a:xfrm>
                <a:off x="523874" y="385182"/>
                <a:ext cx="9896475" cy="2514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Die Bahn eines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Meteoriten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kann durch folgende Parameterdarstellung beschrieben werden: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𝑀𝑒𝑡𝑒𝑜𝑟𝑖𝑡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𝑚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)=</m:t>
                      </m:r>
                      <m:d>
                        <m:dPr>
                          <m:ctrlP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6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400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−150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6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2700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de-AT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d>
                        <m:dPr>
                          <m:ctrlPr>
                            <a:rPr lang="de-AT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6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90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6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160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r>
                                  <a:rPr lang="de-AT" sz="16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150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Die Längeneinheit beträgt 1m. Der Parameter t gibt die Zeit in Sekunden an.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An welchen Positionen befindet sich der Meteorit zur Zeit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 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𝑢𝑛𝑑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=10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?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Wie groß ist seine Geschwindigkeit?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Wann und in welchem Punkt schlägt der Meteorit am Boden (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𝑧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) auf?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9F02A0AA-1E4B-41DE-9B43-ACA8E4C8A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4" y="385182"/>
                <a:ext cx="9896475" cy="2514663"/>
              </a:xfrm>
              <a:prstGeom prst="rect">
                <a:avLst/>
              </a:prstGeom>
              <a:blipFill>
                <a:blip r:embed="rId3"/>
                <a:stretch>
                  <a:fillRect l="-555" t="-969" b="-290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805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93423FAB-207B-4EAE-AF8F-0670E61299BE}"/>
              </a:ext>
            </a:extLst>
          </p:cNvPr>
          <p:cNvSpPr txBox="1"/>
          <p:nvPr/>
        </p:nvSpPr>
        <p:spPr>
          <a:xfrm>
            <a:off x="390525" y="315961"/>
            <a:ext cx="98488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Gegeben sind die Punkte A, B und C. Gib die Gerade, die sowohl auf AB als auch auf AC normal steht und den Punkt C enthält, in Parameterdarstellung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2C5FE725-ECC5-4BF9-A015-6AA18D81E1A8}"/>
                  </a:ext>
                </a:extLst>
              </p:cNvPr>
              <p:cNvSpPr txBox="1"/>
              <p:nvPr/>
            </p:nvSpPr>
            <p:spPr>
              <a:xfrm>
                <a:off x="2266950" y="107286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2C5FE725-ECC5-4BF9-A015-6AA18D81E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950" y="1072865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526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257</Words>
  <Application>Microsoft Office PowerPoint</Application>
  <PresentationFormat>Breitbild</PresentationFormat>
  <Paragraphs>23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Geraden im R³ Parameterdarstellung (Beispiele)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101</cp:revision>
  <dcterms:created xsi:type="dcterms:W3CDTF">2020-04-09T06:13:57Z</dcterms:created>
  <dcterms:modified xsi:type="dcterms:W3CDTF">2022-11-04T11:16:33Z</dcterms:modified>
</cp:coreProperties>
</file>