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56" r:id="rId2"/>
    <p:sldId id="324" r:id="rId3"/>
    <p:sldId id="353" r:id="rId4"/>
    <p:sldId id="354" r:id="rId5"/>
    <p:sldId id="341" r:id="rId6"/>
    <p:sldId id="350" r:id="rId7"/>
    <p:sldId id="355" r:id="rId8"/>
    <p:sldId id="356" r:id="rId9"/>
    <p:sldId id="351" r:id="rId10"/>
    <p:sldId id="291" r:id="rId1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egischer Lukas" initials="TL" lastIdx="1" clrIdx="0">
    <p:extLst>
      <p:ext uri="{19B8F6BF-5375-455C-9EA6-DF929625EA0E}">
        <p15:presenceInfo xmlns:p15="http://schemas.microsoft.com/office/powerpoint/2012/main" userId="Tegischer Luka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81D59B-C105-45E5-973C-8FD105B48A28}" v="61" dt="2022-04-10T14:12:17.42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egischer Lukas" userId="f78daebb-0565-485c-bd0e-1cd035e796ff" providerId="ADAL" clId="{BAEDC589-DEA9-48A9-9E9C-DEED5267528B}"/>
    <pc:docChg chg="undo custSel addSld delSld modSld">
      <pc:chgData name="Tegischer Lukas" userId="f78daebb-0565-485c-bd0e-1cd035e796ff" providerId="ADAL" clId="{BAEDC589-DEA9-48A9-9E9C-DEED5267528B}" dt="2022-04-10T13:38:39.059" v="343" actId="20577"/>
      <pc:docMkLst>
        <pc:docMk/>
      </pc:docMkLst>
      <pc:sldChg chg="modSp mod">
        <pc:chgData name="Tegischer Lukas" userId="f78daebb-0565-485c-bd0e-1cd035e796ff" providerId="ADAL" clId="{BAEDC589-DEA9-48A9-9E9C-DEED5267528B}" dt="2022-04-10T13:26:12.794" v="17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BAEDC589-DEA9-48A9-9E9C-DEED5267528B}" dt="2022-04-10T13:26:12.794" v="17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mod delAnim modAnim">
        <pc:chgData name="Tegischer Lukas" userId="f78daebb-0565-485c-bd0e-1cd035e796ff" providerId="ADAL" clId="{BAEDC589-DEA9-48A9-9E9C-DEED5267528B}" dt="2022-04-10T13:30:10.254" v="212" actId="207"/>
        <pc:sldMkLst>
          <pc:docMk/>
          <pc:sldMk cId="2738696002" sldId="324"/>
        </pc:sldMkLst>
        <pc:spChg chg="mod">
          <ac:chgData name="Tegischer Lukas" userId="f78daebb-0565-485c-bd0e-1cd035e796ff" providerId="ADAL" clId="{BAEDC589-DEA9-48A9-9E9C-DEED5267528B}" dt="2022-04-10T13:26:43.659" v="65" actId="20577"/>
          <ac:spMkLst>
            <pc:docMk/>
            <pc:sldMk cId="2738696002" sldId="324"/>
            <ac:spMk id="4" creationId="{C427B5BC-E2AB-4596-857C-DA06F86C68EB}"/>
          </ac:spMkLst>
        </pc:spChg>
        <pc:spChg chg="add mod">
          <ac:chgData name="Tegischer Lukas" userId="f78daebb-0565-485c-bd0e-1cd035e796ff" providerId="ADAL" clId="{BAEDC589-DEA9-48A9-9E9C-DEED5267528B}" dt="2022-04-10T13:30:10.254" v="212" actId="207"/>
          <ac:spMkLst>
            <pc:docMk/>
            <pc:sldMk cId="2738696002" sldId="324"/>
            <ac:spMk id="6" creationId="{12B510E9-505E-4F79-B66D-81A6532DED3D}"/>
          </ac:spMkLst>
        </pc:spChg>
        <pc:spChg chg="add mod">
          <ac:chgData name="Tegischer Lukas" userId="f78daebb-0565-485c-bd0e-1cd035e796ff" providerId="ADAL" clId="{BAEDC589-DEA9-48A9-9E9C-DEED5267528B}" dt="2022-04-10T13:28:10.373" v="145" actId="1076"/>
          <ac:spMkLst>
            <pc:docMk/>
            <pc:sldMk cId="2738696002" sldId="324"/>
            <ac:spMk id="8" creationId="{3C8DE921-3EFF-4BC4-ACBD-B417BFCC0517}"/>
          </ac:spMkLst>
        </pc:spChg>
        <pc:spChg chg="add del mod">
          <ac:chgData name="Tegischer Lukas" userId="f78daebb-0565-485c-bd0e-1cd035e796ff" providerId="ADAL" clId="{BAEDC589-DEA9-48A9-9E9C-DEED5267528B}" dt="2022-04-10T13:27:56.324" v="143"/>
          <ac:spMkLst>
            <pc:docMk/>
            <pc:sldMk cId="2738696002" sldId="324"/>
            <ac:spMk id="10" creationId="{C083947C-0E19-492D-A2C0-188F3BA1B607}"/>
          </ac:spMkLst>
        </pc:spChg>
        <pc:spChg chg="del">
          <ac:chgData name="Tegischer Lukas" userId="f78daebb-0565-485c-bd0e-1cd035e796ff" providerId="ADAL" clId="{BAEDC589-DEA9-48A9-9E9C-DEED5267528B}" dt="2022-04-10T13:26:46.601" v="66" actId="478"/>
          <ac:spMkLst>
            <pc:docMk/>
            <pc:sldMk cId="2738696002" sldId="324"/>
            <ac:spMk id="13" creationId="{02F07EE2-5CA4-41C7-B0FA-5F719B73FEEB}"/>
          </ac:spMkLst>
        </pc:spChg>
      </pc:sldChg>
      <pc:sldChg chg="del">
        <pc:chgData name="Tegischer Lukas" userId="f78daebb-0565-485c-bd0e-1cd035e796ff" providerId="ADAL" clId="{BAEDC589-DEA9-48A9-9E9C-DEED5267528B}" dt="2022-04-10T13:33:46.803" v="290" actId="47"/>
        <pc:sldMkLst>
          <pc:docMk/>
          <pc:sldMk cId="986812351" sldId="337"/>
        </pc:sldMkLst>
      </pc:sldChg>
      <pc:sldChg chg="del">
        <pc:chgData name="Tegischer Lukas" userId="f78daebb-0565-485c-bd0e-1cd035e796ff" providerId="ADAL" clId="{BAEDC589-DEA9-48A9-9E9C-DEED5267528B}" dt="2022-04-10T13:33:46.803" v="290" actId="47"/>
        <pc:sldMkLst>
          <pc:docMk/>
          <pc:sldMk cId="1048903968" sldId="338"/>
        </pc:sldMkLst>
      </pc:sldChg>
      <pc:sldChg chg="addSp delSp modSp mod delAnim modAnim">
        <pc:chgData name="Tegischer Lukas" userId="f78daebb-0565-485c-bd0e-1cd035e796ff" providerId="ADAL" clId="{BAEDC589-DEA9-48A9-9E9C-DEED5267528B}" dt="2022-04-10T13:33:40.149" v="288"/>
        <pc:sldMkLst>
          <pc:docMk/>
          <pc:sldMk cId="1245368849" sldId="341"/>
        </pc:sldMkLst>
        <pc:spChg chg="del">
          <ac:chgData name="Tegischer Lukas" userId="f78daebb-0565-485c-bd0e-1cd035e796ff" providerId="ADAL" clId="{BAEDC589-DEA9-48A9-9E9C-DEED5267528B}" dt="2022-04-10T13:32:44.738" v="261" actId="478"/>
          <ac:spMkLst>
            <pc:docMk/>
            <pc:sldMk cId="1245368849" sldId="341"/>
            <ac:spMk id="4" creationId="{C427B5BC-E2AB-4596-857C-DA06F86C68EB}"/>
          </ac:spMkLst>
        </pc:spChg>
        <pc:spChg chg="del">
          <ac:chgData name="Tegischer Lukas" userId="f78daebb-0565-485c-bd0e-1cd035e796ff" providerId="ADAL" clId="{BAEDC589-DEA9-48A9-9E9C-DEED5267528B}" dt="2022-04-10T13:32:42.237" v="260" actId="478"/>
          <ac:spMkLst>
            <pc:docMk/>
            <pc:sldMk cId="1245368849" sldId="341"/>
            <ac:spMk id="6" creationId="{8B6C73EE-7740-4146-854B-B5F6983C89C9}"/>
          </ac:spMkLst>
        </pc:spChg>
        <pc:spChg chg="del">
          <ac:chgData name="Tegischer Lukas" userId="f78daebb-0565-485c-bd0e-1cd035e796ff" providerId="ADAL" clId="{BAEDC589-DEA9-48A9-9E9C-DEED5267528B}" dt="2022-04-10T13:32:44.738" v="261" actId="478"/>
          <ac:spMkLst>
            <pc:docMk/>
            <pc:sldMk cId="1245368849" sldId="341"/>
            <ac:spMk id="7" creationId="{B3901B15-0B24-444B-A341-8F18C113F714}"/>
          </ac:spMkLst>
        </pc:spChg>
        <pc:spChg chg="add mod">
          <ac:chgData name="Tegischer Lukas" userId="f78daebb-0565-485c-bd0e-1cd035e796ff" providerId="ADAL" clId="{BAEDC589-DEA9-48A9-9E9C-DEED5267528B}" dt="2022-04-10T13:32:49.324" v="264" actId="1076"/>
          <ac:spMkLst>
            <pc:docMk/>
            <pc:sldMk cId="1245368849" sldId="341"/>
            <ac:spMk id="8" creationId="{A2E8E4F8-C20D-43F1-A032-98CBF3779427}"/>
          </ac:spMkLst>
        </pc:spChg>
        <pc:spChg chg="del">
          <ac:chgData name="Tegischer Lukas" userId="f78daebb-0565-485c-bd0e-1cd035e796ff" providerId="ADAL" clId="{BAEDC589-DEA9-48A9-9E9C-DEED5267528B}" dt="2022-04-10T13:32:45.744" v="262" actId="478"/>
          <ac:spMkLst>
            <pc:docMk/>
            <pc:sldMk cId="1245368849" sldId="341"/>
            <ac:spMk id="9" creationId="{59D9F288-9CB8-4E56-814D-0EA3ABD79342}"/>
          </ac:spMkLst>
        </pc:spChg>
        <pc:spChg chg="add mod">
          <ac:chgData name="Tegischer Lukas" userId="f78daebb-0565-485c-bd0e-1cd035e796ff" providerId="ADAL" clId="{BAEDC589-DEA9-48A9-9E9C-DEED5267528B}" dt="2022-04-10T13:33:27.455" v="286" actId="20577"/>
          <ac:spMkLst>
            <pc:docMk/>
            <pc:sldMk cId="1245368849" sldId="341"/>
            <ac:spMk id="11" creationId="{9E04BA44-95E0-4577-8420-B318E71D6D1B}"/>
          </ac:spMkLst>
        </pc:spChg>
        <pc:graphicFrameChg chg="add del mod modGraphic">
          <ac:chgData name="Tegischer Lukas" userId="f78daebb-0565-485c-bd0e-1cd035e796ff" providerId="ADAL" clId="{BAEDC589-DEA9-48A9-9E9C-DEED5267528B}" dt="2022-04-10T13:33:22.154" v="279" actId="478"/>
          <ac:graphicFrameMkLst>
            <pc:docMk/>
            <pc:sldMk cId="1245368849" sldId="341"/>
            <ac:graphicFrameMk id="3" creationId="{73F24D42-7744-4970-8404-FA02A6900DCE}"/>
          </ac:graphicFrameMkLst>
        </pc:graphicFrameChg>
      </pc:sldChg>
      <pc:sldChg chg="del">
        <pc:chgData name="Tegischer Lukas" userId="f78daebb-0565-485c-bd0e-1cd035e796ff" providerId="ADAL" clId="{BAEDC589-DEA9-48A9-9E9C-DEED5267528B}" dt="2022-04-10T13:33:46.803" v="290" actId="47"/>
        <pc:sldMkLst>
          <pc:docMk/>
          <pc:sldMk cId="3198157009" sldId="342"/>
        </pc:sldMkLst>
      </pc:sldChg>
      <pc:sldChg chg="del">
        <pc:chgData name="Tegischer Lukas" userId="f78daebb-0565-485c-bd0e-1cd035e796ff" providerId="ADAL" clId="{BAEDC589-DEA9-48A9-9E9C-DEED5267528B}" dt="2022-04-10T13:33:46.803" v="290" actId="47"/>
        <pc:sldMkLst>
          <pc:docMk/>
          <pc:sldMk cId="3056743295" sldId="343"/>
        </pc:sldMkLst>
      </pc:sldChg>
      <pc:sldChg chg="del">
        <pc:chgData name="Tegischer Lukas" userId="f78daebb-0565-485c-bd0e-1cd035e796ff" providerId="ADAL" clId="{BAEDC589-DEA9-48A9-9E9C-DEED5267528B}" dt="2022-04-10T13:33:46.803" v="290" actId="47"/>
        <pc:sldMkLst>
          <pc:docMk/>
          <pc:sldMk cId="2760376477" sldId="344"/>
        </pc:sldMkLst>
      </pc:sldChg>
      <pc:sldChg chg="del">
        <pc:chgData name="Tegischer Lukas" userId="f78daebb-0565-485c-bd0e-1cd035e796ff" providerId="ADAL" clId="{BAEDC589-DEA9-48A9-9E9C-DEED5267528B}" dt="2022-04-10T13:33:46.803" v="290" actId="47"/>
        <pc:sldMkLst>
          <pc:docMk/>
          <pc:sldMk cId="2919697873" sldId="345"/>
        </pc:sldMkLst>
      </pc:sldChg>
      <pc:sldChg chg="del">
        <pc:chgData name="Tegischer Lukas" userId="f78daebb-0565-485c-bd0e-1cd035e796ff" providerId="ADAL" clId="{BAEDC589-DEA9-48A9-9E9C-DEED5267528B}" dt="2022-04-10T13:33:46.803" v="290" actId="47"/>
        <pc:sldMkLst>
          <pc:docMk/>
          <pc:sldMk cId="1165330524" sldId="346"/>
        </pc:sldMkLst>
      </pc:sldChg>
      <pc:sldChg chg="del">
        <pc:chgData name="Tegischer Lukas" userId="f78daebb-0565-485c-bd0e-1cd035e796ff" providerId="ADAL" clId="{BAEDC589-DEA9-48A9-9E9C-DEED5267528B}" dt="2022-04-10T13:33:46.803" v="290" actId="47"/>
        <pc:sldMkLst>
          <pc:docMk/>
          <pc:sldMk cId="3229890011" sldId="347"/>
        </pc:sldMkLst>
      </pc:sldChg>
      <pc:sldChg chg="addSp delSp modSp add mod modAnim">
        <pc:chgData name="Tegischer Lukas" userId="f78daebb-0565-485c-bd0e-1cd035e796ff" providerId="ADAL" clId="{BAEDC589-DEA9-48A9-9E9C-DEED5267528B}" dt="2022-04-10T13:29:42.321" v="201"/>
        <pc:sldMkLst>
          <pc:docMk/>
          <pc:sldMk cId="3785642135" sldId="348"/>
        </pc:sldMkLst>
        <pc:spChg chg="del mod">
          <ac:chgData name="Tegischer Lukas" userId="f78daebb-0565-485c-bd0e-1cd035e796ff" providerId="ADAL" clId="{BAEDC589-DEA9-48A9-9E9C-DEED5267528B}" dt="2022-04-10T13:28:16.316" v="148" actId="478"/>
          <ac:spMkLst>
            <pc:docMk/>
            <pc:sldMk cId="3785642135" sldId="348"/>
            <ac:spMk id="6" creationId="{12B510E9-505E-4F79-B66D-81A6532DED3D}"/>
          </ac:spMkLst>
        </pc:spChg>
        <pc:spChg chg="add mod">
          <ac:chgData name="Tegischer Lukas" userId="f78daebb-0565-485c-bd0e-1cd035e796ff" providerId="ADAL" clId="{BAEDC589-DEA9-48A9-9E9C-DEED5267528B}" dt="2022-04-10T13:29:09.463" v="189" actId="20577"/>
          <ac:spMkLst>
            <pc:docMk/>
            <pc:sldMk cId="3785642135" sldId="348"/>
            <ac:spMk id="7" creationId="{AD161D27-AD36-41CB-85A2-EA077D6424E7}"/>
          </ac:spMkLst>
        </pc:spChg>
        <pc:spChg chg="add mod">
          <ac:chgData name="Tegischer Lukas" userId="f78daebb-0565-485c-bd0e-1cd035e796ff" providerId="ADAL" clId="{BAEDC589-DEA9-48A9-9E9C-DEED5267528B}" dt="2022-04-10T13:29:39.424" v="200" actId="1076"/>
          <ac:spMkLst>
            <pc:docMk/>
            <pc:sldMk cId="3785642135" sldId="348"/>
            <ac:spMk id="9" creationId="{6C9A42D4-FC0E-48DD-B16C-C0A5F58062E7}"/>
          </ac:spMkLst>
        </pc:spChg>
      </pc:sldChg>
      <pc:sldChg chg="addSp delSp modSp add mod delAnim modAnim">
        <pc:chgData name="Tegischer Lukas" userId="f78daebb-0565-485c-bd0e-1cd035e796ff" providerId="ADAL" clId="{BAEDC589-DEA9-48A9-9E9C-DEED5267528B}" dt="2022-04-10T13:32:31.889" v="259"/>
        <pc:sldMkLst>
          <pc:docMk/>
          <pc:sldMk cId="3248617293" sldId="349"/>
        </pc:sldMkLst>
        <pc:spChg chg="del">
          <ac:chgData name="Tegischer Lukas" userId="f78daebb-0565-485c-bd0e-1cd035e796ff" providerId="ADAL" clId="{BAEDC589-DEA9-48A9-9E9C-DEED5267528B}" dt="2022-04-10T13:29:46.229" v="204" actId="478"/>
          <ac:spMkLst>
            <pc:docMk/>
            <pc:sldMk cId="3248617293" sldId="349"/>
            <ac:spMk id="7" creationId="{AD161D27-AD36-41CB-85A2-EA077D6424E7}"/>
          </ac:spMkLst>
        </pc:spChg>
        <pc:spChg chg="del">
          <ac:chgData name="Tegischer Lukas" userId="f78daebb-0565-485c-bd0e-1cd035e796ff" providerId="ADAL" clId="{BAEDC589-DEA9-48A9-9E9C-DEED5267528B}" dt="2022-04-10T13:29:53.509" v="206" actId="478"/>
          <ac:spMkLst>
            <pc:docMk/>
            <pc:sldMk cId="3248617293" sldId="349"/>
            <ac:spMk id="8" creationId="{3C8DE921-3EFF-4BC4-ACBD-B417BFCC0517}"/>
          </ac:spMkLst>
        </pc:spChg>
        <pc:spChg chg="del">
          <ac:chgData name="Tegischer Lukas" userId="f78daebb-0565-485c-bd0e-1cd035e796ff" providerId="ADAL" clId="{BAEDC589-DEA9-48A9-9E9C-DEED5267528B}" dt="2022-04-10T13:29:45.500" v="203" actId="478"/>
          <ac:spMkLst>
            <pc:docMk/>
            <pc:sldMk cId="3248617293" sldId="349"/>
            <ac:spMk id="9" creationId="{6C9A42D4-FC0E-48DD-B16C-C0A5F58062E7}"/>
          </ac:spMkLst>
        </pc:spChg>
        <pc:spChg chg="add mod">
          <ac:chgData name="Tegischer Lukas" userId="f78daebb-0565-485c-bd0e-1cd035e796ff" providerId="ADAL" clId="{BAEDC589-DEA9-48A9-9E9C-DEED5267528B}" dt="2022-04-10T13:30:18.025" v="214" actId="207"/>
          <ac:spMkLst>
            <pc:docMk/>
            <pc:sldMk cId="3248617293" sldId="349"/>
            <ac:spMk id="10" creationId="{8B90FBEA-4E30-4FEF-8101-93C35A2942DA}"/>
          </ac:spMkLst>
        </pc:spChg>
        <pc:spChg chg="add mod">
          <ac:chgData name="Tegischer Lukas" userId="f78daebb-0565-485c-bd0e-1cd035e796ff" providerId="ADAL" clId="{BAEDC589-DEA9-48A9-9E9C-DEED5267528B}" dt="2022-04-10T13:32:29.961" v="258" actId="207"/>
          <ac:spMkLst>
            <pc:docMk/>
            <pc:sldMk cId="3248617293" sldId="349"/>
            <ac:spMk id="11" creationId="{A8945FB0-B0BB-4115-978F-172FC6555F24}"/>
          </ac:spMkLst>
        </pc:spChg>
        <pc:graphicFrameChg chg="add mod modGraphic">
          <ac:chgData name="Tegischer Lukas" userId="f78daebb-0565-485c-bd0e-1cd035e796ff" providerId="ADAL" clId="{BAEDC589-DEA9-48A9-9E9C-DEED5267528B}" dt="2022-04-10T13:31:53.518" v="243" actId="14100"/>
          <ac:graphicFrameMkLst>
            <pc:docMk/>
            <pc:sldMk cId="3248617293" sldId="349"/>
            <ac:graphicFrameMk id="3" creationId="{430DF218-FE20-48C2-A1C3-1CC387ABFB8E}"/>
          </ac:graphicFrameMkLst>
        </pc:graphicFrameChg>
      </pc:sldChg>
      <pc:sldChg chg="addSp delSp modSp add mod delAnim">
        <pc:chgData name="Tegischer Lukas" userId="f78daebb-0565-485c-bd0e-1cd035e796ff" providerId="ADAL" clId="{BAEDC589-DEA9-48A9-9E9C-DEED5267528B}" dt="2022-04-10T13:34:41.728" v="312" actId="20577"/>
        <pc:sldMkLst>
          <pc:docMk/>
          <pc:sldMk cId="3807913917" sldId="350"/>
        </pc:sldMkLst>
        <pc:spChg chg="add mod">
          <ac:chgData name="Tegischer Lukas" userId="f78daebb-0565-485c-bd0e-1cd035e796ff" providerId="ADAL" clId="{BAEDC589-DEA9-48A9-9E9C-DEED5267528B}" dt="2022-04-10T13:34:05.719" v="295" actId="14100"/>
          <ac:spMkLst>
            <pc:docMk/>
            <pc:sldMk cId="3807913917" sldId="350"/>
            <ac:spMk id="6" creationId="{CDB9878E-9F25-4BCD-AC3D-3EB51994D15C}"/>
          </ac:spMkLst>
        </pc:spChg>
        <pc:spChg chg="del">
          <ac:chgData name="Tegischer Lukas" userId="f78daebb-0565-485c-bd0e-1cd035e796ff" providerId="ADAL" clId="{BAEDC589-DEA9-48A9-9E9C-DEED5267528B}" dt="2022-04-10T13:33:59.098" v="291" actId="478"/>
          <ac:spMkLst>
            <pc:docMk/>
            <pc:sldMk cId="3807913917" sldId="350"/>
            <ac:spMk id="8" creationId="{A2E8E4F8-C20D-43F1-A032-98CBF3779427}"/>
          </ac:spMkLst>
        </pc:spChg>
        <pc:spChg chg="add mod">
          <ac:chgData name="Tegischer Lukas" userId="f78daebb-0565-485c-bd0e-1cd035e796ff" providerId="ADAL" clId="{BAEDC589-DEA9-48A9-9E9C-DEED5267528B}" dt="2022-04-10T13:34:24.477" v="304" actId="20577"/>
          <ac:spMkLst>
            <pc:docMk/>
            <pc:sldMk cId="3807913917" sldId="350"/>
            <ac:spMk id="9" creationId="{AD6DB09A-345D-4833-97CC-D2B02885BF05}"/>
          </ac:spMkLst>
        </pc:spChg>
        <pc:spChg chg="add mod">
          <ac:chgData name="Tegischer Lukas" userId="f78daebb-0565-485c-bd0e-1cd035e796ff" providerId="ADAL" clId="{BAEDC589-DEA9-48A9-9E9C-DEED5267528B}" dt="2022-04-10T13:34:41.728" v="312" actId="20577"/>
          <ac:spMkLst>
            <pc:docMk/>
            <pc:sldMk cId="3807913917" sldId="350"/>
            <ac:spMk id="10" creationId="{D9A7C92E-FB61-4A99-B0E7-C731D2F04BB5}"/>
          </ac:spMkLst>
        </pc:spChg>
        <pc:spChg chg="del">
          <ac:chgData name="Tegischer Lukas" userId="f78daebb-0565-485c-bd0e-1cd035e796ff" providerId="ADAL" clId="{BAEDC589-DEA9-48A9-9E9C-DEED5267528B}" dt="2022-04-10T13:34:00.454" v="292" actId="478"/>
          <ac:spMkLst>
            <pc:docMk/>
            <pc:sldMk cId="3807913917" sldId="350"/>
            <ac:spMk id="11" creationId="{9E04BA44-95E0-4577-8420-B318E71D6D1B}"/>
          </ac:spMkLst>
        </pc:spChg>
      </pc:sldChg>
      <pc:sldChg chg="addSp delSp modSp add mod">
        <pc:chgData name="Tegischer Lukas" userId="f78daebb-0565-485c-bd0e-1cd035e796ff" providerId="ADAL" clId="{BAEDC589-DEA9-48A9-9E9C-DEED5267528B}" dt="2022-04-10T13:35:26.382" v="328" actId="20577"/>
        <pc:sldMkLst>
          <pc:docMk/>
          <pc:sldMk cId="2842384496" sldId="351"/>
        </pc:sldMkLst>
        <pc:spChg chg="del">
          <ac:chgData name="Tegischer Lukas" userId="f78daebb-0565-485c-bd0e-1cd035e796ff" providerId="ADAL" clId="{BAEDC589-DEA9-48A9-9E9C-DEED5267528B}" dt="2022-04-10T13:34:56.630" v="316" actId="478"/>
          <ac:spMkLst>
            <pc:docMk/>
            <pc:sldMk cId="2842384496" sldId="351"/>
            <ac:spMk id="6" creationId="{CDB9878E-9F25-4BCD-AC3D-3EB51994D15C}"/>
          </ac:spMkLst>
        </pc:spChg>
        <pc:spChg chg="add mod">
          <ac:chgData name="Tegischer Lukas" userId="f78daebb-0565-485c-bd0e-1cd035e796ff" providerId="ADAL" clId="{BAEDC589-DEA9-48A9-9E9C-DEED5267528B}" dt="2022-04-10T13:35:26.382" v="328" actId="20577"/>
          <ac:spMkLst>
            <pc:docMk/>
            <pc:sldMk cId="2842384496" sldId="351"/>
            <ac:spMk id="7" creationId="{902F7CBF-0AE5-4637-AFDE-DB9F8C617CE7}"/>
          </ac:spMkLst>
        </pc:spChg>
        <pc:spChg chg="del">
          <ac:chgData name="Tegischer Lukas" userId="f78daebb-0565-485c-bd0e-1cd035e796ff" providerId="ADAL" clId="{BAEDC589-DEA9-48A9-9E9C-DEED5267528B}" dt="2022-04-10T13:34:55.841" v="315" actId="478"/>
          <ac:spMkLst>
            <pc:docMk/>
            <pc:sldMk cId="2842384496" sldId="351"/>
            <ac:spMk id="9" creationId="{AD6DB09A-345D-4833-97CC-D2B02885BF05}"/>
          </ac:spMkLst>
        </pc:spChg>
        <pc:spChg chg="del">
          <ac:chgData name="Tegischer Lukas" userId="f78daebb-0565-485c-bd0e-1cd035e796ff" providerId="ADAL" clId="{BAEDC589-DEA9-48A9-9E9C-DEED5267528B}" dt="2022-04-10T13:34:55.133" v="314" actId="478"/>
          <ac:spMkLst>
            <pc:docMk/>
            <pc:sldMk cId="2842384496" sldId="351"/>
            <ac:spMk id="10" creationId="{D9A7C92E-FB61-4A99-B0E7-C731D2F04BB5}"/>
          </ac:spMkLst>
        </pc:spChg>
      </pc:sldChg>
      <pc:sldChg chg="addSp delSp modSp add mod modAnim">
        <pc:chgData name="Tegischer Lukas" userId="f78daebb-0565-485c-bd0e-1cd035e796ff" providerId="ADAL" clId="{BAEDC589-DEA9-48A9-9E9C-DEED5267528B}" dt="2022-04-10T13:38:39.059" v="343" actId="20577"/>
        <pc:sldMkLst>
          <pc:docMk/>
          <pc:sldMk cId="125280913" sldId="352"/>
        </pc:sldMkLst>
        <pc:spChg chg="add mod">
          <ac:chgData name="Tegischer Lukas" userId="f78daebb-0565-485c-bd0e-1cd035e796ff" providerId="ADAL" clId="{BAEDC589-DEA9-48A9-9E9C-DEED5267528B}" dt="2022-04-10T13:38:39.059" v="343" actId="20577"/>
          <ac:spMkLst>
            <pc:docMk/>
            <pc:sldMk cId="125280913" sldId="352"/>
            <ac:spMk id="5" creationId="{2BD77433-33E0-49F0-BBB8-04F323E725D3}"/>
          </ac:spMkLst>
        </pc:spChg>
        <pc:spChg chg="del">
          <ac:chgData name="Tegischer Lukas" userId="f78daebb-0565-485c-bd0e-1cd035e796ff" providerId="ADAL" clId="{BAEDC589-DEA9-48A9-9E9C-DEED5267528B}" dt="2022-04-10T13:35:31.989" v="329" actId="478"/>
          <ac:spMkLst>
            <pc:docMk/>
            <pc:sldMk cId="125280913" sldId="352"/>
            <ac:spMk id="7" creationId="{902F7CBF-0AE5-4637-AFDE-DB9F8C617CE7}"/>
          </ac:spMkLst>
        </pc:spChg>
      </pc:sldChg>
    </pc:docChg>
  </pc:docChgLst>
  <pc:docChgLst>
    <pc:chgData name="Tegischer Lukas" userId="f78daebb-0565-485c-bd0e-1cd035e796ff" providerId="ADAL" clId="{2E81D59B-C105-45E5-973C-8FD105B48A28}"/>
    <pc:docChg chg="undo custSel addSld delSld modSld">
      <pc:chgData name="Tegischer Lukas" userId="f78daebb-0565-485c-bd0e-1cd035e796ff" providerId="ADAL" clId="{2E81D59B-C105-45E5-973C-8FD105B48A28}" dt="2022-04-10T14:12:17.424" v="335"/>
      <pc:docMkLst>
        <pc:docMk/>
      </pc:docMkLst>
      <pc:sldChg chg="modSp mod">
        <pc:chgData name="Tegischer Lukas" userId="f78daebb-0565-485c-bd0e-1cd035e796ff" providerId="ADAL" clId="{2E81D59B-C105-45E5-973C-8FD105B48A28}" dt="2022-04-10T13:39:22.654" v="71" actId="404"/>
        <pc:sldMkLst>
          <pc:docMk/>
          <pc:sldMk cId="336392357" sldId="256"/>
        </pc:sldMkLst>
        <pc:spChg chg="mod">
          <ac:chgData name="Tegischer Lukas" userId="f78daebb-0565-485c-bd0e-1cd035e796ff" providerId="ADAL" clId="{2E81D59B-C105-45E5-973C-8FD105B48A28}" dt="2022-04-10T13:39:22.654" v="71" actId="404"/>
          <ac:spMkLst>
            <pc:docMk/>
            <pc:sldMk cId="336392357" sldId="256"/>
            <ac:spMk id="2" creationId="{00000000-0000-0000-0000-000000000000}"/>
          </ac:spMkLst>
        </pc:spChg>
      </pc:sldChg>
      <pc:sldChg chg="add del">
        <pc:chgData name="Tegischer Lukas" userId="f78daebb-0565-485c-bd0e-1cd035e796ff" providerId="ADAL" clId="{2E81D59B-C105-45E5-973C-8FD105B48A28}" dt="2022-04-10T14:12:17.424" v="335"/>
        <pc:sldMkLst>
          <pc:docMk/>
          <pc:sldMk cId="3932101437" sldId="291"/>
        </pc:sldMkLst>
      </pc:sldChg>
      <pc:sldChg chg="addSp delSp modSp mod delAnim modAnim">
        <pc:chgData name="Tegischer Lukas" userId="f78daebb-0565-485c-bd0e-1cd035e796ff" providerId="ADAL" clId="{2E81D59B-C105-45E5-973C-8FD105B48A28}" dt="2022-04-10T13:40:50.684" v="128" actId="20577"/>
        <pc:sldMkLst>
          <pc:docMk/>
          <pc:sldMk cId="2738696002" sldId="324"/>
        </pc:sldMkLst>
        <pc:spChg chg="mod">
          <ac:chgData name="Tegischer Lukas" userId="f78daebb-0565-485c-bd0e-1cd035e796ff" providerId="ADAL" clId="{2E81D59B-C105-45E5-973C-8FD105B48A28}" dt="2022-04-10T13:40:20.876" v="118" actId="1076"/>
          <ac:spMkLst>
            <pc:docMk/>
            <pc:sldMk cId="2738696002" sldId="324"/>
            <ac:spMk id="4" creationId="{C427B5BC-E2AB-4596-857C-DA06F86C68EB}"/>
          </ac:spMkLst>
        </pc:spChg>
        <pc:spChg chg="del">
          <ac:chgData name="Tegischer Lukas" userId="f78daebb-0565-485c-bd0e-1cd035e796ff" providerId="ADAL" clId="{2E81D59B-C105-45E5-973C-8FD105B48A28}" dt="2022-04-10T13:39:37.385" v="99" actId="478"/>
          <ac:spMkLst>
            <pc:docMk/>
            <pc:sldMk cId="2738696002" sldId="324"/>
            <ac:spMk id="6" creationId="{12B510E9-505E-4F79-B66D-81A6532DED3D}"/>
          </ac:spMkLst>
        </pc:spChg>
        <pc:spChg chg="add mod">
          <ac:chgData name="Tegischer Lukas" userId="f78daebb-0565-485c-bd0e-1cd035e796ff" providerId="ADAL" clId="{2E81D59B-C105-45E5-973C-8FD105B48A28}" dt="2022-04-10T13:40:50.684" v="128" actId="20577"/>
          <ac:spMkLst>
            <pc:docMk/>
            <pc:sldMk cId="2738696002" sldId="324"/>
            <ac:spMk id="7" creationId="{BB9AD2B5-921F-4185-BB1B-8D900D282588}"/>
          </ac:spMkLst>
        </pc:spChg>
        <pc:spChg chg="del">
          <ac:chgData name="Tegischer Lukas" userId="f78daebb-0565-485c-bd0e-1cd035e796ff" providerId="ADAL" clId="{2E81D59B-C105-45E5-973C-8FD105B48A28}" dt="2022-04-10T13:39:36.636" v="98" actId="478"/>
          <ac:spMkLst>
            <pc:docMk/>
            <pc:sldMk cId="2738696002" sldId="324"/>
            <ac:spMk id="8" creationId="{3C8DE921-3EFF-4BC4-ACBD-B417BFCC0517}"/>
          </ac:spMkLst>
        </pc:spChg>
      </pc:sldChg>
      <pc:sldChg chg="addSp delSp modSp mod delAnim modAnim">
        <pc:chgData name="Tegischer Lukas" userId="f78daebb-0565-485c-bd0e-1cd035e796ff" providerId="ADAL" clId="{2E81D59B-C105-45E5-973C-8FD105B48A28}" dt="2022-04-10T13:44:29.133" v="233"/>
        <pc:sldMkLst>
          <pc:docMk/>
          <pc:sldMk cId="1245368849" sldId="341"/>
        </pc:sldMkLst>
        <pc:spChg chg="add mod">
          <ac:chgData name="Tegischer Lukas" userId="f78daebb-0565-485c-bd0e-1cd035e796ff" providerId="ADAL" clId="{2E81D59B-C105-45E5-973C-8FD105B48A28}" dt="2022-04-10T13:43:37.057" v="215" actId="14100"/>
          <ac:spMkLst>
            <pc:docMk/>
            <pc:sldMk cId="1245368849" sldId="341"/>
            <ac:spMk id="6" creationId="{7FAAAD37-5284-4DC7-BD2E-0043F840CD8A}"/>
          </ac:spMkLst>
        </pc:spChg>
        <pc:spChg chg="del">
          <ac:chgData name="Tegischer Lukas" userId="f78daebb-0565-485c-bd0e-1cd035e796ff" providerId="ADAL" clId="{2E81D59B-C105-45E5-973C-8FD105B48A28}" dt="2022-04-10T13:43:22.958" v="211" actId="478"/>
          <ac:spMkLst>
            <pc:docMk/>
            <pc:sldMk cId="1245368849" sldId="341"/>
            <ac:spMk id="8" creationId="{A2E8E4F8-C20D-43F1-A032-98CBF3779427}"/>
          </ac:spMkLst>
        </pc:spChg>
        <pc:spChg chg="add mod">
          <ac:chgData name="Tegischer Lukas" userId="f78daebb-0565-485c-bd0e-1cd035e796ff" providerId="ADAL" clId="{2E81D59B-C105-45E5-973C-8FD105B48A28}" dt="2022-04-10T13:43:54.593" v="221" actId="1076"/>
          <ac:spMkLst>
            <pc:docMk/>
            <pc:sldMk cId="1245368849" sldId="341"/>
            <ac:spMk id="9" creationId="{AE936E40-BC83-494B-A2C8-1D3ADEA88D0A}"/>
          </ac:spMkLst>
        </pc:spChg>
        <pc:spChg chg="add mod">
          <ac:chgData name="Tegischer Lukas" userId="f78daebb-0565-485c-bd0e-1cd035e796ff" providerId="ADAL" clId="{2E81D59B-C105-45E5-973C-8FD105B48A28}" dt="2022-04-10T13:44:24.156" v="231" actId="1076"/>
          <ac:spMkLst>
            <pc:docMk/>
            <pc:sldMk cId="1245368849" sldId="341"/>
            <ac:spMk id="10" creationId="{99ED1017-C379-49E6-A84D-F41F6B378C70}"/>
          </ac:spMkLst>
        </pc:spChg>
        <pc:spChg chg="del">
          <ac:chgData name="Tegischer Lukas" userId="f78daebb-0565-485c-bd0e-1cd035e796ff" providerId="ADAL" clId="{2E81D59B-C105-45E5-973C-8FD105B48A28}" dt="2022-04-10T13:43:22.395" v="210" actId="478"/>
          <ac:spMkLst>
            <pc:docMk/>
            <pc:sldMk cId="1245368849" sldId="341"/>
            <ac:spMk id="11" creationId="{9E04BA44-95E0-4577-8420-B318E71D6D1B}"/>
          </ac:spMkLst>
        </pc:spChg>
        <pc:spChg chg="add mod">
          <ac:chgData name="Tegischer Lukas" userId="f78daebb-0565-485c-bd0e-1cd035e796ff" providerId="ADAL" clId="{2E81D59B-C105-45E5-973C-8FD105B48A28}" dt="2022-04-10T13:44:20.614" v="230" actId="1076"/>
          <ac:spMkLst>
            <pc:docMk/>
            <pc:sldMk cId="1245368849" sldId="341"/>
            <ac:spMk id="12" creationId="{479003E1-F751-4E63-8D19-C5E79E87981E}"/>
          </ac:spMkLst>
        </pc:spChg>
        <pc:picChg chg="del">
          <ac:chgData name="Tegischer Lukas" userId="f78daebb-0565-485c-bd0e-1cd035e796ff" providerId="ADAL" clId="{2E81D59B-C105-45E5-973C-8FD105B48A28}" dt="2022-04-10T13:43:38.343" v="216" actId="478"/>
          <ac:picMkLst>
            <pc:docMk/>
            <pc:sldMk cId="1245368849" sldId="341"/>
            <ac:picMk id="14" creationId="{053D7308-DE5D-4085-8981-CCF5F27D1668}"/>
          </ac:picMkLst>
        </pc:picChg>
      </pc:sldChg>
      <pc:sldChg chg="del">
        <pc:chgData name="Tegischer Lukas" userId="f78daebb-0565-485c-bd0e-1cd035e796ff" providerId="ADAL" clId="{2E81D59B-C105-45E5-973C-8FD105B48A28}" dt="2022-04-10T13:43:19.820" v="208" actId="47"/>
        <pc:sldMkLst>
          <pc:docMk/>
          <pc:sldMk cId="3785642135" sldId="348"/>
        </pc:sldMkLst>
      </pc:sldChg>
      <pc:sldChg chg="del">
        <pc:chgData name="Tegischer Lukas" userId="f78daebb-0565-485c-bd0e-1cd035e796ff" providerId="ADAL" clId="{2E81D59B-C105-45E5-973C-8FD105B48A28}" dt="2022-04-10T13:43:20.305" v="209" actId="47"/>
        <pc:sldMkLst>
          <pc:docMk/>
          <pc:sldMk cId="3248617293" sldId="349"/>
        </pc:sldMkLst>
      </pc:sldChg>
      <pc:sldChg chg="addSp delSp modSp mod modAnim">
        <pc:chgData name="Tegischer Lukas" userId="f78daebb-0565-485c-bd0e-1cd035e796ff" providerId="ADAL" clId="{2E81D59B-C105-45E5-973C-8FD105B48A28}" dt="2022-04-10T13:45:28.478" v="257"/>
        <pc:sldMkLst>
          <pc:docMk/>
          <pc:sldMk cId="3807913917" sldId="350"/>
        </pc:sldMkLst>
        <pc:spChg chg="del">
          <ac:chgData name="Tegischer Lukas" userId="f78daebb-0565-485c-bd0e-1cd035e796ff" providerId="ADAL" clId="{2E81D59B-C105-45E5-973C-8FD105B48A28}" dt="2022-04-10T13:44:33.782" v="236" actId="478"/>
          <ac:spMkLst>
            <pc:docMk/>
            <pc:sldMk cId="3807913917" sldId="350"/>
            <ac:spMk id="6" creationId="{CDB9878E-9F25-4BCD-AC3D-3EB51994D15C}"/>
          </ac:spMkLst>
        </pc:spChg>
        <pc:spChg chg="add del">
          <ac:chgData name="Tegischer Lukas" userId="f78daebb-0565-485c-bd0e-1cd035e796ff" providerId="ADAL" clId="{2E81D59B-C105-45E5-973C-8FD105B48A28}" dt="2022-04-10T13:44:43.264" v="239" actId="22"/>
          <ac:spMkLst>
            <pc:docMk/>
            <pc:sldMk cId="3807913917" sldId="350"/>
            <ac:spMk id="7" creationId="{854208C2-4275-4467-B0A7-7583CA2C3B6E}"/>
          </ac:spMkLst>
        </pc:spChg>
        <pc:spChg chg="del">
          <ac:chgData name="Tegischer Lukas" userId="f78daebb-0565-485c-bd0e-1cd035e796ff" providerId="ADAL" clId="{2E81D59B-C105-45E5-973C-8FD105B48A28}" dt="2022-04-10T13:44:33.229" v="235" actId="478"/>
          <ac:spMkLst>
            <pc:docMk/>
            <pc:sldMk cId="3807913917" sldId="350"/>
            <ac:spMk id="9" creationId="{AD6DB09A-345D-4833-97CC-D2B02885BF05}"/>
          </ac:spMkLst>
        </pc:spChg>
        <pc:spChg chg="del">
          <ac:chgData name="Tegischer Lukas" userId="f78daebb-0565-485c-bd0e-1cd035e796ff" providerId="ADAL" clId="{2E81D59B-C105-45E5-973C-8FD105B48A28}" dt="2022-04-10T13:44:32.230" v="234" actId="478"/>
          <ac:spMkLst>
            <pc:docMk/>
            <pc:sldMk cId="3807913917" sldId="350"/>
            <ac:spMk id="10" creationId="{D9A7C92E-FB61-4A99-B0E7-C731D2F04BB5}"/>
          </ac:spMkLst>
        </pc:spChg>
        <pc:spChg chg="add mod">
          <ac:chgData name="Tegischer Lukas" userId="f78daebb-0565-485c-bd0e-1cd035e796ff" providerId="ADAL" clId="{2E81D59B-C105-45E5-973C-8FD105B48A28}" dt="2022-04-10T13:44:50.136" v="243" actId="14100"/>
          <ac:spMkLst>
            <pc:docMk/>
            <pc:sldMk cId="3807913917" sldId="350"/>
            <ac:spMk id="11" creationId="{664C29EA-2673-4988-AC27-C83AD45654F0}"/>
          </ac:spMkLst>
        </pc:spChg>
        <pc:spChg chg="add mod">
          <ac:chgData name="Tegischer Lukas" userId="f78daebb-0565-485c-bd0e-1cd035e796ff" providerId="ADAL" clId="{2E81D59B-C105-45E5-973C-8FD105B48A28}" dt="2022-04-10T13:45:08.815" v="249" actId="1076"/>
          <ac:spMkLst>
            <pc:docMk/>
            <pc:sldMk cId="3807913917" sldId="350"/>
            <ac:spMk id="12" creationId="{F15C77A0-56E5-4D94-8EBE-81C878F2E0EB}"/>
          </ac:spMkLst>
        </pc:spChg>
        <pc:spChg chg="add mod">
          <ac:chgData name="Tegischer Lukas" userId="f78daebb-0565-485c-bd0e-1cd035e796ff" providerId="ADAL" clId="{2E81D59B-C105-45E5-973C-8FD105B48A28}" dt="2022-04-10T13:45:26.613" v="256" actId="1076"/>
          <ac:spMkLst>
            <pc:docMk/>
            <pc:sldMk cId="3807913917" sldId="350"/>
            <ac:spMk id="15" creationId="{232F4279-2EE0-4210-9376-6A7419B0B0FB}"/>
          </ac:spMkLst>
        </pc:spChg>
        <pc:graphicFrameChg chg="add del mod">
          <ac:chgData name="Tegischer Lukas" userId="f78daebb-0565-485c-bd0e-1cd035e796ff" providerId="ADAL" clId="{2E81D59B-C105-45E5-973C-8FD105B48A28}" dt="2022-04-10T13:44:58.159" v="245"/>
          <ac:graphicFrameMkLst>
            <pc:docMk/>
            <pc:sldMk cId="3807913917" sldId="350"/>
            <ac:graphicFrameMk id="4" creationId="{C59046F4-83F6-40C8-9874-915758171125}"/>
          </ac:graphicFrameMkLst>
        </pc:graphicFrameChg>
        <pc:picChg chg="del">
          <ac:chgData name="Tegischer Lukas" userId="f78daebb-0565-485c-bd0e-1cd035e796ff" providerId="ADAL" clId="{2E81D59B-C105-45E5-973C-8FD105B48A28}" dt="2022-04-10T13:44:34.445" v="237" actId="478"/>
          <ac:picMkLst>
            <pc:docMk/>
            <pc:sldMk cId="3807913917" sldId="350"/>
            <ac:picMk id="14" creationId="{053D7308-DE5D-4085-8981-CCF5F27D1668}"/>
          </ac:picMkLst>
        </pc:picChg>
      </pc:sldChg>
      <pc:sldChg chg="addSp delSp modSp mod">
        <pc:chgData name="Tegischer Lukas" userId="f78daebb-0565-485c-bd0e-1cd035e796ff" providerId="ADAL" clId="{2E81D59B-C105-45E5-973C-8FD105B48A28}" dt="2022-04-10T13:49:22.942" v="334" actId="20577"/>
        <pc:sldMkLst>
          <pc:docMk/>
          <pc:sldMk cId="2842384496" sldId="351"/>
        </pc:sldMkLst>
        <pc:spChg chg="add mod">
          <ac:chgData name="Tegischer Lukas" userId="f78daebb-0565-485c-bd0e-1cd035e796ff" providerId="ADAL" clId="{2E81D59B-C105-45E5-973C-8FD105B48A28}" dt="2022-04-10T13:49:22.942" v="334" actId="20577"/>
          <ac:spMkLst>
            <pc:docMk/>
            <pc:sldMk cId="2842384496" sldId="351"/>
            <ac:spMk id="5" creationId="{F4A2BFE2-B7AA-4447-B39B-9BFEBB584712}"/>
          </ac:spMkLst>
        </pc:spChg>
        <pc:spChg chg="del">
          <ac:chgData name="Tegischer Lukas" userId="f78daebb-0565-485c-bd0e-1cd035e796ff" providerId="ADAL" clId="{2E81D59B-C105-45E5-973C-8FD105B48A28}" dt="2022-04-10T13:47:24.318" v="324" actId="478"/>
          <ac:spMkLst>
            <pc:docMk/>
            <pc:sldMk cId="2842384496" sldId="351"/>
            <ac:spMk id="7" creationId="{902F7CBF-0AE5-4637-AFDE-DB9F8C617CE7}"/>
          </ac:spMkLst>
        </pc:spChg>
      </pc:sldChg>
      <pc:sldChg chg="del">
        <pc:chgData name="Tegischer Lukas" userId="f78daebb-0565-485c-bd0e-1cd035e796ff" providerId="ADAL" clId="{2E81D59B-C105-45E5-973C-8FD105B48A28}" dt="2022-04-10T13:49:06.542" v="332" actId="47"/>
        <pc:sldMkLst>
          <pc:docMk/>
          <pc:sldMk cId="125280913" sldId="352"/>
        </pc:sldMkLst>
      </pc:sldChg>
      <pc:sldChg chg="addSp delSp modSp add mod delAnim modAnim">
        <pc:chgData name="Tegischer Lukas" userId="f78daebb-0565-485c-bd0e-1cd035e796ff" providerId="ADAL" clId="{2E81D59B-C105-45E5-973C-8FD105B48A28}" dt="2022-04-10T13:42:27.654" v="171" actId="1076"/>
        <pc:sldMkLst>
          <pc:docMk/>
          <pc:sldMk cId="3613419087" sldId="353"/>
        </pc:sldMkLst>
        <pc:spChg chg="mod">
          <ac:chgData name="Tegischer Lukas" userId="f78daebb-0565-485c-bd0e-1cd035e796ff" providerId="ADAL" clId="{2E81D59B-C105-45E5-973C-8FD105B48A28}" dt="2022-04-10T13:41:04.699" v="142" actId="1076"/>
          <ac:spMkLst>
            <pc:docMk/>
            <pc:sldMk cId="3613419087" sldId="353"/>
            <ac:spMk id="4" creationId="{C427B5BC-E2AB-4596-857C-DA06F86C68EB}"/>
          </ac:spMkLst>
        </pc:spChg>
        <pc:spChg chg="add mod">
          <ac:chgData name="Tegischer Lukas" userId="f78daebb-0565-485c-bd0e-1cd035e796ff" providerId="ADAL" clId="{2E81D59B-C105-45E5-973C-8FD105B48A28}" dt="2022-04-10T13:42:27.654" v="171" actId="1076"/>
          <ac:spMkLst>
            <pc:docMk/>
            <pc:sldMk cId="3613419087" sldId="353"/>
            <ac:spMk id="6" creationId="{C00FAC23-A2C0-4294-ABA1-35CAAAD76A29}"/>
          </ac:spMkLst>
        </pc:spChg>
        <pc:spChg chg="del">
          <ac:chgData name="Tegischer Lukas" userId="f78daebb-0565-485c-bd0e-1cd035e796ff" providerId="ADAL" clId="{2E81D59B-C105-45E5-973C-8FD105B48A28}" dt="2022-04-10T13:41:05.300" v="143" actId="478"/>
          <ac:spMkLst>
            <pc:docMk/>
            <pc:sldMk cId="3613419087" sldId="353"/>
            <ac:spMk id="7" creationId="{BB9AD2B5-921F-4185-BB1B-8D900D282588}"/>
          </ac:spMkLst>
        </pc:spChg>
      </pc:sldChg>
      <pc:sldChg chg="addSp delSp modSp add mod delAnim modAnim">
        <pc:chgData name="Tegischer Lukas" userId="f78daebb-0565-485c-bd0e-1cd035e796ff" providerId="ADAL" clId="{2E81D59B-C105-45E5-973C-8FD105B48A28}" dt="2022-04-10T13:43:15.307" v="207"/>
        <pc:sldMkLst>
          <pc:docMk/>
          <pc:sldMk cId="1871498295" sldId="354"/>
        </pc:sldMkLst>
        <pc:spChg chg="mod">
          <ac:chgData name="Tegischer Lukas" userId="f78daebb-0565-485c-bd0e-1cd035e796ff" providerId="ADAL" clId="{2E81D59B-C105-45E5-973C-8FD105B48A28}" dt="2022-04-10T13:42:34.564" v="193" actId="20577"/>
          <ac:spMkLst>
            <pc:docMk/>
            <pc:sldMk cId="1871498295" sldId="354"/>
            <ac:spMk id="4" creationId="{C427B5BC-E2AB-4596-857C-DA06F86C68EB}"/>
          </ac:spMkLst>
        </pc:spChg>
        <pc:spChg chg="del">
          <ac:chgData name="Tegischer Lukas" userId="f78daebb-0565-485c-bd0e-1cd035e796ff" providerId="ADAL" clId="{2E81D59B-C105-45E5-973C-8FD105B48A28}" dt="2022-04-10T13:42:38.928" v="194" actId="478"/>
          <ac:spMkLst>
            <pc:docMk/>
            <pc:sldMk cId="1871498295" sldId="354"/>
            <ac:spMk id="6" creationId="{C00FAC23-A2C0-4294-ABA1-35CAAAD76A29}"/>
          </ac:spMkLst>
        </pc:spChg>
        <pc:spChg chg="add mod">
          <ac:chgData name="Tegischer Lukas" userId="f78daebb-0565-485c-bd0e-1cd035e796ff" providerId="ADAL" clId="{2E81D59B-C105-45E5-973C-8FD105B48A28}" dt="2022-04-10T13:42:56.759" v="201" actId="1076"/>
          <ac:spMkLst>
            <pc:docMk/>
            <pc:sldMk cId="1871498295" sldId="354"/>
            <ac:spMk id="7" creationId="{AE60270F-D5FA-41FC-98E6-1D99BE671A93}"/>
          </ac:spMkLst>
        </pc:spChg>
        <pc:spChg chg="add mod">
          <ac:chgData name="Tegischer Lukas" userId="f78daebb-0565-485c-bd0e-1cd035e796ff" providerId="ADAL" clId="{2E81D59B-C105-45E5-973C-8FD105B48A28}" dt="2022-04-10T13:43:08.734" v="206" actId="1076"/>
          <ac:spMkLst>
            <pc:docMk/>
            <pc:sldMk cId="1871498295" sldId="354"/>
            <ac:spMk id="8" creationId="{38A45AE9-08B6-4125-AB24-F1FA59D216CC}"/>
          </ac:spMkLst>
        </pc:spChg>
      </pc:sldChg>
      <pc:sldChg chg="addSp delSp modSp add mod delAnim modAnim">
        <pc:chgData name="Tegischer Lukas" userId="f78daebb-0565-485c-bd0e-1cd035e796ff" providerId="ADAL" clId="{2E81D59B-C105-45E5-973C-8FD105B48A28}" dt="2022-04-10T13:47:14.871" v="321" actId="21"/>
        <pc:sldMkLst>
          <pc:docMk/>
          <pc:sldMk cId="3336815274" sldId="355"/>
        </pc:sldMkLst>
        <pc:spChg chg="add mod">
          <ac:chgData name="Tegischer Lukas" userId="f78daebb-0565-485c-bd0e-1cd035e796ff" providerId="ADAL" clId="{2E81D59B-C105-45E5-973C-8FD105B48A28}" dt="2022-04-10T13:45:59.197" v="274" actId="14100"/>
          <ac:spMkLst>
            <pc:docMk/>
            <pc:sldMk cId="3336815274" sldId="355"/>
            <ac:spMk id="6" creationId="{F710B0EE-EC36-4653-8CD8-10FDDB615A1C}"/>
          </ac:spMkLst>
        </pc:spChg>
        <pc:spChg chg="add del mod">
          <ac:chgData name="Tegischer Lukas" userId="f78daebb-0565-485c-bd0e-1cd035e796ff" providerId="ADAL" clId="{2E81D59B-C105-45E5-973C-8FD105B48A28}" dt="2022-04-10T13:47:14.871" v="321" actId="21"/>
          <ac:spMkLst>
            <pc:docMk/>
            <pc:sldMk cId="3336815274" sldId="355"/>
            <ac:spMk id="9" creationId="{0ADAE2AA-997E-4812-857A-BCCBA7944B7C}"/>
          </ac:spMkLst>
        </pc:spChg>
        <pc:spChg chg="del">
          <ac:chgData name="Tegischer Lukas" userId="f78daebb-0565-485c-bd0e-1cd035e796ff" providerId="ADAL" clId="{2E81D59B-C105-45E5-973C-8FD105B48A28}" dt="2022-04-10T13:45:44.197" v="261" actId="478"/>
          <ac:spMkLst>
            <pc:docMk/>
            <pc:sldMk cId="3336815274" sldId="355"/>
            <ac:spMk id="11" creationId="{664C29EA-2673-4988-AC27-C83AD45654F0}"/>
          </ac:spMkLst>
        </pc:spChg>
        <pc:spChg chg="del">
          <ac:chgData name="Tegischer Lukas" userId="f78daebb-0565-485c-bd0e-1cd035e796ff" providerId="ADAL" clId="{2E81D59B-C105-45E5-973C-8FD105B48A28}" dt="2022-04-10T13:45:43.206" v="260" actId="478"/>
          <ac:spMkLst>
            <pc:docMk/>
            <pc:sldMk cId="3336815274" sldId="355"/>
            <ac:spMk id="12" creationId="{F15C77A0-56E5-4D94-8EBE-81C878F2E0EB}"/>
          </ac:spMkLst>
        </pc:spChg>
        <pc:spChg chg="del">
          <ac:chgData name="Tegischer Lukas" userId="f78daebb-0565-485c-bd0e-1cd035e796ff" providerId="ADAL" clId="{2E81D59B-C105-45E5-973C-8FD105B48A28}" dt="2022-04-10T13:45:42.872" v="259" actId="478"/>
          <ac:spMkLst>
            <pc:docMk/>
            <pc:sldMk cId="3336815274" sldId="355"/>
            <ac:spMk id="15" creationId="{232F4279-2EE0-4210-9376-6A7419B0B0FB}"/>
          </ac:spMkLst>
        </pc:spChg>
        <pc:graphicFrameChg chg="add mod">
          <ac:chgData name="Tegischer Lukas" userId="f78daebb-0565-485c-bd0e-1cd035e796ff" providerId="ADAL" clId="{2E81D59B-C105-45E5-973C-8FD105B48A28}" dt="2022-04-10T13:46:08.729" v="279" actId="1076"/>
          <ac:graphicFrameMkLst>
            <pc:docMk/>
            <pc:sldMk cId="3336815274" sldId="355"/>
            <ac:graphicFrameMk id="7" creationId="{7BEAF2FF-0560-41DF-84AC-317D7C233118}"/>
          </ac:graphicFrameMkLst>
        </pc:graphicFrameChg>
      </pc:sldChg>
      <pc:sldChg chg="addSp delSp modSp add mod modAnim">
        <pc:chgData name="Tegischer Lukas" userId="f78daebb-0565-485c-bd0e-1cd035e796ff" providerId="ADAL" clId="{2E81D59B-C105-45E5-973C-8FD105B48A28}" dt="2022-04-10T13:47:21.784" v="323" actId="20577"/>
        <pc:sldMkLst>
          <pc:docMk/>
          <pc:sldMk cId="567404836" sldId="356"/>
        </pc:sldMkLst>
        <pc:spChg chg="add mod">
          <ac:chgData name="Tegischer Lukas" userId="f78daebb-0565-485c-bd0e-1cd035e796ff" providerId="ADAL" clId="{2E81D59B-C105-45E5-973C-8FD105B48A28}" dt="2022-04-10T13:47:21.784" v="323" actId="20577"/>
          <ac:spMkLst>
            <pc:docMk/>
            <pc:sldMk cId="567404836" sldId="356"/>
            <ac:spMk id="5" creationId="{C3EF63F0-300A-404D-9EEA-E47A47958162}"/>
          </ac:spMkLst>
        </pc:spChg>
        <pc:spChg chg="del">
          <ac:chgData name="Tegischer Lukas" userId="f78daebb-0565-485c-bd0e-1cd035e796ff" providerId="ADAL" clId="{2E81D59B-C105-45E5-973C-8FD105B48A28}" dt="2022-04-10T13:46:14.174" v="281" actId="478"/>
          <ac:spMkLst>
            <pc:docMk/>
            <pc:sldMk cId="567404836" sldId="356"/>
            <ac:spMk id="6" creationId="{F710B0EE-EC36-4653-8CD8-10FDDB615A1C}"/>
          </ac:spMkLst>
        </pc:spChg>
        <pc:spChg chg="add mod">
          <ac:chgData name="Tegischer Lukas" userId="f78daebb-0565-485c-bd0e-1cd035e796ff" providerId="ADAL" clId="{2E81D59B-C105-45E5-973C-8FD105B48A28}" dt="2022-04-10T13:47:15.684" v="322"/>
          <ac:spMkLst>
            <pc:docMk/>
            <pc:sldMk cId="567404836" sldId="356"/>
            <ac:spMk id="9" creationId="{D8CBA9DE-6829-4B3D-8B06-7877C09E710B}"/>
          </ac:spMkLst>
        </pc:spChg>
        <pc:graphicFrameChg chg="del">
          <ac:chgData name="Tegischer Lukas" userId="f78daebb-0565-485c-bd0e-1cd035e796ff" providerId="ADAL" clId="{2E81D59B-C105-45E5-973C-8FD105B48A28}" dt="2022-04-10T13:46:27.860" v="289" actId="478"/>
          <ac:graphicFrameMkLst>
            <pc:docMk/>
            <pc:sldMk cId="567404836" sldId="356"/>
            <ac:graphicFrameMk id="7" creationId="{7BEAF2FF-0560-41DF-84AC-317D7C233118}"/>
          </ac:graphicFrameMkLst>
        </pc:graphicFrameChg>
        <pc:graphicFrameChg chg="add mod">
          <ac:chgData name="Tegischer Lukas" userId="f78daebb-0565-485c-bd0e-1cd035e796ff" providerId="ADAL" clId="{2E81D59B-C105-45E5-973C-8FD105B48A28}" dt="2022-04-10T13:46:46.022" v="300" actId="1076"/>
          <ac:graphicFrameMkLst>
            <pc:docMk/>
            <pc:sldMk cId="567404836" sldId="356"/>
            <ac:graphicFrameMk id="8" creationId="{0FF2328C-35BF-47B8-9ACB-EB7EFF2AB070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Verkauf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56D0-48E3-AC09-14355A7833B8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56D0-48E3-AC09-14355A7833B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56D0-48E3-AC09-14355A7833B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56D0-48E3-AC09-14355A7833B8}"/>
              </c:ext>
            </c:extLst>
          </c:dPt>
          <c:dPt>
            <c:idx val="4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56D0-48E3-AC09-14355A7833B8}"/>
              </c:ext>
            </c:extLst>
          </c:dPt>
          <c:dLbls>
            <c:delete val="1"/>
          </c:dLbls>
          <c:cat>
            <c:strRef>
              <c:f>Tabelle1!$A$2:$A$6</c:f>
              <c:strCache>
                <c:ptCount val="5"/>
                <c:pt idx="0">
                  <c:v>1. Quartal</c:v>
                </c:pt>
                <c:pt idx="1">
                  <c:v>2. Quartal</c:v>
                </c:pt>
                <c:pt idx="2">
                  <c:v>3. Quartal</c:v>
                </c:pt>
                <c:pt idx="3">
                  <c:v>4. Quartal</c:v>
                </c:pt>
                <c:pt idx="4">
                  <c:v>5. Quartal</c:v>
                </c:pt>
              </c:strCache>
            </c:strRef>
          </c:cat>
          <c:val>
            <c:numRef>
              <c:f>Tabelle1!$B$2:$B$6</c:f>
              <c:numCache>
                <c:formatCode>General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6D0-48E3-AC09-14355A7833B8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Verkauf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029D-4123-AF72-2D5F947D3B88}"/>
              </c:ext>
            </c:extLst>
          </c:dPt>
          <c:dPt>
            <c:idx val="1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029D-4123-AF72-2D5F947D3B8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029D-4123-AF72-2D5F947D3B8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029D-4123-AF72-2D5F947D3B88}"/>
              </c:ext>
            </c:extLst>
          </c:dPt>
          <c:dLbls>
            <c:delete val="1"/>
          </c:dLbls>
          <c:cat>
            <c:strRef>
              <c:f>Tabelle1!$A$2:$A$5</c:f>
              <c:strCache>
                <c:ptCount val="4"/>
                <c:pt idx="0">
                  <c:v>1. Quartal</c:v>
                </c:pt>
                <c:pt idx="1">
                  <c:v>2. Quartal</c:v>
                </c:pt>
                <c:pt idx="2">
                  <c:v>3. Quartal</c:v>
                </c:pt>
                <c:pt idx="3">
                  <c:v>4. Quartal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29D-4123-AF72-2D5F947D3B88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727058-E8D1-46B7-A40D-7DF4B908456B}" type="datetimeFigureOut">
              <a:rPr lang="de-AT" smtClean="0"/>
              <a:t>20.04.2022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4B6C17-59A6-4923-A7BE-1C86F922364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765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362225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10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154840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60573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19082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34267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03753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6464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36279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71472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9082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72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20.04.2022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34486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20.04.2022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45501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20.04.2022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62456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20.04.2022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52644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27D91DBF-B28D-465A-83D4-67010E7B0FFB}" type="datetimeFigureOut">
              <a:rPr lang="de-AT" smtClean="0"/>
              <a:t>20.04.2022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de-AT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10375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20.04.2022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24051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20.04.2022</a:t>
            </a:fld>
            <a:endParaRPr lang="de-A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62858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20.04.2022</a:t>
            </a:fld>
            <a:endParaRPr lang="de-A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40965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20.04.2022</a:t>
            </a:fld>
            <a:endParaRPr lang="de-A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02683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20.04.2022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64504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20.04.2022</a:t>
            </a:fld>
            <a:endParaRPr lang="de-AT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36784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27D91DBF-B28D-465A-83D4-67010E7B0FFB}" type="datetimeFigureOut">
              <a:rPr lang="de-AT" smtClean="0"/>
              <a:t>20.04.2022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de-AT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n-lt"/>
              </a:defRPr>
            </a:lvl1pPr>
          </a:lstStyle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65867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hyperlink" Target="prof-tegischer.com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prof-tegischer.com" TargetMode="External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6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5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0.xml"/><Relationship Id="rId9" Type="http://schemas.openxmlformats.org/officeDocument/2006/relationships/audio" Target="NUL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02001" y="1132960"/>
            <a:ext cx="9394935" cy="2068438"/>
          </a:xfrm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de-AT" sz="4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Der Wahrscheinlichkeitsbegriff und die Laplace-Wahrscheinlichkeit</a:t>
            </a:r>
            <a:endParaRPr lang="de-AT" sz="1800" b="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Grafik 7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FD6710D9-1CE8-4542-848B-E626712C6E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144" y="3429000"/>
            <a:ext cx="5152648" cy="1287021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05F5701B-5420-4454-B15F-8E1E586146BC}"/>
              </a:ext>
            </a:extLst>
          </p:cNvPr>
          <p:cNvSpPr txBox="1"/>
          <p:nvPr/>
        </p:nvSpPr>
        <p:spPr>
          <a:xfrm>
            <a:off x="3204028" y="5401190"/>
            <a:ext cx="7190879" cy="1077218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pPr algn="ctr"/>
            <a:r>
              <a:rPr lang="de-AT" sz="3600" b="1" dirty="0">
                <a:latin typeface="Calibri" panose="020F0502020204030204" pitchFamily="34" charset="0"/>
                <a:cs typeface="Calibri" panose="020F0502020204030204" pitchFamily="34" charset="0"/>
              </a:rPr>
              <a:t>SKRIPT</a:t>
            </a:r>
            <a:r>
              <a:rPr lang="de-AT" sz="3600" dirty="0">
                <a:latin typeface="Calibri" panose="020F0502020204030204" pitchFamily="34" charset="0"/>
                <a:cs typeface="Calibri" panose="020F0502020204030204" pitchFamily="34" charset="0"/>
              </a:rPr>
              <a:t>: Theorie, Beispiele, Lösungen</a:t>
            </a:r>
          </a:p>
          <a:p>
            <a:pPr algn="ctr"/>
            <a:r>
              <a:rPr lang="de-AT" sz="28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de-AT" sz="2800" b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LINK</a:t>
            </a:r>
            <a:r>
              <a:rPr lang="de-AT" sz="28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: Videobeschreibung: </a:t>
            </a:r>
            <a:r>
              <a:rPr lang="de-AT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  <a:hlinkClick r:id="rId4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prof-tegischer.com</a:t>
            </a:r>
            <a:endParaRPr lang="de-AT" sz="28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92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8F2101E0-256F-4B97-9DE7-1F7EED66AB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022" y="4096241"/>
            <a:ext cx="5318044" cy="1328333"/>
          </a:xfrm>
          <a:prstGeom prst="rect">
            <a:avLst/>
          </a:prstGeom>
        </p:spPr>
      </p:pic>
      <p:pic>
        <p:nvPicPr>
          <p:cNvPr id="2" name="Ikson - Last Summer">
            <a:hlinkClick r:id="" action="ppaction://media"/>
            <a:extLst>
              <a:ext uri="{FF2B5EF4-FFF2-40B4-BE49-F238E27FC236}">
                <a16:creationId xmlns:a16="http://schemas.microsoft.com/office/drawing/2014/main" id="{C69CBDB4-8F9E-4E13-B168-92FB8EBE10E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1092" end="101600.9583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331700" y="5911850"/>
            <a:ext cx="406400" cy="406400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9345B8F8-CDBB-4CCC-8249-4FAD14C11D14}"/>
              </a:ext>
            </a:extLst>
          </p:cNvPr>
          <p:cNvSpPr txBox="1"/>
          <p:nvPr/>
        </p:nvSpPr>
        <p:spPr>
          <a:xfrm>
            <a:off x="3144423" y="593767"/>
            <a:ext cx="59031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3200" b="1" dirty="0"/>
              <a:t>Vielen</a:t>
            </a:r>
            <a:r>
              <a:rPr lang="de-AT" sz="3200" dirty="0"/>
              <a:t> </a:t>
            </a:r>
            <a:r>
              <a:rPr lang="de-AT" sz="3200" b="1" dirty="0"/>
              <a:t>Dank</a:t>
            </a:r>
            <a:r>
              <a:rPr lang="de-AT" sz="3200" dirty="0"/>
              <a:t> fürs </a:t>
            </a:r>
            <a:r>
              <a:rPr lang="de-AT" sz="3200" b="1" dirty="0"/>
              <a:t>Zuschauen</a:t>
            </a:r>
            <a:r>
              <a:rPr lang="de-AT" sz="3200" dirty="0"/>
              <a:t>!!!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B3B4CE89-1229-4B66-B3D4-B1C1DDA8FCEA}"/>
              </a:ext>
            </a:extLst>
          </p:cNvPr>
          <p:cNvSpPr txBox="1"/>
          <p:nvPr/>
        </p:nvSpPr>
        <p:spPr>
          <a:xfrm>
            <a:off x="2971074" y="1568396"/>
            <a:ext cx="62498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000" dirty="0"/>
              <a:t>Wenn es dir gefallen hat –--&gt; </a:t>
            </a:r>
            <a:r>
              <a:rPr lang="de-AT" sz="2000" b="1" dirty="0">
                <a:solidFill>
                  <a:srgbClr val="00B050"/>
                </a:solidFill>
              </a:rPr>
              <a:t>DAUMEN</a:t>
            </a:r>
            <a:r>
              <a:rPr lang="de-AT" sz="2000" dirty="0"/>
              <a:t> </a:t>
            </a:r>
            <a:r>
              <a:rPr lang="de-AT" sz="2000" b="1" dirty="0">
                <a:solidFill>
                  <a:srgbClr val="00B050"/>
                </a:solidFill>
              </a:rPr>
              <a:t>nach</a:t>
            </a:r>
            <a:r>
              <a:rPr lang="de-AT" sz="2000" dirty="0"/>
              <a:t> </a:t>
            </a:r>
            <a:r>
              <a:rPr lang="de-AT" sz="2000" b="1" dirty="0">
                <a:solidFill>
                  <a:srgbClr val="00B050"/>
                </a:solidFill>
              </a:rPr>
              <a:t>oben</a:t>
            </a:r>
            <a:r>
              <a:rPr lang="de-AT" sz="2000" dirty="0"/>
              <a:t> </a:t>
            </a:r>
            <a:r>
              <a:rPr lang="de-AT" sz="2000" dirty="0">
                <a:solidFill>
                  <a:srgbClr val="00B050"/>
                </a:solidFill>
                <a:sym typeface="Wingdings" panose="05000000000000000000" pitchFamily="2" charset="2"/>
              </a:rPr>
              <a:t></a:t>
            </a:r>
            <a:r>
              <a:rPr lang="de-AT" sz="2000" dirty="0"/>
              <a:t> 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B68F1173-7CEC-4D38-B361-E0FBA7A65E97}"/>
              </a:ext>
            </a:extLst>
          </p:cNvPr>
          <p:cNvSpPr txBox="1"/>
          <p:nvPr/>
        </p:nvSpPr>
        <p:spPr>
          <a:xfrm>
            <a:off x="680720" y="2128520"/>
            <a:ext cx="1554480" cy="15494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AT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94E0EE5C-E164-4D22-9741-486714283553}"/>
              </a:ext>
            </a:extLst>
          </p:cNvPr>
          <p:cNvSpPr txBox="1"/>
          <p:nvPr/>
        </p:nvSpPr>
        <p:spPr>
          <a:xfrm>
            <a:off x="1303830" y="2475280"/>
            <a:ext cx="9584339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AT" sz="2400" dirty="0"/>
              <a:t>Alle Skripten (inkl. Lösungen) findest du auf meiner Homepage:</a:t>
            </a:r>
          </a:p>
          <a:p>
            <a:pPr algn="ctr"/>
            <a:r>
              <a:rPr lang="de-AT" sz="2400" dirty="0">
                <a:solidFill>
                  <a:srgbClr val="00B0F0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prof-tegischer.com</a:t>
            </a:r>
            <a:endParaRPr lang="de-AT" sz="24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101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vortex dir="r"/>
        <p:sndAc>
          <p:stSnd>
            <p:snd r:embed="rId5" name="drumroll.wav"/>
          </p:stSnd>
        </p:sndAc>
      </p:transition>
    </mc:Choice>
    <mc:Fallback xmlns="">
      <p:transition spd="slow">
        <p:fade/>
        <p:sndAc>
          <p:stSnd>
            <p:snd r:embed="rId9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audio>
              <p:cMediaNode vol="80000" numSld="999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 descr="Ein Bild, das Tisch enthält.&#10;&#10;Automatisch generierte Beschreibung">
            <a:extLst>
              <a:ext uri="{FF2B5EF4-FFF2-40B4-BE49-F238E27FC236}">
                <a16:creationId xmlns:a16="http://schemas.microsoft.com/office/drawing/2014/main" id="{053D7308-DE5D-4085-8981-CCF5F27D16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0056" y="138551"/>
            <a:ext cx="948369" cy="851069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C427B5BC-E2AB-4596-857C-DA06F86C68EB}"/>
              </a:ext>
            </a:extLst>
          </p:cNvPr>
          <p:cNvSpPr/>
          <p:nvPr/>
        </p:nvSpPr>
        <p:spPr>
          <a:xfrm>
            <a:off x="4588151" y="785208"/>
            <a:ext cx="30156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AT" sz="2800" b="1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Wahrscheinlichkeit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BB9AD2B5-921F-4185-BB1B-8D900D282588}"/>
                  </a:ext>
                </a:extLst>
              </p:cNvPr>
              <p:cNvSpPr txBox="1"/>
              <p:nvPr/>
            </p:nvSpPr>
            <p:spPr>
              <a:xfrm>
                <a:off x="1173956" y="1752032"/>
                <a:ext cx="9844088" cy="39829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de-AT" sz="20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𝑃</m:t>
                    </m:r>
                    <m:d>
                      <m:dPr>
                        <m:ctrlPr>
                          <a:rPr lang="de-AT" sz="200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e-AT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</m:d>
                    <m:r>
                      <a:rPr lang="de-AT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… </m:t>
                    </m:r>
                  </m:oMath>
                </a14:m>
                <a:r>
                  <a:rPr lang="de-AT" sz="20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beschreibt die Wahrscheinlichkeit, mit der das Ereignis E eintritt. Es gilt:</a:t>
                </a:r>
                <a:endParaRPr lang="de-AT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de-AT" sz="20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de-AT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2800" b="1" i="1">
                          <a:solidFill>
                            <a:srgbClr val="00B05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𝟎</m:t>
                      </m:r>
                      <m:r>
                        <a:rPr lang="de-AT" sz="2800" b="1" i="1">
                          <a:solidFill>
                            <a:srgbClr val="00B05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≤</m:t>
                      </m:r>
                      <m:r>
                        <a:rPr lang="de-AT" sz="2800" b="1" i="1">
                          <a:solidFill>
                            <a:srgbClr val="00B05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𝑷</m:t>
                      </m:r>
                      <m:d>
                        <m:dPr>
                          <m:ctrlPr>
                            <a:rPr lang="de-AT" sz="2800" b="1" i="1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de-AT" sz="2800" b="1" i="1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𝑬</m:t>
                          </m:r>
                        </m:e>
                      </m:d>
                      <m:r>
                        <a:rPr lang="de-AT" sz="2800" b="1" i="1">
                          <a:solidFill>
                            <a:srgbClr val="00B05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≤</m:t>
                      </m:r>
                      <m:r>
                        <a:rPr lang="de-AT" sz="2800" b="1" i="1">
                          <a:solidFill>
                            <a:srgbClr val="00B05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𝟏</m:t>
                      </m:r>
                    </m:oMath>
                  </m:oMathPara>
                </a14:m>
                <a:endParaRPr lang="de-AT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de-AT" sz="20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de-AT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de-AT" sz="2000" b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Die Wahrscheinlichkeit nimmt stets einen reellen Wert zwischen 0 und 1 an.</a:t>
                </a:r>
                <a:endParaRPr lang="de-AT" sz="20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de-AT" sz="20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de-AT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15000"/>
                  </a:lnSpc>
                  <a:spcAft>
                    <a:spcPts val="1000"/>
                  </a:spcAft>
                  <a:buFont typeface="Wingdings" panose="05000000000000000000" pitchFamily="2" charset="2"/>
                  <a:buChar char=""/>
                </a:pPr>
                <a14:m>
                  <m:oMath xmlns:m="http://schemas.openxmlformats.org/officeDocument/2006/math">
                    <m:r>
                      <a:rPr lang="de-AT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𝑃</m:t>
                    </m:r>
                    <m:d>
                      <m:dPr>
                        <m:ctrlPr>
                          <a:rPr lang="de-AT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e-AT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</m:d>
                    <m:r>
                      <a:rPr lang="de-AT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de-AT" sz="20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… unmögliches Ereignis – das Ereignis tritt nicht ein.</a:t>
                </a:r>
                <a:br>
                  <a:rPr lang="de-AT" sz="20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endParaRPr lang="de-AT" sz="2000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15000"/>
                  </a:lnSpc>
                  <a:spcAft>
                    <a:spcPts val="1000"/>
                  </a:spcAft>
                  <a:buFont typeface="Wingdings" panose="05000000000000000000" pitchFamily="2" charset="2"/>
                  <a:buChar char=""/>
                </a:pPr>
                <a14:m>
                  <m:oMath xmlns:m="http://schemas.openxmlformats.org/officeDocument/2006/math">
                    <m:r>
                      <a:rPr lang="de-AT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𝑃</m:t>
                    </m:r>
                    <m:d>
                      <m:dPr>
                        <m:ctrlPr>
                          <a:rPr lang="de-AT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e-AT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</m:d>
                    <m:r>
                      <a:rPr lang="de-AT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=1… </m:t>
                    </m:r>
                  </m:oMath>
                </a14:m>
                <a:r>
                  <a:rPr lang="de-AT" sz="20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sicheres Ereignis – das Ereignis tritt immer ein (Ereignismenge = Grundraum)</a:t>
                </a:r>
                <a:endParaRPr lang="de-AT" sz="2000" dirty="0"/>
              </a:p>
            </p:txBody>
          </p:sp>
        </mc:Choice>
        <mc:Fallback xmlns=""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BB9AD2B5-921F-4185-BB1B-8D900D2825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3956" y="1752032"/>
                <a:ext cx="9844088" cy="3982950"/>
              </a:xfrm>
              <a:prstGeom prst="rect">
                <a:avLst/>
              </a:prstGeom>
              <a:blipFill>
                <a:blip r:embed="rId4"/>
                <a:stretch>
                  <a:fillRect l="-558" t="-612" b="-1682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8696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 descr="Ein Bild, das Tisch enthält.&#10;&#10;Automatisch generierte Beschreibung">
            <a:extLst>
              <a:ext uri="{FF2B5EF4-FFF2-40B4-BE49-F238E27FC236}">
                <a16:creationId xmlns:a16="http://schemas.microsoft.com/office/drawing/2014/main" id="{053D7308-DE5D-4085-8981-CCF5F27D16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0056" y="138551"/>
            <a:ext cx="948369" cy="851069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C427B5BC-E2AB-4596-857C-DA06F86C68EB}"/>
              </a:ext>
            </a:extLst>
          </p:cNvPr>
          <p:cNvSpPr/>
          <p:nvPr/>
        </p:nvSpPr>
        <p:spPr>
          <a:xfrm>
            <a:off x="3972597" y="728010"/>
            <a:ext cx="42468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AT" sz="2800" b="1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Laplace-Wahrscheinlichkeit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>
                <a:extLst>
                  <a:ext uri="{FF2B5EF4-FFF2-40B4-BE49-F238E27FC236}">
                    <a16:creationId xmlns:a16="http://schemas.microsoft.com/office/drawing/2014/main" id="{C00FAC23-A2C0-4294-ABA1-35CAAAD76A29}"/>
                  </a:ext>
                </a:extLst>
              </p:cNvPr>
              <p:cNvSpPr txBox="1"/>
              <p:nvPr/>
            </p:nvSpPr>
            <p:spPr>
              <a:xfrm>
                <a:off x="966786" y="1696104"/>
                <a:ext cx="10258425" cy="39916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de-AT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Voraussetzung im Grundraum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AT" sz="1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Ω</m:t>
                    </m:r>
                  </m:oMath>
                </a14:m>
                <a:r>
                  <a:rPr lang="de-AT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de-AT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15000"/>
                  </a:lnSpc>
                  <a:buFont typeface="Wingdings" panose="05000000000000000000" pitchFamily="2" charset="2"/>
                  <a:buChar char=""/>
                </a:pPr>
                <a:r>
                  <a:rPr lang="de-AT" sz="1800" b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endlich viele Elementarereignisse</a:t>
                </a:r>
                <a:endParaRPr lang="de-AT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15000"/>
                  </a:lnSpc>
                  <a:spcAft>
                    <a:spcPts val="1000"/>
                  </a:spcAft>
                  <a:buFont typeface="Wingdings" panose="05000000000000000000" pitchFamily="2" charset="2"/>
                  <a:buChar char=""/>
                </a:pPr>
                <a:r>
                  <a:rPr lang="de-AT" sz="1800" b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alle Elementarereignisse</a:t>
                </a:r>
                <a:r>
                  <a:rPr lang="de-AT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treten mit </a:t>
                </a:r>
                <a:r>
                  <a:rPr lang="de-AT" sz="1800" b="1" dirty="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gleicher Wahrscheinlichkeit</a:t>
                </a:r>
                <a:r>
                  <a:rPr lang="de-AT" sz="1800" dirty="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de-AT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ein </a:t>
                </a:r>
                <a:br>
                  <a:rPr lang="de-AT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de-AT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(z.B.: Beim Würfeln ist die Chance eine Augenzahl zu bekommen für alle gleich)</a:t>
                </a:r>
                <a:endParaRPr lang="de-AT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de-AT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de-AT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de-AT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Die Wahrscheinlichkeit für das Eintreten eines Ereignisses wird mit der Laplace-Wahrscheinlichkeit berechnet:</a:t>
                </a:r>
                <a:endParaRPr lang="de-AT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de-AT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de-AT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2000" i="1">
                          <a:solidFill>
                            <a:srgbClr val="00B05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𝑃</m:t>
                      </m:r>
                      <m:d>
                        <m:dPr>
                          <m:ctrlPr>
                            <a:rPr lang="de-AT" sz="2000" i="1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de-AT" sz="2000" i="1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𝐸</m:t>
                          </m:r>
                        </m:e>
                      </m:d>
                      <m:r>
                        <a:rPr lang="de-AT" sz="2000" i="1">
                          <a:solidFill>
                            <a:srgbClr val="00B05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de-AT" sz="2000" i="1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de-AT" sz="2000" i="1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𝐴𝑛𝑧𝑎h𝑙</m:t>
                          </m:r>
                          <m:r>
                            <a:rPr lang="de-AT" sz="2000" i="1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de-AT" sz="2000" i="1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𝑑𝑒𝑟</m:t>
                          </m:r>
                          <m:r>
                            <a:rPr lang="de-AT" sz="2000" i="1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de-AT" sz="2000" i="1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𝐸𝑙𝑒𝑚𝑒𝑛𝑡𝑒</m:t>
                          </m:r>
                          <m:r>
                            <a:rPr lang="de-AT" sz="2000" i="1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de-AT" sz="2000" i="1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𝑣𝑜𝑛</m:t>
                          </m:r>
                          <m:r>
                            <a:rPr lang="de-AT" sz="2000" i="1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de-AT" sz="2000" i="1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𝐸</m:t>
                          </m:r>
                        </m:num>
                        <m:den>
                          <m:r>
                            <a:rPr lang="de-AT" sz="2000" i="1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𝐴𝑛𝑧𝑎h𝑙</m:t>
                          </m:r>
                          <m:r>
                            <a:rPr lang="de-AT" sz="2000" i="1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de-AT" sz="2000" i="1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𝑑𝑒𝑟</m:t>
                          </m:r>
                          <m:r>
                            <a:rPr lang="de-AT" sz="2000" i="1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de-AT" sz="2000" i="1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𝐸𝑙𝑒𝑚𝑒𝑛𝑡𝑒</m:t>
                          </m:r>
                          <m:r>
                            <a:rPr lang="de-AT" sz="2000" i="1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de-AT" sz="2000" i="1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𝑣𝑜𝑛</m:t>
                          </m:r>
                          <m:r>
                            <a:rPr lang="de-AT" sz="2000" i="1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de-AT" sz="2000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Ω</m:t>
                          </m:r>
                        </m:den>
                      </m:f>
                      <m:r>
                        <a:rPr lang="de-AT" sz="2000" i="1">
                          <a:solidFill>
                            <a:srgbClr val="00B05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de-AT" sz="2000" i="1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de-AT" sz="2000" i="1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𝐴𝑛𝑧𝑎h𝑙</m:t>
                          </m:r>
                          <m:r>
                            <a:rPr lang="de-AT" sz="2000" i="1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de-AT" sz="2000" i="1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𝑎𝑙𝑙𝑒𝑟</m:t>
                          </m:r>
                          <m:r>
                            <a:rPr lang="de-AT" sz="2000" i="1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de-AT" sz="2000" i="1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  <m:r>
                            <a:rPr lang="de-AT" sz="2000" i="1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ü</m:t>
                          </m:r>
                          <m:r>
                            <a:rPr lang="de-AT" sz="2000" i="1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𝑟</m:t>
                          </m:r>
                          <m:r>
                            <a:rPr lang="de-AT" sz="2000" i="1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de-AT" sz="2000" i="1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𝐸</m:t>
                          </m:r>
                          <m:r>
                            <a:rPr lang="de-AT" sz="2000" i="1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de-AT" sz="2000" i="1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𝑔</m:t>
                          </m:r>
                          <m:r>
                            <a:rPr lang="de-AT" sz="2000" i="1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ü</m:t>
                          </m:r>
                          <m:r>
                            <a:rPr lang="de-AT" sz="2000" i="1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𝑛𝑠𝑡𝑖𝑔𝑒𝑛</m:t>
                          </m:r>
                          <m:r>
                            <a:rPr lang="de-AT" sz="2000" i="1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de-AT" sz="2000" i="1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𝐹</m:t>
                          </m:r>
                          <m:r>
                            <a:rPr lang="de-AT" sz="2000" i="1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ä</m:t>
                          </m:r>
                          <m:r>
                            <a:rPr lang="de-AT" sz="2000" i="1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𝑙𝑙𝑒</m:t>
                          </m:r>
                        </m:num>
                        <m:den>
                          <m:r>
                            <a:rPr lang="de-AT" sz="2000" i="1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𝐴𝑛𝑧𝑎h𝑙</m:t>
                          </m:r>
                          <m:r>
                            <a:rPr lang="de-AT" sz="2000" i="1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de-AT" sz="2000" i="1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𝑎𝑙𝑙𝑒𝑟</m:t>
                          </m:r>
                          <m:r>
                            <a:rPr lang="de-AT" sz="2000" i="1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de-AT" sz="2000" i="1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  <m:r>
                            <a:rPr lang="de-AT" sz="2000" i="1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ö</m:t>
                          </m:r>
                          <m:r>
                            <a:rPr lang="de-AT" sz="2000" i="1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𝑔𝑙𝑖𝑐h𝑒𝑛</m:t>
                          </m:r>
                          <m:r>
                            <a:rPr lang="de-AT" sz="2000" i="1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de-AT" sz="2000" i="1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𝐹</m:t>
                          </m:r>
                          <m:r>
                            <a:rPr lang="de-AT" sz="2000" i="1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ä</m:t>
                          </m:r>
                          <m:r>
                            <a:rPr lang="de-AT" sz="2000" i="1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𝑙𝑙𝑒</m:t>
                          </m:r>
                        </m:den>
                      </m:f>
                    </m:oMath>
                  </m:oMathPara>
                </a14:m>
                <a:endParaRPr lang="de-AT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feld 5">
                <a:extLst>
                  <a:ext uri="{FF2B5EF4-FFF2-40B4-BE49-F238E27FC236}">
                    <a16:creationId xmlns:a16="http://schemas.microsoft.com/office/drawing/2014/main" id="{C00FAC23-A2C0-4294-ABA1-35CAAAD76A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786" y="1696104"/>
                <a:ext cx="10258425" cy="3991606"/>
              </a:xfrm>
              <a:prstGeom prst="rect">
                <a:avLst/>
              </a:prstGeom>
              <a:blipFill>
                <a:blip r:embed="rId4"/>
                <a:stretch>
                  <a:fillRect l="-535" t="-611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3419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 descr="Ein Bild, das Tisch enthält.&#10;&#10;Automatisch generierte Beschreibung">
            <a:extLst>
              <a:ext uri="{FF2B5EF4-FFF2-40B4-BE49-F238E27FC236}">
                <a16:creationId xmlns:a16="http://schemas.microsoft.com/office/drawing/2014/main" id="{053D7308-DE5D-4085-8981-CCF5F27D16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0056" y="138551"/>
            <a:ext cx="948369" cy="851069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C427B5BC-E2AB-4596-857C-DA06F86C68EB}"/>
              </a:ext>
            </a:extLst>
          </p:cNvPr>
          <p:cNvSpPr/>
          <p:nvPr/>
        </p:nvSpPr>
        <p:spPr>
          <a:xfrm>
            <a:off x="4329622" y="728010"/>
            <a:ext cx="35327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AT" sz="2800" b="1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Weitere Bemerkungen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AE60270F-D5FA-41FC-98E6-1D99BE671A93}"/>
                  </a:ext>
                </a:extLst>
              </p:cNvPr>
              <p:cNvSpPr txBox="1"/>
              <p:nvPr/>
            </p:nvSpPr>
            <p:spPr>
              <a:xfrm>
                <a:off x="2347912" y="1671611"/>
                <a:ext cx="7496175" cy="12266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de-AT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Für die Wahrscheinlichkeit </a:t>
                </a:r>
                <a14:m>
                  <m:oMath xmlns:m="http://schemas.openxmlformats.org/officeDocument/2006/math">
                    <m:r>
                      <a:rPr lang="de-AT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𝑃</m:t>
                    </m:r>
                    <m:d>
                      <m:dPr>
                        <m:ctrlPr>
                          <a:rPr lang="de-AT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e-AT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¬</m:t>
                        </m:r>
                        <m:r>
                          <a:rPr lang="de-AT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de-AT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des </a:t>
                </a:r>
                <a:r>
                  <a:rPr lang="de-AT" sz="1800" b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Gegenereignisses</a:t>
                </a:r>
                <a:r>
                  <a:rPr lang="de-AT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AT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¬</m:t>
                    </m:r>
                    <m:r>
                      <a:rPr lang="de-AT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𝐸</m:t>
                    </m:r>
                    <m:r>
                      <a:rPr lang="de-AT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de-AT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gilt:</a:t>
                </a: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endParaRPr lang="de-AT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de-AT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AT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𝑃</m:t>
                    </m:r>
                    <m:d>
                      <m:dPr>
                        <m:ctrlPr>
                          <a:rPr lang="de-AT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e-AT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¬</m:t>
                        </m:r>
                        <m:r>
                          <a:rPr lang="de-AT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</m:d>
                    <m:r>
                      <a:rPr lang="de-AT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=1−</m:t>
                    </m:r>
                    <m:r>
                      <a:rPr lang="de-AT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𝑃</m:t>
                    </m:r>
                    <m:r>
                      <a:rPr lang="de-AT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de-AT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𝐸</m:t>
                    </m:r>
                    <m:r>
                      <a:rPr lang="de-AT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de-AT" sz="2000" dirty="0"/>
              </a:p>
            </p:txBody>
          </p:sp>
        </mc:Choice>
        <mc:Fallback xmlns=""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AE60270F-D5FA-41FC-98E6-1D99BE671A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7912" y="1671611"/>
                <a:ext cx="7496175" cy="1226682"/>
              </a:xfrm>
              <a:prstGeom prst="rect">
                <a:avLst/>
              </a:prstGeom>
              <a:blipFill>
                <a:blip r:embed="rId4"/>
                <a:stretch>
                  <a:fillRect t="-1990" b="-5970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38A45AE9-08B6-4125-AB24-F1FA59D216CC}"/>
                  </a:ext>
                </a:extLst>
              </p:cNvPr>
              <p:cNvSpPr txBox="1"/>
              <p:nvPr/>
            </p:nvSpPr>
            <p:spPr>
              <a:xfrm>
                <a:off x="833436" y="3959708"/>
                <a:ext cx="10525125" cy="12595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de-AT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Möchtest du die Wahrscheinlichkeit in % angegeben, so musst du das </a:t>
                </a:r>
                <a:r>
                  <a:rPr lang="de-AT" sz="1800" b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Ergebnis mit 100 multiplizieren</a:t>
                </a:r>
                <a:r>
                  <a:rPr lang="de-AT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de-AT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de-AT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de-AT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de-AT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z.B. </a:t>
                </a:r>
                <a14:m>
                  <m:oMath xmlns:m="http://schemas.openxmlformats.org/officeDocument/2006/math">
                    <m:r>
                      <a:rPr lang="de-AT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𝑃</m:t>
                    </m:r>
                    <m:d>
                      <m:dPr>
                        <m:ctrlPr>
                          <a:rPr lang="de-AT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e-AT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</m:d>
                    <m:r>
                      <a:rPr lang="de-AT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=0,3167=31,67 %</m:t>
                    </m:r>
                  </m:oMath>
                </a14:m>
                <a:endParaRPr lang="de-AT" dirty="0"/>
              </a:p>
            </p:txBody>
          </p:sp>
        </mc:Choice>
        <mc:Fallback xmlns="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38A45AE9-08B6-4125-AB24-F1FA59D216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436" y="3959708"/>
                <a:ext cx="10525125" cy="1259576"/>
              </a:xfrm>
              <a:prstGeom prst="rect">
                <a:avLst/>
              </a:prstGeom>
              <a:blipFill>
                <a:blip r:embed="rId5"/>
                <a:stretch>
                  <a:fillRect t="-2427" b="-10680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1498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7FAAAD37-5284-4DC7-BD2E-0043F840CD8A}"/>
              </a:ext>
            </a:extLst>
          </p:cNvPr>
          <p:cNvSpPr txBox="1"/>
          <p:nvPr/>
        </p:nvSpPr>
        <p:spPr>
          <a:xfrm>
            <a:off x="419100" y="317705"/>
            <a:ext cx="10620956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AT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Bsp. 1)</a:t>
            </a:r>
            <a:r>
              <a:rPr lang="de-AT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Ein Würfel wird einmal geworfen. Berechne jeweils die Wahrscheinlichkeit des gegebenen Ereignisses.</a:t>
            </a:r>
            <a:endParaRPr lang="de-A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>
                <a:extLst>
                  <a:ext uri="{FF2B5EF4-FFF2-40B4-BE49-F238E27FC236}">
                    <a16:creationId xmlns:a16="http://schemas.microsoft.com/office/drawing/2014/main" id="{AE936E40-BC83-494B-A2C8-1D3ADEA88D0A}"/>
                  </a:ext>
                </a:extLst>
              </p:cNvPr>
              <p:cNvSpPr txBox="1"/>
              <p:nvPr/>
            </p:nvSpPr>
            <p:spPr>
              <a:xfrm>
                <a:off x="419100" y="1166348"/>
                <a:ext cx="6096000" cy="3914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AT" sz="180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de-AT" sz="1800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E</m:t>
                        </m:r>
                      </m:e>
                      <m:sub>
                        <m:r>
                          <a:rPr lang="de-AT" sz="1800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de-AT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 </m:t>
                    </m:r>
                  </m:oMath>
                </a14:m>
                <a:r>
                  <a:rPr lang="de-AT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Die Zahl 2 wird gewürfelt.</a:t>
                </a:r>
                <a:endParaRPr lang="de-AT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feld 8">
                <a:extLst>
                  <a:ext uri="{FF2B5EF4-FFF2-40B4-BE49-F238E27FC236}">
                    <a16:creationId xmlns:a16="http://schemas.microsoft.com/office/drawing/2014/main" id="{AE936E40-BC83-494B-A2C8-1D3ADEA88D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" y="1166348"/>
                <a:ext cx="6096000" cy="391454"/>
              </a:xfrm>
              <a:prstGeom prst="rect">
                <a:avLst/>
              </a:prstGeom>
              <a:blipFill>
                <a:blip r:embed="rId3"/>
                <a:stretch>
                  <a:fillRect t="-1538" b="-23077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>
                <a:extLst>
                  <a:ext uri="{FF2B5EF4-FFF2-40B4-BE49-F238E27FC236}">
                    <a16:creationId xmlns:a16="http://schemas.microsoft.com/office/drawing/2014/main" id="{99ED1017-C379-49E6-A84D-F41F6B378C70}"/>
                  </a:ext>
                </a:extLst>
              </p:cNvPr>
              <p:cNvSpPr txBox="1"/>
              <p:nvPr/>
            </p:nvSpPr>
            <p:spPr>
              <a:xfrm>
                <a:off x="419100" y="3030634"/>
                <a:ext cx="6096000" cy="3914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AT" sz="180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de-AT" sz="1800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E</m:t>
                        </m:r>
                      </m:e>
                      <m:sub>
                        <m:r>
                          <a:rPr lang="de-AT" sz="1800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de-AT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</m:t>
                    </m:r>
                  </m:oMath>
                </a14:m>
                <a:r>
                  <a:rPr lang="de-AT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Eine gerade Zahl wird gewürfelt.</a:t>
                </a:r>
                <a:endParaRPr lang="de-AT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feld 9">
                <a:extLst>
                  <a:ext uri="{FF2B5EF4-FFF2-40B4-BE49-F238E27FC236}">
                    <a16:creationId xmlns:a16="http://schemas.microsoft.com/office/drawing/2014/main" id="{99ED1017-C379-49E6-A84D-F41F6B378C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" y="3030634"/>
                <a:ext cx="6096000" cy="391454"/>
              </a:xfrm>
              <a:prstGeom prst="rect">
                <a:avLst/>
              </a:prstGeom>
              <a:blipFill>
                <a:blip r:embed="rId4"/>
                <a:stretch>
                  <a:fillRect t="-1563" b="-25000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feld 11">
                <a:extLst>
                  <a:ext uri="{FF2B5EF4-FFF2-40B4-BE49-F238E27FC236}">
                    <a16:creationId xmlns:a16="http://schemas.microsoft.com/office/drawing/2014/main" id="{479003E1-F751-4E63-8D19-C5E79E87981E}"/>
                  </a:ext>
                </a:extLst>
              </p:cNvPr>
              <p:cNvSpPr txBox="1"/>
              <p:nvPr/>
            </p:nvSpPr>
            <p:spPr>
              <a:xfrm>
                <a:off x="419100" y="4894921"/>
                <a:ext cx="6096000" cy="3914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AT" sz="180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de-AT" sz="1800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E</m:t>
                        </m:r>
                      </m:e>
                      <m:sub>
                        <m:r>
                          <a:rPr lang="de-AT" sz="1800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de-AT" sz="18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 </m:t>
                    </m:r>
                  </m:oMath>
                </a14:m>
                <a:r>
                  <a:rPr lang="de-AT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Eine Primzahl wird gewürfelt.</a:t>
                </a:r>
                <a:endParaRPr lang="de-AT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feld 11">
                <a:extLst>
                  <a:ext uri="{FF2B5EF4-FFF2-40B4-BE49-F238E27FC236}">
                    <a16:creationId xmlns:a16="http://schemas.microsoft.com/office/drawing/2014/main" id="{479003E1-F751-4E63-8D19-C5E79E8798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" y="4894921"/>
                <a:ext cx="6096000" cy="391454"/>
              </a:xfrm>
              <a:prstGeom prst="rect">
                <a:avLst/>
              </a:prstGeom>
              <a:blipFill>
                <a:blip r:embed="rId5"/>
                <a:stretch>
                  <a:fillRect t="-3125" b="-25000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5368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feld 10">
            <a:extLst>
              <a:ext uri="{FF2B5EF4-FFF2-40B4-BE49-F238E27FC236}">
                <a16:creationId xmlns:a16="http://schemas.microsoft.com/office/drawing/2014/main" id="{664C29EA-2673-4988-AC27-C83AD45654F0}"/>
              </a:ext>
            </a:extLst>
          </p:cNvPr>
          <p:cNvSpPr txBox="1"/>
          <p:nvPr/>
        </p:nvSpPr>
        <p:spPr>
          <a:xfrm>
            <a:off x="333375" y="239761"/>
            <a:ext cx="11144250" cy="671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AT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Bsp. 2)</a:t>
            </a:r>
            <a:r>
              <a:rPr lang="de-AT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Ein Würfel wird zweimal geworfen. Berechne jeweils die Wahrscheinlichkeit des gegebenen Ereignisses. Bestimme zuerst den Grundraum:</a:t>
            </a:r>
            <a:endParaRPr lang="de-A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feld 11">
                <a:extLst>
                  <a:ext uri="{FF2B5EF4-FFF2-40B4-BE49-F238E27FC236}">
                    <a16:creationId xmlns:a16="http://schemas.microsoft.com/office/drawing/2014/main" id="{F15C77A0-56E5-4D94-8EBE-81C878F2E0EB}"/>
                  </a:ext>
                </a:extLst>
              </p:cNvPr>
              <p:cNvSpPr txBox="1"/>
              <p:nvPr/>
            </p:nvSpPr>
            <p:spPr>
              <a:xfrm>
                <a:off x="333375" y="2834759"/>
                <a:ext cx="60960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AT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de-AT" sz="1800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E</m:t>
                        </m:r>
                      </m:e>
                      <m:sub>
                        <m:r>
                          <a:rPr lang="de-AT" sz="1800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de-AT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 </m:t>
                    </m:r>
                  </m:oMath>
                </a14:m>
                <a:r>
                  <a:rPr lang="de-AT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Die Summe der Augenzahlen beträgt 7.</a:t>
                </a:r>
                <a:endParaRPr lang="de-AT" dirty="0"/>
              </a:p>
            </p:txBody>
          </p:sp>
        </mc:Choice>
        <mc:Fallback xmlns="">
          <p:sp>
            <p:nvSpPr>
              <p:cNvPr id="12" name="Textfeld 11">
                <a:extLst>
                  <a:ext uri="{FF2B5EF4-FFF2-40B4-BE49-F238E27FC236}">
                    <a16:creationId xmlns:a16="http://schemas.microsoft.com/office/drawing/2014/main" id="{F15C77A0-56E5-4D94-8EBE-81C878F2E0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375" y="2834759"/>
                <a:ext cx="6096000" cy="369332"/>
              </a:xfrm>
              <a:prstGeom prst="rect">
                <a:avLst/>
              </a:prstGeom>
              <a:blipFill>
                <a:blip r:embed="rId3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feld 14">
                <a:extLst>
                  <a:ext uri="{FF2B5EF4-FFF2-40B4-BE49-F238E27FC236}">
                    <a16:creationId xmlns:a16="http://schemas.microsoft.com/office/drawing/2014/main" id="{232F4279-2EE0-4210-9376-6A7419B0B0FB}"/>
                  </a:ext>
                </a:extLst>
              </p:cNvPr>
              <p:cNvSpPr txBox="1"/>
              <p:nvPr/>
            </p:nvSpPr>
            <p:spPr>
              <a:xfrm>
                <a:off x="333375" y="4735720"/>
                <a:ext cx="6129336" cy="3914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AT" sz="180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de-AT" sz="1800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E</m:t>
                        </m:r>
                      </m:e>
                      <m:sub>
                        <m:r>
                          <a:rPr lang="de-AT" sz="1800" b="0" i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de-AT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</m:t>
                    </m:r>
                  </m:oMath>
                </a14:m>
                <a:r>
                  <a:rPr lang="de-AT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Die beiden Augenzahlen sind gleich.</a:t>
                </a:r>
                <a:endParaRPr lang="de-AT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feld 14">
                <a:extLst>
                  <a:ext uri="{FF2B5EF4-FFF2-40B4-BE49-F238E27FC236}">
                    <a16:creationId xmlns:a16="http://schemas.microsoft.com/office/drawing/2014/main" id="{232F4279-2EE0-4210-9376-6A7419B0B0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375" y="4735720"/>
                <a:ext cx="6129336" cy="391454"/>
              </a:xfrm>
              <a:prstGeom prst="rect">
                <a:avLst/>
              </a:prstGeom>
              <a:blipFill>
                <a:blip r:embed="rId4"/>
                <a:stretch>
                  <a:fillRect t="-3125" b="-25000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7913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F710B0EE-EC36-4653-8CD8-10FDDB615A1C}"/>
              </a:ext>
            </a:extLst>
          </p:cNvPr>
          <p:cNvSpPr txBox="1"/>
          <p:nvPr/>
        </p:nvSpPr>
        <p:spPr>
          <a:xfrm>
            <a:off x="352425" y="347960"/>
            <a:ext cx="108394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Bsp. 3)</a:t>
            </a:r>
            <a:r>
              <a:rPr lang="de-AT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Folgendes Glücksrad wird einmal gedreht. Die Flächenstücke sind allesamt gleich groß. Peter setzt auf seine Lieblingsfarbe rot. Wie groß ist die Wahrscheinlichkeit, dass Peter gewinnt?</a:t>
            </a:r>
            <a:endParaRPr lang="de-AT" dirty="0"/>
          </a:p>
        </p:txBody>
      </p:sp>
      <p:graphicFrame>
        <p:nvGraphicFramePr>
          <p:cNvPr id="7" name="Diagramm 6">
            <a:extLst>
              <a:ext uri="{FF2B5EF4-FFF2-40B4-BE49-F238E27FC236}">
                <a16:creationId xmlns:a16="http://schemas.microsoft.com/office/drawing/2014/main" id="{7BEAF2FF-0560-41DF-84AC-317D7C2331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95121040"/>
              </p:ext>
            </p:extLst>
          </p:nvPr>
        </p:nvGraphicFramePr>
        <p:xfrm>
          <a:off x="637222" y="1893888"/>
          <a:ext cx="3410903" cy="3468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36815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C3EF63F0-300A-404D-9EEA-E47A47958162}"/>
              </a:ext>
            </a:extLst>
          </p:cNvPr>
          <p:cNvSpPr txBox="1"/>
          <p:nvPr/>
        </p:nvSpPr>
        <p:spPr>
          <a:xfrm>
            <a:off x="637222" y="230783"/>
            <a:ext cx="10753725" cy="671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AT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Bsp. 4)</a:t>
            </a:r>
            <a:r>
              <a:rPr lang="de-AT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Kann die Wahrscheinlichkeit des gegebenen Glücksrades der blauen Fläche mit Hilfe der </a:t>
            </a:r>
            <a:br>
              <a:rPr lang="de-AT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AT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Laplace-Wahrscheinlichkeit berechnet werden? Begründe anhand der Definition.</a:t>
            </a:r>
            <a:endParaRPr lang="de-A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Diagramm 7">
            <a:extLst>
              <a:ext uri="{FF2B5EF4-FFF2-40B4-BE49-F238E27FC236}">
                <a16:creationId xmlns:a16="http://schemas.microsoft.com/office/drawing/2014/main" id="{0FF2328C-35BF-47B8-9ACB-EB7EFF2AB0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03237787"/>
              </p:ext>
            </p:extLst>
          </p:nvPr>
        </p:nvGraphicFramePr>
        <p:xfrm>
          <a:off x="637222" y="1986915"/>
          <a:ext cx="3718560" cy="3479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feld 8">
            <a:extLst>
              <a:ext uri="{FF2B5EF4-FFF2-40B4-BE49-F238E27FC236}">
                <a16:creationId xmlns:a16="http://schemas.microsoft.com/office/drawing/2014/main" id="{D8CBA9DE-6829-4B3D-8B06-7877C09E710B}"/>
              </a:ext>
            </a:extLst>
          </p:cNvPr>
          <p:cNvSpPr txBox="1"/>
          <p:nvPr/>
        </p:nvSpPr>
        <p:spPr>
          <a:xfrm>
            <a:off x="5581650" y="1534210"/>
            <a:ext cx="41148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AT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Definition: </a:t>
            </a:r>
          </a:p>
          <a:p>
            <a:pPr algn="ctr"/>
            <a:r>
              <a:rPr lang="de-AT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alle Elementarereignisse</a:t>
            </a:r>
            <a:r>
              <a:rPr lang="de-AT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treten mit </a:t>
            </a:r>
            <a:r>
              <a:rPr lang="de-AT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gleicher Wahrscheinlichkeit</a:t>
            </a:r>
            <a:r>
              <a:rPr lang="de-AT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AT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ein 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567404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 descr="Ein Bild, das Tisch enthält.&#10;&#10;Automatisch generierte Beschreibung">
            <a:extLst>
              <a:ext uri="{FF2B5EF4-FFF2-40B4-BE49-F238E27FC236}">
                <a16:creationId xmlns:a16="http://schemas.microsoft.com/office/drawing/2014/main" id="{053D7308-DE5D-4085-8981-CCF5F27D16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0056" y="138551"/>
            <a:ext cx="948369" cy="851069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F4A2BFE2-B7AA-4447-B39B-9BFEBB584712}"/>
              </a:ext>
            </a:extLst>
          </p:cNvPr>
          <p:cNvSpPr txBox="1"/>
          <p:nvPr/>
        </p:nvSpPr>
        <p:spPr>
          <a:xfrm>
            <a:off x="552450" y="360084"/>
            <a:ext cx="9353550" cy="15564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AT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Bsp. 5)</a:t>
            </a:r>
            <a:r>
              <a:rPr lang="de-AT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Berechne die Wahrscheinlichkeit möglichst intelligent (Tipp: Gegenwahrscheinlichkeit).</a:t>
            </a:r>
            <a:endParaRPr lang="de-A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endParaRPr lang="de-AT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de-AT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Ein Würfel (1-6) wird dreimal geworfen. Berechne die Wahrscheinlichkeit, dass die Summe aller Augenzahlen größer als 4 ist. (Bemerkung: Es gibt </a:t>
            </a:r>
            <a:r>
              <a:rPr lang="de-AT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216</a:t>
            </a:r>
            <a:r>
              <a:rPr lang="de-AT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mögliche Fälle)</a:t>
            </a:r>
            <a:endParaRPr lang="de-A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2384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lzart">
  <a:themeElements>
    <a:clrScheme name="Blau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Holzart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Holzart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C6AE0645-98FF-411B-B0E9-59ABD78A0CC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0</TotalTime>
  <Words>428</Words>
  <Application>Microsoft Office PowerPoint</Application>
  <PresentationFormat>Breitbild</PresentationFormat>
  <Paragraphs>47</Paragraphs>
  <Slides>10</Slides>
  <Notes>10</Notes>
  <HiddenSlides>0</HiddenSlides>
  <MMClips>1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6" baseType="lpstr">
      <vt:lpstr>Calibri</vt:lpstr>
      <vt:lpstr>Cambria Math</vt:lpstr>
      <vt:lpstr>Georgia</vt:lpstr>
      <vt:lpstr>Trebuchet MS</vt:lpstr>
      <vt:lpstr>Wingdings</vt:lpstr>
      <vt:lpstr>Holzart</vt:lpstr>
      <vt:lpstr>Der Wahrscheinlichkeitsbegriff und die Laplace-Wahrscheinlichkeit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Grundlagen und Begriffe der Bruchrechnung (1. Klasse)</dc:title>
  <dc:creator>Lukas Tegischer</dc:creator>
  <cp:lastModifiedBy>Lukas Tegischer</cp:lastModifiedBy>
  <cp:revision>112</cp:revision>
  <dcterms:created xsi:type="dcterms:W3CDTF">2020-04-09T06:13:57Z</dcterms:created>
  <dcterms:modified xsi:type="dcterms:W3CDTF">2022-04-20T18:59:14Z</dcterms:modified>
</cp:coreProperties>
</file>