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25" r:id="rId3"/>
    <p:sldId id="335" r:id="rId4"/>
    <p:sldId id="33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920CC0E9-6063-46C1-B828-E784C4B59414}"/>
    <pc:docChg chg="custSel delSld modSld">
      <pc:chgData name="Tegischer Lukas" userId="f78daebb-0565-485c-bd0e-1cd035e796ff" providerId="ADAL" clId="{920CC0E9-6063-46C1-B828-E784C4B59414}" dt="2022-11-04T15:44:06.826" v="4" actId="47"/>
      <pc:docMkLst>
        <pc:docMk/>
      </pc:docMkLst>
      <pc:sldChg chg="delSp mod">
        <pc:chgData name="Tegischer Lukas" userId="f78daebb-0565-485c-bd0e-1cd035e796ff" providerId="ADAL" clId="{920CC0E9-6063-46C1-B828-E784C4B59414}" dt="2022-11-04T15:44:02.53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20CC0E9-6063-46C1-B828-E784C4B59414}" dt="2022-11-04T15:44:02.53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20CC0E9-6063-46C1-B828-E784C4B59414}" dt="2022-11-04T15:44:06.826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20CC0E9-6063-46C1-B828-E784C4B59414}" dt="2022-11-04T15:44:03.938" v="1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920CC0E9-6063-46C1-B828-E784C4B59414}" dt="2022-11-04T15:44:03.938" v="1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20CC0E9-6063-46C1-B828-E784C4B59414}" dt="2022-11-04T15:44:04.679" v="2" actId="478"/>
        <pc:sldMkLst>
          <pc:docMk/>
          <pc:sldMk cId="3140253885" sldId="335"/>
        </pc:sldMkLst>
        <pc:picChg chg="del">
          <ac:chgData name="Tegischer Lukas" userId="f78daebb-0565-485c-bd0e-1cd035e796ff" providerId="ADAL" clId="{920CC0E9-6063-46C1-B828-E784C4B59414}" dt="2022-11-04T15:44:04.679" v="2" actId="478"/>
          <ac:picMkLst>
            <pc:docMk/>
            <pc:sldMk cId="314025388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20CC0E9-6063-46C1-B828-E784C4B59414}" dt="2022-11-04T15:44:05.245" v="3" actId="478"/>
        <pc:sldMkLst>
          <pc:docMk/>
          <pc:sldMk cId="362838420" sldId="336"/>
        </pc:sldMkLst>
        <pc:picChg chg="del">
          <ac:chgData name="Tegischer Lukas" userId="f78daebb-0565-485c-bd0e-1cd035e796ff" providerId="ADAL" clId="{920CC0E9-6063-46C1-B828-E784C4B59414}" dt="2022-11-04T15:44:05.245" v="3" actId="478"/>
          <ac:picMkLst>
            <pc:docMk/>
            <pc:sldMk cId="362838420" sldId="3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6D93742-7270-4528-80A9-BABEFF70446F}"/>
    <pc:docChg chg="undo custSel modSld">
      <pc:chgData name="Tegischer Lukas" userId="f78daebb-0565-485c-bd0e-1cd035e796ff" providerId="ADAL" clId="{D6D93742-7270-4528-80A9-BABEFF70446F}" dt="2021-04-11T19:31:36.299" v="74" actId="1076"/>
      <pc:docMkLst>
        <pc:docMk/>
      </pc:docMkLst>
      <pc:sldChg chg="modSp mod">
        <pc:chgData name="Tegischer Lukas" userId="f78daebb-0565-485c-bd0e-1cd035e796ff" providerId="ADAL" clId="{D6D93742-7270-4528-80A9-BABEFF70446F}" dt="2021-04-10T19:36:07.228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D93742-7270-4528-80A9-BABEFF70446F}" dt="2021-04-10T19:36:07.228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">
        <pc:chgData name="Tegischer Lukas" userId="f78daebb-0565-485c-bd0e-1cd035e796ff" providerId="ADAL" clId="{D6D93742-7270-4528-80A9-BABEFF70446F}" dt="2021-04-11T19:31:36.299" v="74" actId="1076"/>
        <pc:sldMkLst>
          <pc:docMk/>
          <pc:sldMk cId="3932101437" sldId="291"/>
        </pc:sldMkLst>
        <pc:picChg chg="del">
          <ac:chgData name="Tegischer Lukas" userId="f78daebb-0565-485c-bd0e-1cd035e796ff" providerId="ADAL" clId="{D6D93742-7270-4528-80A9-BABEFF70446F}" dt="2021-04-11T19:31:30.036" v="71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D6D93742-7270-4528-80A9-BABEFF70446F}" dt="2021-04-11T19:31:36.299" v="7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D6D93742-7270-4528-80A9-BABEFF70446F}" dt="2021-04-10T19:38:05.811" v="33"/>
        <pc:sldMkLst>
          <pc:docMk/>
          <pc:sldMk cId="3594661750" sldId="325"/>
        </pc:sldMkLst>
        <pc:spChg chg="mod">
          <ac:chgData name="Tegischer Lukas" userId="f78daebb-0565-485c-bd0e-1cd035e796ff" providerId="ADAL" clId="{D6D93742-7270-4528-80A9-BABEFF70446F}" dt="2021-04-10T19:36:49.947" v="5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7:00.078" v="9" actId="14100"/>
          <ac:spMkLst>
            <pc:docMk/>
            <pc:sldMk cId="3594661750" sldId="325"/>
            <ac:spMk id="10" creationId="{A1052232-E8A6-4F7F-9F76-A6BEC1E775FD}"/>
          </ac:spMkLst>
        </pc:spChg>
        <pc:spChg chg="del">
          <ac:chgData name="Tegischer Lukas" userId="f78daebb-0565-485c-bd0e-1cd035e796ff" providerId="ADAL" clId="{D6D93742-7270-4528-80A9-BABEFF70446F}" dt="2021-04-10T19:36:55.252" v="6" actId="478"/>
          <ac:spMkLst>
            <pc:docMk/>
            <pc:sldMk cId="3594661750" sldId="325"/>
            <ac:spMk id="11" creationId="{6EDEF8F4-479C-4963-91FB-BCB7E6DC8D5D}"/>
          </ac:spMkLst>
        </pc:spChg>
        <pc:spChg chg="del">
          <ac:chgData name="Tegischer Lukas" userId="f78daebb-0565-485c-bd0e-1cd035e796ff" providerId="ADAL" clId="{D6D93742-7270-4528-80A9-BABEFF70446F}" dt="2021-04-10T19:37:29.573" v="18" actId="478"/>
          <ac:spMkLst>
            <pc:docMk/>
            <pc:sldMk cId="3594661750" sldId="325"/>
            <ac:spMk id="16" creationId="{F5B00514-3850-4428-B9DC-3B2FFF7A1441}"/>
          </ac:spMkLst>
        </pc:spChg>
        <pc:spChg chg="add mod">
          <ac:chgData name="Tegischer Lukas" userId="f78daebb-0565-485c-bd0e-1cd035e796ff" providerId="ADAL" clId="{D6D93742-7270-4528-80A9-BABEFF70446F}" dt="2021-04-10T19:37:44.696" v="26" actId="20577"/>
          <ac:spMkLst>
            <pc:docMk/>
            <pc:sldMk cId="3594661750" sldId="325"/>
            <ac:spMk id="18" creationId="{35881EE2-D2F6-428D-BE89-5B63B76BD8DB}"/>
          </ac:spMkLst>
        </pc:spChg>
        <pc:picChg chg="add mod">
          <ac:chgData name="Tegischer Lukas" userId="f78daebb-0565-485c-bd0e-1cd035e796ff" providerId="ADAL" clId="{D6D93742-7270-4528-80A9-BABEFF70446F}" dt="2021-04-10T19:37:22.822" v="17" actId="1076"/>
          <ac:picMkLst>
            <pc:docMk/>
            <pc:sldMk cId="3594661750" sldId="325"/>
            <ac:picMk id="12" creationId="{2311AB00-91AE-4F91-A483-BC8B756E789C}"/>
          </ac:picMkLst>
        </pc:picChg>
        <pc:picChg chg="del">
          <ac:chgData name="Tegischer Lukas" userId="f78daebb-0565-485c-bd0e-1cd035e796ff" providerId="ADAL" clId="{D6D93742-7270-4528-80A9-BABEFF70446F}" dt="2021-04-10T19:37:04.498" v="10" actId="478"/>
          <ac:picMkLst>
            <pc:docMk/>
            <pc:sldMk cId="3594661750" sldId="325"/>
            <ac:picMk id="15" creationId="{EB7E8A4F-485E-4732-8B46-4142CEEC2984}"/>
          </ac:picMkLst>
        </pc:picChg>
        <pc:picChg chg="del mod">
          <ac:chgData name="Tegischer Lukas" userId="f78daebb-0565-485c-bd0e-1cd035e796ff" providerId="ADAL" clId="{D6D93742-7270-4528-80A9-BABEFF70446F}" dt="2021-04-10T19:37:32.979" v="21" actId="478"/>
          <ac:picMkLst>
            <pc:docMk/>
            <pc:sldMk cId="3594661750" sldId="325"/>
            <ac:picMk id="17" creationId="{F988F8F3-D88C-4040-9EAA-D9F0A10623FB}"/>
          </ac:picMkLst>
        </pc:picChg>
        <pc:picChg chg="add mod">
          <ac:chgData name="Tegischer Lukas" userId="f78daebb-0565-485c-bd0e-1cd035e796ff" providerId="ADAL" clId="{D6D93742-7270-4528-80A9-BABEFF70446F}" dt="2021-04-10T19:37:57.718" v="30" actId="1076"/>
          <ac:picMkLst>
            <pc:docMk/>
            <pc:sldMk cId="3594661750" sldId="325"/>
            <ac:picMk id="19" creationId="{13107D37-F97B-4015-B99A-F9F6198C5289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8:38.397" v="50" actId="1076"/>
        <pc:sldMkLst>
          <pc:docMk/>
          <pc:sldMk cId="3140253885" sldId="335"/>
        </pc:sldMkLst>
        <pc:spChg chg="mod">
          <ac:chgData name="Tegischer Lukas" userId="f78daebb-0565-485c-bd0e-1cd035e796ff" providerId="ADAL" clId="{D6D93742-7270-4528-80A9-BABEFF70446F}" dt="2021-04-10T19:38:11.258" v="39" actId="20577"/>
          <ac:spMkLst>
            <pc:docMk/>
            <pc:sldMk cId="314025388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8:23.670" v="43" actId="1076"/>
          <ac:spMkLst>
            <pc:docMk/>
            <pc:sldMk cId="3140253885" sldId="335"/>
            <ac:spMk id="7" creationId="{CB314919-FEAA-4F6A-ACDF-C0C4CFFE0F3A}"/>
          </ac:spMkLst>
        </pc:spChg>
        <pc:spChg chg="del">
          <ac:chgData name="Tegischer Lukas" userId="f78daebb-0565-485c-bd0e-1cd035e796ff" providerId="ADAL" clId="{D6D93742-7270-4528-80A9-BABEFF70446F}" dt="2021-04-10T19:38:07.640" v="34" actId="478"/>
          <ac:spMkLst>
            <pc:docMk/>
            <pc:sldMk cId="3140253885" sldId="335"/>
            <ac:spMk id="10" creationId="{C4638394-01E4-4EB7-9317-185B9718514D}"/>
          </ac:spMkLst>
        </pc:spChg>
        <pc:picChg chg="add mod">
          <ac:chgData name="Tegischer Lukas" userId="f78daebb-0565-485c-bd0e-1cd035e796ff" providerId="ADAL" clId="{D6D93742-7270-4528-80A9-BABEFF70446F}" dt="2021-04-10T19:38:38.397" v="50" actId="1076"/>
          <ac:picMkLst>
            <pc:docMk/>
            <pc:sldMk cId="3140253885" sldId="335"/>
            <ac:picMk id="8" creationId="{64DD99DE-F171-49A3-BAEA-1829EDCCE5B1}"/>
          </ac:picMkLst>
        </pc:picChg>
        <pc:picChg chg="del">
          <ac:chgData name="Tegischer Lukas" userId="f78daebb-0565-485c-bd0e-1cd035e796ff" providerId="ADAL" clId="{D6D93742-7270-4528-80A9-BABEFF70446F}" dt="2021-04-10T19:38:07.960" v="35" actId="478"/>
          <ac:picMkLst>
            <pc:docMk/>
            <pc:sldMk cId="3140253885" sldId="335"/>
            <ac:picMk id="12" creationId="{EF65F08B-CCBD-4150-946C-80ADCC7B0D20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9:22.049" v="7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D6D93742-7270-4528-80A9-BABEFF70446F}" dt="2021-04-10T19:39:22.049" v="70" actId="20577"/>
          <ac:spMkLst>
            <pc:docMk/>
            <pc:sldMk cId="362838420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D6D93742-7270-4528-80A9-BABEFF70446F}" dt="2021-04-10T19:38:47.291" v="51" actId="478"/>
          <ac:spMkLst>
            <pc:docMk/>
            <pc:sldMk cId="362838420" sldId="336"/>
            <ac:spMk id="7" creationId="{8534FDE1-755F-4A3F-A2DA-AF57344C4CE7}"/>
          </ac:spMkLst>
        </pc:spChg>
        <pc:spChg chg="mod">
          <ac:chgData name="Tegischer Lukas" userId="f78daebb-0565-485c-bd0e-1cd035e796ff" providerId="ADAL" clId="{D6D93742-7270-4528-80A9-BABEFF70446F}" dt="2021-04-10T19:39:16.686" v="68" actId="1076"/>
          <ac:spMkLst>
            <pc:docMk/>
            <pc:sldMk cId="362838420" sldId="336"/>
            <ac:spMk id="9" creationId="{9D4D338D-3C1B-41DD-B806-CF34441064B8}"/>
          </ac:spMkLst>
        </pc:spChg>
        <pc:spChg chg="add mod">
          <ac:chgData name="Tegischer Lukas" userId="f78daebb-0565-485c-bd0e-1cd035e796ff" providerId="ADAL" clId="{D6D93742-7270-4528-80A9-BABEFF70446F}" dt="2021-04-10T19:39:06.148" v="62" actId="14100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D6D93742-7270-4528-80A9-BABEFF70446F}" dt="2021-04-10T19:39:12.197" v="6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D6D93742-7270-4528-80A9-BABEFF70446F}" dt="2021-04-10T19:39:14.526" v="67" actId="1076"/>
          <ac:spMkLst>
            <pc:docMk/>
            <pc:sldMk cId="362838420" sldId="336"/>
            <ac:spMk id="13" creationId="{89364BD3-5967-4411-865C-A608E50C4429}"/>
          </ac:spMkLst>
        </pc:spChg>
        <pc:picChg chg="del mod">
          <ac:chgData name="Tegischer Lukas" userId="f78daebb-0565-485c-bd0e-1cd035e796ff" providerId="ADAL" clId="{D6D93742-7270-4528-80A9-BABEFF70446F}" dt="2021-04-10T19:38:51.907" v="56" actId="478"/>
          <ac:picMkLst>
            <pc:docMk/>
            <pc:sldMk cId="362838420" sldId="336"/>
            <ac:picMk id="8" creationId="{6EE88014-D6C5-41CD-8094-C2CD683A8D1B}"/>
          </ac:picMkLst>
        </pc:picChg>
        <pc:picChg chg="add mod ord">
          <ac:chgData name="Tegischer Lukas" userId="f78daebb-0565-485c-bd0e-1cd035e796ff" providerId="ADAL" clId="{D6D93742-7270-4528-80A9-BABEFF70446F}" dt="2021-04-10T19:39:12.793" v="66" actId="1076"/>
          <ac:picMkLst>
            <pc:docMk/>
            <pc:sldMk cId="362838420" sldId="336"/>
            <ac:picMk id="12" creationId="{7B90288F-AF47-4C34-8DD3-DD03499520C9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307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920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WSW-Satz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WSW-Satz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52F7C5-3095-406E-AAA9-F5ECBEB4DBC2}"/>
              </a:ext>
            </a:extLst>
          </p:cNvPr>
          <p:cNvSpPr txBox="1"/>
          <p:nvPr/>
        </p:nvSpPr>
        <p:spPr>
          <a:xfrm>
            <a:off x="468964" y="2391539"/>
            <a:ext cx="39303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Mache eine Skizze. Markiere die gegebenen Größen.</a:t>
            </a:r>
            <a:endParaRPr lang="de-AT" sz="2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1052232-E8A6-4F7F-9F76-A6BEC1E775FD}"/>
              </a:ext>
            </a:extLst>
          </p:cNvPr>
          <p:cNvSpPr txBox="1"/>
          <p:nvPr/>
        </p:nvSpPr>
        <p:spPr>
          <a:xfrm>
            <a:off x="1085849" y="993749"/>
            <a:ext cx="93440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 ist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konstruierbar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Seite und die beiden anliegenden Winkeln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(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Sind zwei Winkel gegeben, kann immer der dritte Winkel mittels Winkelsumme berechnet werden).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311AB00-91AE-4F91-A483-BC8B756E78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456" t="29483" r="23527" b="43795"/>
          <a:stretch/>
        </p:blipFill>
        <p:spPr bwMode="auto">
          <a:xfrm>
            <a:off x="468964" y="3320097"/>
            <a:ext cx="2841222" cy="20748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35881EE2-D2F6-428D-BE89-5B63B76BD8DB}"/>
              </a:ext>
            </a:extLst>
          </p:cNvPr>
          <p:cNvSpPr txBox="1"/>
          <p:nvPr/>
        </p:nvSpPr>
        <p:spPr>
          <a:xfrm>
            <a:off x="4961517" y="2301613"/>
            <a:ext cx="6096000" cy="1638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Zeichne die gegebene Seite. Ist wie in diesem Beispiel die Seite a gegeben, versuche die Seite a von der Lage her ähnlich zur Skizze zu zeichnen.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WICHTIG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Beschrifte im Anschluss die Seite &amp; die beiden Eckpunkte, sodass du den Überblick behältst.</a:t>
            </a:r>
            <a:endParaRPr lang="de-AT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13107D37-F97B-4015-B99A-F9F6198C52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453" t="3888" r="6827" b="2094"/>
          <a:stretch/>
        </p:blipFill>
        <p:spPr bwMode="auto">
          <a:xfrm>
            <a:off x="6715991" y="4090172"/>
            <a:ext cx="2370455" cy="2422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WSW-Satz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B314919-FEAA-4F6A-ACDF-C0C4CFFE0F3A}"/>
              </a:ext>
            </a:extLst>
          </p:cNvPr>
          <p:cNvSpPr txBox="1"/>
          <p:nvPr/>
        </p:nvSpPr>
        <p:spPr>
          <a:xfrm>
            <a:off x="518160" y="2886054"/>
            <a:ext cx="5201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 die beiden Winkel bei den zugehörigen Eckpunkten &amp; zeichne jeweils einen Strahl, sodass sich die beiden Strahle schneiden. </a:t>
            </a:r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4DD99DE-F171-49A3-BAEA-1829EDCCE5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30"/>
          <a:stretch/>
        </p:blipFill>
        <p:spPr bwMode="auto">
          <a:xfrm>
            <a:off x="6232121" y="1950550"/>
            <a:ext cx="4807935" cy="29568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025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7B90288F-AF47-4C34-8DD3-DD0349952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7136" y="1808480"/>
            <a:ext cx="6165710" cy="3691710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WSW-Satz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04133" y="458216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04133" y="4582160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23077" b="-583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8532" y="4151982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8532" y="4151982"/>
                <a:ext cx="236855" cy="294640"/>
              </a:xfrm>
              <a:prstGeom prst="rect">
                <a:avLst/>
              </a:prstGeom>
              <a:blipFill>
                <a:blip r:embed="rId6"/>
                <a:stretch>
                  <a:fillRect r="-25641" b="-3541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94541" y="2829296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94541" y="2829296"/>
                <a:ext cx="236855" cy="294640"/>
              </a:xfrm>
              <a:prstGeom prst="rect">
                <a:avLst/>
              </a:prstGeom>
              <a:blipFill>
                <a:blip r:embed="rId7"/>
                <a:stretch>
                  <a:fillRect r="-17949" b="-5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004DA5C6-B429-44D2-BD39-43AA884B86C1}"/>
              </a:ext>
            </a:extLst>
          </p:cNvPr>
          <p:cNvSpPr txBox="1"/>
          <p:nvPr/>
        </p:nvSpPr>
        <p:spPr>
          <a:xfrm>
            <a:off x="416559" y="2558697"/>
            <a:ext cx="4775201" cy="1740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Schnittpunkt der Strahlen ergibt den fehlenden Eckpunkt.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Verbinde die Eckpunkte. Beschrifte alle Seiten, Winkel &amp; Eckpunkte.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8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163</Words>
  <Application>Microsoft Office PowerPoint</Application>
  <PresentationFormat>Breitbild</PresentationFormat>
  <Paragraphs>19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Dreiecke - Konstruktionen WSW-Satz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2022-11-04T15:44:07Z</dcterms:modified>
</cp:coreProperties>
</file>