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324" r:id="rId3"/>
    <p:sldId id="341" r:id="rId4"/>
    <p:sldId id="343" r:id="rId5"/>
    <p:sldId id="342" r:id="rId6"/>
    <p:sldId id="344" r:id="rId7"/>
    <p:sldId id="345" r:id="rId8"/>
    <p:sldId id="346" r:id="rId9"/>
    <p:sldId id="347" r:id="rId10"/>
    <p:sldId id="348" r:id="rId11"/>
    <p:sldId id="349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740B118-2962-4DEE-872B-F8667E570E30}"/>
    <pc:docChg chg="undo custSel addSld delSld modSld sldOrd">
      <pc:chgData name="Tegischer Lukas" userId="f78daebb-0565-485c-bd0e-1cd035e796ff" providerId="ADAL" clId="{B740B118-2962-4DEE-872B-F8667E570E30}" dt="2022-04-10T12:09:36.985" v="826" actId="47"/>
      <pc:docMkLst>
        <pc:docMk/>
      </pc:docMkLst>
      <pc:sldChg chg="modSp mod">
        <pc:chgData name="Tegischer Lukas" userId="f78daebb-0565-485c-bd0e-1cd035e796ff" providerId="ADAL" clId="{B740B118-2962-4DEE-872B-F8667E570E30}" dt="2022-04-10T11:48:27.200" v="102" actId="255"/>
        <pc:sldMkLst>
          <pc:docMk/>
          <pc:sldMk cId="336392357" sldId="256"/>
        </pc:sldMkLst>
        <pc:spChg chg="mod">
          <ac:chgData name="Tegischer Lukas" userId="f78daebb-0565-485c-bd0e-1cd035e796ff" providerId="ADAL" clId="{B740B118-2962-4DEE-872B-F8667E570E30}" dt="2022-04-10T11:48:27.200" v="102" actId="25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740B118-2962-4DEE-872B-F8667E570E30}" dt="2022-04-10T11:50:49.689" v="155" actId="14100"/>
        <pc:sldMkLst>
          <pc:docMk/>
          <pc:sldMk cId="2738696002" sldId="324"/>
        </pc:sldMkLst>
        <pc:spChg chg="mod">
          <ac:chgData name="Tegischer Lukas" userId="f78daebb-0565-485c-bd0e-1cd035e796ff" providerId="ADAL" clId="{B740B118-2962-4DEE-872B-F8667E570E30}" dt="2022-04-10T11:48:08.965" v="70" actId="1076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B740B118-2962-4DEE-872B-F8667E570E30}" dt="2022-04-10T11:49:02.501" v="115"/>
          <ac:spMkLst>
            <pc:docMk/>
            <pc:sldMk cId="2738696002" sldId="324"/>
            <ac:spMk id="5" creationId="{41258060-B3D1-4F9E-A213-E616BF8A191B}"/>
          </ac:spMkLst>
        </pc:spChg>
        <pc:spChg chg="del">
          <ac:chgData name="Tegischer Lukas" userId="f78daebb-0565-485c-bd0e-1cd035e796ff" providerId="ADAL" clId="{B740B118-2962-4DEE-872B-F8667E570E30}" dt="2022-04-10T11:48:11.381" v="71" actId="478"/>
          <ac:spMkLst>
            <pc:docMk/>
            <pc:sldMk cId="2738696002" sldId="324"/>
            <ac:spMk id="8" creationId="{E2A94AF4-33A5-4DCF-879C-5272F0205588}"/>
          </ac:spMkLst>
        </pc:spChg>
        <pc:spChg chg="del">
          <ac:chgData name="Tegischer Lukas" userId="f78daebb-0565-485c-bd0e-1cd035e796ff" providerId="ADAL" clId="{B740B118-2962-4DEE-872B-F8667E570E30}" dt="2022-04-10T11:48:12.558" v="72" actId="478"/>
          <ac:spMkLst>
            <pc:docMk/>
            <pc:sldMk cId="2738696002" sldId="324"/>
            <ac:spMk id="9" creationId="{3EEAC7C6-3B5F-4FC7-84DD-3061297A5919}"/>
          </ac:spMkLst>
        </pc:spChg>
        <pc:spChg chg="del">
          <ac:chgData name="Tegischer Lukas" userId="f78daebb-0565-485c-bd0e-1cd035e796ff" providerId="ADAL" clId="{B740B118-2962-4DEE-872B-F8667E570E30}" dt="2022-04-10T11:48:13.157" v="73" actId="478"/>
          <ac:spMkLst>
            <pc:docMk/>
            <pc:sldMk cId="2738696002" sldId="324"/>
            <ac:spMk id="10" creationId="{FB0556A5-9704-4B1C-89C2-9E9427B48732}"/>
          </ac:spMkLst>
        </pc:spChg>
        <pc:spChg chg="del">
          <ac:chgData name="Tegischer Lukas" userId="f78daebb-0565-485c-bd0e-1cd035e796ff" providerId="ADAL" clId="{B740B118-2962-4DEE-872B-F8667E570E30}" dt="2022-04-10T11:48:13.947" v="74" actId="478"/>
          <ac:spMkLst>
            <pc:docMk/>
            <pc:sldMk cId="2738696002" sldId="324"/>
            <ac:spMk id="11" creationId="{FE4CB0A3-E1EF-4544-83B5-D941CAC56D36}"/>
          </ac:spMkLst>
        </pc:spChg>
        <pc:spChg chg="add mod">
          <ac:chgData name="Tegischer Lukas" userId="f78daebb-0565-485c-bd0e-1cd035e796ff" providerId="ADAL" clId="{B740B118-2962-4DEE-872B-F8667E570E30}" dt="2022-04-10T11:50:28.638" v="149" actId="1076"/>
          <ac:spMkLst>
            <pc:docMk/>
            <pc:sldMk cId="2738696002" sldId="324"/>
            <ac:spMk id="12" creationId="{FF48DB41-4B92-4318-B2C5-4B092B9680CC}"/>
          </ac:spMkLst>
        </pc:spChg>
        <pc:spChg chg="add mod">
          <ac:chgData name="Tegischer Lukas" userId="f78daebb-0565-485c-bd0e-1cd035e796ff" providerId="ADAL" clId="{B740B118-2962-4DEE-872B-F8667E570E30}" dt="2022-04-10T11:50:47.327" v="154" actId="1076"/>
          <ac:spMkLst>
            <pc:docMk/>
            <pc:sldMk cId="2738696002" sldId="324"/>
            <ac:spMk id="13" creationId="{0299D539-E836-49F8-8BBF-17A6C1A8B926}"/>
          </ac:spMkLst>
        </pc:spChg>
        <pc:graphicFrameChg chg="add del mod">
          <ac:chgData name="Tegischer Lukas" userId="f78daebb-0565-485c-bd0e-1cd035e796ff" providerId="ADAL" clId="{B740B118-2962-4DEE-872B-F8667E570E30}" dt="2022-04-10T11:49:02.501" v="115"/>
          <ac:graphicFrameMkLst>
            <pc:docMk/>
            <pc:sldMk cId="2738696002" sldId="324"/>
            <ac:graphicFrameMk id="3" creationId="{B40C7122-D9AE-4493-97C5-C04BCF954BA2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0:49.689" v="155" actId="14100"/>
          <ac:graphicFrameMkLst>
            <pc:docMk/>
            <pc:sldMk cId="2738696002" sldId="324"/>
            <ac:graphicFrameMk id="7" creationId="{7B135BAF-27A5-46F1-8BFC-3949489B9509}"/>
          </ac:graphicFrameMkLst>
        </pc:graphicFrameChg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48903968" sldId="338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703256588" sldId="339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30227083" sldId="340"/>
        </pc:sldMkLst>
      </pc:sldChg>
      <pc:sldChg chg="addSp delSp modSp add mod">
        <pc:chgData name="Tegischer Lukas" userId="f78daebb-0565-485c-bd0e-1cd035e796ff" providerId="ADAL" clId="{B740B118-2962-4DEE-872B-F8667E570E30}" dt="2022-04-10T11:54:57.575" v="337" actId="20577"/>
        <pc:sldMkLst>
          <pc:docMk/>
          <pc:sldMk cId="3879992012" sldId="341"/>
        </pc:sldMkLst>
        <pc:spChg chg="del">
          <ac:chgData name="Tegischer Lukas" userId="f78daebb-0565-485c-bd0e-1cd035e796ff" providerId="ADAL" clId="{B740B118-2962-4DEE-872B-F8667E570E30}" dt="2022-04-10T11:51:18.673" v="170" actId="478"/>
          <ac:spMkLst>
            <pc:docMk/>
            <pc:sldMk cId="3879992012" sldId="34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740B118-2962-4DEE-872B-F8667E570E30}" dt="2022-04-10T11:52:39.046" v="271" actId="20577"/>
          <ac:spMkLst>
            <pc:docMk/>
            <pc:sldMk cId="3879992012" sldId="341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1:54:57.575" v="337" actId="20577"/>
          <ac:spMkLst>
            <pc:docMk/>
            <pc:sldMk cId="3879992012" sldId="341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1:17.999" v="169" actId="478"/>
          <ac:spMkLst>
            <pc:docMk/>
            <pc:sldMk cId="3879992012" sldId="341"/>
            <ac:spMk id="12" creationId="{FF48DB41-4B92-4318-B2C5-4B092B9680CC}"/>
          </ac:spMkLst>
        </pc:spChg>
        <pc:spChg chg="mod">
          <ac:chgData name="Tegischer Lukas" userId="f78daebb-0565-485c-bd0e-1cd035e796ff" providerId="ADAL" clId="{B740B118-2962-4DEE-872B-F8667E570E30}" dt="2022-04-10T11:51:24.603" v="173" actId="403"/>
          <ac:spMkLst>
            <pc:docMk/>
            <pc:sldMk cId="3879992012" sldId="341"/>
            <ac:spMk id="13" creationId="{0299D539-E836-49F8-8BBF-17A6C1A8B926}"/>
          </ac:spMkLst>
        </pc:spChg>
        <pc:spChg chg="add mod">
          <ac:chgData name="Tegischer Lukas" userId="f78daebb-0565-485c-bd0e-1cd035e796ff" providerId="ADAL" clId="{B740B118-2962-4DEE-872B-F8667E570E30}" dt="2022-04-10T11:54:32.919" v="330" actId="20577"/>
          <ac:spMkLst>
            <pc:docMk/>
            <pc:sldMk cId="3879992012" sldId="341"/>
            <ac:spMk id="15" creationId="{B1DA36FC-B7E4-4B98-B363-41860D566CF5}"/>
          </ac:spMkLst>
        </pc:spChg>
        <pc:graphicFrameChg chg="add mod modGraphic">
          <ac:chgData name="Tegischer Lukas" userId="f78daebb-0565-485c-bd0e-1cd035e796ff" providerId="ADAL" clId="{B740B118-2962-4DEE-872B-F8667E570E30}" dt="2022-04-10T11:54:42.622" v="334" actId="122"/>
          <ac:graphicFrameMkLst>
            <pc:docMk/>
            <pc:sldMk cId="3879992012" sldId="341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B740B118-2962-4DEE-872B-F8667E570E30}" dt="2022-04-10T11:52:44.483" v="272" actId="478"/>
          <ac:graphicFrameMkLst>
            <pc:docMk/>
            <pc:sldMk cId="3879992012" sldId="341"/>
            <ac:graphicFrameMk id="7" creationId="{7B135BAF-27A5-46F1-8BFC-3949489B9509}"/>
          </ac:graphicFrameMkLst>
        </pc:graphicFrameChg>
      </pc:sldChg>
      <pc:sldChg chg="addSp delSp modSp add mod delAnim modAnim">
        <pc:chgData name="Tegischer Lukas" userId="f78daebb-0565-485c-bd0e-1cd035e796ff" providerId="ADAL" clId="{B740B118-2962-4DEE-872B-F8667E570E30}" dt="2022-04-10T11:59:27.861" v="473" actId="20577"/>
        <pc:sldMkLst>
          <pc:docMk/>
          <pc:sldMk cId="2847839101" sldId="342"/>
        </pc:sldMkLst>
        <pc:spChg chg="del">
          <ac:chgData name="Tegischer Lukas" userId="f78daebb-0565-485c-bd0e-1cd035e796ff" providerId="ADAL" clId="{B740B118-2962-4DEE-872B-F8667E570E30}" dt="2022-04-10T11:55:01.476" v="339" actId="478"/>
          <ac:spMkLst>
            <pc:docMk/>
            <pc:sldMk cId="2847839101" sldId="342"/>
            <ac:spMk id="9" creationId="{6CE927C2-656E-49ED-810B-9D0CD708657C}"/>
          </ac:spMkLst>
        </pc:spChg>
        <pc:spChg chg="add del mod">
          <ac:chgData name="Tegischer Lukas" userId="f78daebb-0565-485c-bd0e-1cd035e796ff" providerId="ADAL" clId="{B740B118-2962-4DEE-872B-F8667E570E30}" dt="2022-04-10T11:58:14.131" v="413" actId="478"/>
          <ac:spMkLst>
            <pc:docMk/>
            <pc:sldMk cId="2847839101" sldId="342"/>
            <ac:spMk id="10" creationId="{B666F62C-49F9-4901-8D94-7C29693FA575}"/>
          </ac:spMkLst>
        </pc:spChg>
        <pc:spChg chg="mod">
          <ac:chgData name="Tegischer Lukas" userId="f78daebb-0565-485c-bd0e-1cd035e796ff" providerId="ADAL" clId="{B740B118-2962-4DEE-872B-F8667E570E30}" dt="2022-04-10T11:59:27.861" v="473" actId="20577"/>
          <ac:spMkLst>
            <pc:docMk/>
            <pc:sldMk cId="2847839101" sldId="342"/>
            <ac:spMk id="11" creationId="{2EBA8332-A045-4E5F-A9D2-7DBEB09257D9}"/>
          </ac:spMkLst>
        </pc:spChg>
        <pc:spChg chg="add del mod">
          <ac:chgData name="Tegischer Lukas" userId="f78daebb-0565-485c-bd0e-1cd035e796ff" providerId="ADAL" clId="{B740B118-2962-4DEE-872B-F8667E570E30}" dt="2022-04-10T11:58:13.421" v="412" actId="478"/>
          <ac:spMkLst>
            <pc:docMk/>
            <pc:sldMk cId="2847839101" sldId="342"/>
            <ac:spMk id="12" creationId="{F260D0EF-BBD5-4BEC-97A7-7D906072D188}"/>
          </ac:spMkLst>
        </pc:spChg>
        <pc:spChg chg="del">
          <ac:chgData name="Tegischer Lukas" userId="f78daebb-0565-485c-bd0e-1cd035e796ff" providerId="ADAL" clId="{B740B118-2962-4DEE-872B-F8667E570E30}" dt="2022-04-10T11:55:02.176" v="340" actId="478"/>
          <ac:spMkLst>
            <pc:docMk/>
            <pc:sldMk cId="2847839101" sldId="342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5:11.060" v="344" actId="478"/>
          <ac:spMkLst>
            <pc:docMk/>
            <pc:sldMk cId="2847839101" sldId="342"/>
            <ac:spMk id="15" creationId="{B1DA36FC-B7E4-4B98-B363-41860D566CF5}"/>
          </ac:spMkLst>
        </pc:spChg>
        <pc:graphicFrameChg chg="del mod">
          <ac:chgData name="Tegischer Lukas" userId="f78daebb-0565-485c-bd0e-1cd035e796ff" providerId="ADAL" clId="{B740B118-2962-4DEE-872B-F8667E570E30}" dt="2022-04-10T11:58:11.580" v="410" actId="478"/>
          <ac:graphicFrameMkLst>
            <pc:docMk/>
            <pc:sldMk cId="2847839101" sldId="342"/>
            <ac:graphicFrameMk id="2" creationId="{D50EFECB-A347-4988-8367-7C3DDE81D8C3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1:58:09.872" v="409" actId="478"/>
          <ac:graphicFrameMkLst>
            <pc:docMk/>
            <pc:sldMk cId="2847839101" sldId="342"/>
            <ac:graphicFrameMk id="3" creationId="{F87D8778-94EF-4CD0-A46A-59BC10223DF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9:07.125" v="429" actId="1076"/>
          <ac:graphicFrameMkLst>
            <pc:docMk/>
            <pc:sldMk cId="2847839101" sldId="342"/>
            <ac:graphicFrameMk id="6" creationId="{39516EBA-BF98-4C08-BB32-2DD3759F63B0}"/>
          </ac:graphicFrameMkLst>
        </pc:graphicFrameChg>
        <pc:picChg chg="add mod">
          <ac:chgData name="Tegischer Lukas" userId="f78daebb-0565-485c-bd0e-1cd035e796ff" providerId="ADAL" clId="{B740B118-2962-4DEE-872B-F8667E570E30}" dt="2022-04-10T11:59:13.063" v="433" actId="1076"/>
          <ac:picMkLst>
            <pc:docMk/>
            <pc:sldMk cId="2847839101" sldId="342"/>
            <ac:picMk id="16" creationId="{62F55E47-28AE-46BC-8DFA-FC7039F4865F}"/>
          </ac:picMkLst>
        </pc:picChg>
      </pc:sldChg>
      <pc:sldChg chg="addSp delSp modSp add mod ord modAnim">
        <pc:chgData name="Tegischer Lukas" userId="f78daebb-0565-485c-bd0e-1cd035e796ff" providerId="ADAL" clId="{B740B118-2962-4DEE-872B-F8667E570E30}" dt="2022-04-10T12:01:28.959" v="560"/>
        <pc:sldMkLst>
          <pc:docMk/>
          <pc:sldMk cId="3011877641" sldId="343"/>
        </pc:sldMkLst>
        <pc:spChg chg="mod">
          <ac:chgData name="Tegischer Lukas" userId="f78daebb-0565-485c-bd0e-1cd035e796ff" providerId="ADAL" clId="{B740B118-2962-4DEE-872B-F8667E570E30}" dt="2022-04-10T12:01:10.373" v="527" actId="1076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B740B118-2962-4DEE-872B-F8667E570E30}" dt="2022-04-10T12:01:27.945" v="559" actId="403"/>
          <ac:spMkLst>
            <pc:docMk/>
            <pc:sldMk cId="3011877641" sldId="343"/>
            <ac:spMk id="13" creationId="{13E59A43-5124-4EA3-9A72-CD4D1621C050}"/>
          </ac:spMkLst>
        </pc:spChg>
        <pc:picChg chg="del">
          <ac:chgData name="Tegischer Lukas" userId="f78daebb-0565-485c-bd0e-1cd035e796ff" providerId="ADAL" clId="{B740B118-2962-4DEE-872B-F8667E570E30}" dt="2022-04-10T11:57:59.714" v="405" actId="478"/>
          <ac:picMkLst>
            <pc:docMk/>
            <pc:sldMk cId="3011877641" sldId="343"/>
            <ac:picMk id="16" creationId="{62F55E47-28AE-46BC-8DFA-FC7039F4865F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2:07.167" v="614" actId="403"/>
        <pc:sldMkLst>
          <pc:docMk/>
          <pc:sldMk cId="1294659778" sldId="344"/>
        </pc:sldMkLst>
        <pc:spChg chg="del mod">
          <ac:chgData name="Tegischer Lukas" userId="f78daebb-0565-485c-bd0e-1cd035e796ff" providerId="ADAL" clId="{B740B118-2962-4DEE-872B-F8667E570E30}" dt="2022-04-10T11:59:42.527" v="478"/>
          <ac:spMkLst>
            <pc:docMk/>
            <pc:sldMk cId="1294659778" sldId="344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2:00:12.823" v="513" actId="1076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7.167" v="614" actId="403"/>
          <ac:spMkLst>
            <pc:docMk/>
            <pc:sldMk cId="1294659778" sldId="344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9:42.527" v="476" actId="478"/>
          <ac:spMkLst>
            <pc:docMk/>
            <pc:sldMk cId="1294659778" sldId="344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9:57.969" v="510" actId="478"/>
          <ac:spMkLst>
            <pc:docMk/>
            <pc:sldMk cId="1294659778" sldId="344"/>
            <ac:spMk id="15" creationId="{B1DA36FC-B7E4-4B98-B363-41860D566CF5}"/>
          </ac:spMkLst>
        </pc:spChg>
        <pc:graphicFrameChg chg="mod">
          <ac:chgData name="Tegischer Lukas" userId="f78daebb-0565-485c-bd0e-1cd035e796ff" providerId="ADAL" clId="{B740B118-2962-4DEE-872B-F8667E570E30}" dt="2022-04-10T12:00:01.333" v="511" actId="1076"/>
          <ac:graphicFrameMkLst>
            <pc:docMk/>
            <pc:sldMk cId="1294659778" sldId="344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0:58.885" v="526" actId="1076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5:56.206" v="693"/>
        <pc:sldMkLst>
          <pc:docMk/>
          <pc:sldMk cId="263694308" sldId="345"/>
        </pc:sldMkLst>
        <pc:spChg chg="add mod">
          <ac:chgData name="Tegischer Lukas" userId="f78daebb-0565-485c-bd0e-1cd035e796ff" providerId="ADAL" clId="{B740B118-2962-4DEE-872B-F8667E570E30}" dt="2022-04-10T12:04:09.766" v="660" actId="20577"/>
          <ac:spMkLst>
            <pc:docMk/>
            <pc:sldMk cId="263694308" sldId="345"/>
            <ac:spMk id="9" creationId="{E537E2BD-9C36-4093-8FBA-F52EA39842EF}"/>
          </ac:spMkLst>
        </pc:spChg>
        <pc:spChg chg="del">
          <ac:chgData name="Tegischer Lukas" userId="f78daebb-0565-485c-bd0e-1cd035e796ff" providerId="ADAL" clId="{B740B118-2962-4DEE-872B-F8667E570E30}" dt="2022-04-10T12:02:10.017" v="615" actId="478"/>
          <ac:spMkLst>
            <pc:docMk/>
            <pc:sldMk cId="263694308" sldId="345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5.185" v="613" actId="403"/>
          <ac:spMkLst>
            <pc:docMk/>
            <pc:sldMk cId="263694308" sldId="345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B740B118-2962-4DEE-872B-F8667E570E30}" dt="2022-04-10T12:02:33.200" v="622" actId="478"/>
          <ac:graphicFrameMkLst>
            <pc:docMk/>
            <pc:sldMk cId="263694308" sldId="345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4:18.963" v="661" actId="1076"/>
          <ac:graphicFrameMkLst>
            <pc:docMk/>
            <pc:sldMk cId="263694308" sldId="345"/>
            <ac:graphicFrameMk id="3" creationId="{B73C3B51-1EE1-4CD5-829E-64672AEC6CA4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2:11.906" v="616" actId="478"/>
          <ac:graphicFrameMkLst>
            <pc:docMk/>
            <pc:sldMk cId="263694308" sldId="345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6:01.643" v="697" actId="20577"/>
        <pc:sldMkLst>
          <pc:docMk/>
          <pc:sldMk cId="3750348247" sldId="346"/>
        </pc:sldMkLst>
        <pc:spChg chg="add mod">
          <ac:chgData name="Tegischer Lukas" userId="f78daebb-0565-485c-bd0e-1cd035e796ff" providerId="ADAL" clId="{B740B118-2962-4DEE-872B-F8667E570E30}" dt="2022-04-10T12:05:24.118" v="685" actId="1076"/>
          <ac:spMkLst>
            <pc:docMk/>
            <pc:sldMk cId="3750348247" sldId="346"/>
            <ac:spMk id="7" creationId="{F19B1422-61F2-4787-A7C6-356C3BF3461A}"/>
          </ac:spMkLst>
        </pc:spChg>
        <pc:spChg chg="del">
          <ac:chgData name="Tegischer Lukas" userId="f78daebb-0565-485c-bd0e-1cd035e796ff" providerId="ADAL" clId="{B740B118-2962-4DEE-872B-F8667E570E30}" dt="2022-04-10T12:05:03.239" v="679" actId="478"/>
          <ac:spMkLst>
            <pc:docMk/>
            <pc:sldMk cId="3750348247" sldId="346"/>
            <ac:spMk id="9" creationId="{E537E2BD-9C36-4093-8FBA-F52EA39842EF}"/>
          </ac:spMkLst>
        </pc:spChg>
        <pc:spChg chg="mod">
          <ac:chgData name="Tegischer Lukas" userId="f78daebb-0565-485c-bd0e-1cd035e796ff" providerId="ADAL" clId="{B740B118-2962-4DEE-872B-F8667E570E30}" dt="2022-04-10T12:06:01.643" v="697" actId="20577"/>
          <ac:spMkLst>
            <pc:docMk/>
            <pc:sldMk cId="3750348247" sldId="346"/>
            <ac:spMk id="11" creationId="{2EBA8332-A045-4E5F-A9D2-7DBEB09257D9}"/>
          </ac:spMkLst>
        </pc:spChg>
        <pc:graphicFrameChg chg="mod">
          <ac:chgData name="Tegischer Lukas" userId="f78daebb-0565-485c-bd0e-1cd035e796ff" providerId="ADAL" clId="{B740B118-2962-4DEE-872B-F8667E570E30}" dt="2022-04-10T12:05:07.689" v="680" actId="1076"/>
          <ac:graphicFrameMkLst>
            <pc:docMk/>
            <pc:sldMk cId="3750348247" sldId="346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5:40.717" v="690" actId="1076"/>
          <ac:picMkLst>
            <pc:docMk/>
            <pc:sldMk cId="3750348247" sldId="346"/>
            <ac:picMk id="8" creationId="{7243D3F4-B0F6-4131-9F22-DB3DEF2D7FC4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7:37.394" v="753" actId="20577"/>
        <pc:sldMkLst>
          <pc:docMk/>
          <pc:sldMk cId="2460755027" sldId="347"/>
        </pc:sldMkLst>
        <pc:spChg chg="mod">
          <ac:chgData name="Tegischer Lukas" userId="f78daebb-0565-485c-bd0e-1cd035e796ff" providerId="ADAL" clId="{B740B118-2962-4DEE-872B-F8667E570E30}" dt="2022-04-10T12:06:17.172" v="711" actId="1076"/>
          <ac:spMkLst>
            <pc:docMk/>
            <pc:sldMk cId="2460755027" sldId="347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7:37.394" v="753" actId="20577"/>
          <ac:spMkLst>
            <pc:docMk/>
            <pc:sldMk cId="2460755027" sldId="347"/>
            <ac:spMk id="11" creationId="{2EBA8332-A045-4E5F-A9D2-7DBEB09257D9}"/>
          </ac:spMkLst>
        </pc:spChg>
        <pc:graphicFrameChg chg="add del mod">
          <ac:chgData name="Tegischer Lukas" userId="f78daebb-0565-485c-bd0e-1cd035e796ff" providerId="ADAL" clId="{B740B118-2962-4DEE-872B-F8667E570E30}" dt="2022-04-10T12:06:35.692" v="714" actId="478"/>
          <ac:graphicFrameMkLst>
            <pc:docMk/>
            <pc:sldMk cId="2460755027" sldId="347"/>
            <ac:graphicFrameMk id="2" creationId="{67E4E4BC-E844-455E-9AEA-F41CA4F0F3D5}"/>
          </ac:graphicFrameMkLst>
        </pc:graphicFrameChg>
        <pc:graphicFrameChg chg="mod modGraphic">
          <ac:chgData name="Tegischer Lukas" userId="f78daebb-0565-485c-bd0e-1cd035e796ff" providerId="ADAL" clId="{B740B118-2962-4DEE-872B-F8667E570E30}" dt="2022-04-10T12:07:15.892" v="739" actId="1076"/>
          <ac:graphicFrameMkLst>
            <pc:docMk/>
            <pc:sldMk cId="2460755027" sldId="347"/>
            <ac:graphicFrameMk id="3" creationId="{B73C3B51-1EE1-4CD5-829E-64672AEC6CA4}"/>
          </ac:graphicFrameMkLst>
        </pc:graphicFrameChg>
        <pc:picChg chg="del">
          <ac:chgData name="Tegischer Lukas" userId="f78daebb-0565-485c-bd0e-1cd035e796ff" providerId="ADAL" clId="{B740B118-2962-4DEE-872B-F8667E570E30}" dt="2022-04-10T12:07:10.440" v="736" actId="478"/>
          <ac:picMkLst>
            <pc:docMk/>
            <pc:sldMk cId="2460755027" sldId="347"/>
            <ac:picMk id="8" creationId="{7243D3F4-B0F6-4131-9F22-DB3DEF2D7FC4}"/>
          </ac:picMkLst>
        </pc:picChg>
        <pc:picChg chg="add mod">
          <ac:chgData name="Tegischer Lukas" userId="f78daebb-0565-485c-bd0e-1cd035e796ff" providerId="ADAL" clId="{B740B118-2962-4DEE-872B-F8667E570E30}" dt="2022-04-10T12:07:32.471" v="745" actId="1076"/>
          <ac:picMkLst>
            <pc:docMk/>
            <pc:sldMk cId="2460755027" sldId="347"/>
            <ac:picMk id="9" creationId="{DE79FBC2-CFA5-48CF-BE5C-AC6EA91A1332}"/>
          </ac:picMkLst>
        </pc:picChg>
        <pc:picChg chg="del">
          <ac:chgData name="Tegischer Lukas" userId="f78daebb-0565-485c-bd0e-1cd035e796ff" providerId="ADAL" clId="{B740B118-2962-4DEE-872B-F8667E570E30}" dt="2022-04-10T12:06:15.181" v="710" actId="478"/>
          <ac:picMkLst>
            <pc:docMk/>
            <pc:sldMk cId="2460755027" sldId="34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B740B118-2962-4DEE-872B-F8667E570E30}" dt="2022-04-10T12:08:24.064" v="804" actId="20577"/>
        <pc:sldMkLst>
          <pc:docMk/>
          <pc:sldMk cId="1824629455" sldId="348"/>
        </pc:sldMkLst>
        <pc:spChg chg="mod">
          <ac:chgData name="Tegischer Lukas" userId="f78daebb-0565-485c-bd0e-1cd035e796ff" providerId="ADAL" clId="{B740B118-2962-4DEE-872B-F8667E570E30}" dt="2022-04-10T12:07:58.605" v="795" actId="14100"/>
          <ac:spMkLst>
            <pc:docMk/>
            <pc:sldMk cId="1824629455" sldId="348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8:24.064" v="804" actId="20577"/>
          <ac:spMkLst>
            <pc:docMk/>
            <pc:sldMk cId="1824629455" sldId="348"/>
            <ac:spMk id="11" creationId="{2EBA8332-A045-4E5F-A9D2-7DBEB09257D9}"/>
          </ac:spMkLst>
        </pc:spChg>
        <pc:graphicFrameChg chg="modGraphic">
          <ac:chgData name="Tegischer Lukas" userId="f78daebb-0565-485c-bd0e-1cd035e796ff" providerId="ADAL" clId="{B740B118-2962-4DEE-872B-F8667E570E30}" dt="2022-04-10T12:07:46.483" v="782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8:15.023" v="801" actId="1076"/>
          <ac:picMkLst>
            <pc:docMk/>
            <pc:sldMk cId="1824629455" sldId="348"/>
            <ac:picMk id="6" creationId="{A4704FA1-B9DD-4AE6-9C48-B0B124870F33}"/>
          </ac:picMkLst>
        </pc:picChg>
        <pc:picChg chg="del">
          <ac:chgData name="Tegischer Lukas" userId="f78daebb-0565-485c-bd0e-1cd035e796ff" providerId="ADAL" clId="{B740B118-2962-4DEE-872B-F8667E570E30}" dt="2022-04-10T12:07:59.736" v="796" actId="478"/>
          <ac:picMkLst>
            <pc:docMk/>
            <pc:sldMk cId="1824629455" sldId="348"/>
            <ac:picMk id="9" creationId="{DE79FBC2-CFA5-48CF-BE5C-AC6EA91A1332}"/>
          </ac:picMkLst>
        </pc:picChg>
      </pc:sldChg>
      <pc:sldChg chg="addSp delSp modSp add mod setBg">
        <pc:chgData name="Tegischer Lukas" userId="f78daebb-0565-485c-bd0e-1cd035e796ff" providerId="ADAL" clId="{B740B118-2962-4DEE-872B-F8667E570E30}" dt="2022-04-10T12:09:29.957" v="825" actId="1076"/>
        <pc:sldMkLst>
          <pc:docMk/>
          <pc:sldMk cId="3769292252" sldId="349"/>
        </pc:sldMkLst>
        <pc:spChg chg="add del mod">
          <ac:chgData name="Tegischer Lukas" userId="f78daebb-0565-485c-bd0e-1cd035e796ff" providerId="ADAL" clId="{B740B118-2962-4DEE-872B-F8667E570E30}" dt="2022-04-10T12:08:56.180" v="811"/>
          <ac:spMkLst>
            <pc:docMk/>
            <pc:sldMk cId="3769292252" sldId="349"/>
            <ac:spMk id="4" creationId="{F4E46B66-E520-4A46-A269-B80B6EA3135B}"/>
          </ac:spMkLst>
        </pc:spChg>
        <pc:spChg chg="del">
          <ac:chgData name="Tegischer Lukas" userId="f78daebb-0565-485c-bd0e-1cd035e796ff" providerId="ADAL" clId="{B740B118-2962-4DEE-872B-F8667E570E30}" dt="2022-04-10T12:08:51.965" v="809" actId="478"/>
          <ac:spMkLst>
            <pc:docMk/>
            <pc:sldMk cId="3769292252" sldId="349"/>
            <ac:spMk id="7" creationId="{F19B1422-61F2-4787-A7C6-356C3BF3461A}"/>
          </ac:spMkLst>
        </pc:spChg>
        <pc:spChg chg="add mod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9" creationId="{D8804BBF-A28A-403C-A366-509AAA6728E5}"/>
          </ac:spMkLst>
        </pc:spChg>
        <pc:spChg chg="del">
          <ac:chgData name="Tegischer Lukas" userId="f78daebb-0565-485c-bd0e-1cd035e796ff" providerId="ADAL" clId="{B740B118-2962-4DEE-872B-F8667E570E30}" dt="2022-04-10T12:08:51.372" v="808" actId="478"/>
          <ac:spMkLst>
            <pc:docMk/>
            <pc:sldMk cId="3769292252" sldId="349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4" creationId="{5CCCD99C-7D8E-4797-981B-A22148DEBAD1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6" creationId="{090C743A-8661-482F-9A41-8A7025172C5C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8" creationId="{594477E0-CE85-4388-9987-2E6C9BFECBE2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4" creationId="{F06EAF46-2058-42AE-9B15-4A796F215CB3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6" creationId="{C6FF3930-8C31-4336-B80A-42642AFA8064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8" creationId="{51449F38-16C4-44F9-88AF-8A6F8A47C3CA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30" creationId="{6EF2B872-B9D7-4C0A-A63F-60629F15DBD6}"/>
          </ac:spMkLst>
        </pc:s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20" creationId="{1D10CA79-B03E-42D2-AD45-46B9BA89E128}"/>
          </ac:grpSpMkLst>
        </pc:gr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32" creationId="{A7420396-5761-4EC6-AF03-978EE2077019}"/>
          </ac:grpSpMkLst>
        </pc:grpChg>
        <pc:graphicFrameChg chg="add del mod">
          <ac:chgData name="Tegischer Lukas" userId="f78daebb-0565-485c-bd0e-1cd035e796ff" providerId="ADAL" clId="{B740B118-2962-4DEE-872B-F8667E570E30}" dt="2022-04-10T12:08:56.180" v="811"/>
          <ac:graphicFrameMkLst>
            <pc:docMk/>
            <pc:sldMk cId="3769292252" sldId="349"/>
            <ac:graphicFrameMk id="2" creationId="{9C052E84-EBA4-4F5C-AC85-D791685DCBCD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8:50.334" v="807" actId="478"/>
          <ac:graphicFrameMkLst>
            <pc:docMk/>
            <pc:sldMk cId="3769292252" sldId="349"/>
            <ac:graphicFrameMk id="3" creationId="{B73C3B51-1EE1-4CD5-829E-64672AEC6CA4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2:09:16.007" v="820"/>
          <ac:graphicFrameMkLst>
            <pc:docMk/>
            <pc:sldMk cId="3769292252" sldId="349"/>
            <ac:graphicFrameMk id="8" creationId="{2EAC54D4-3B45-44C0-A1C1-94C93BB725E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9:29.957" v="825" actId="1076"/>
          <ac:graphicFrameMkLst>
            <pc:docMk/>
            <pc:sldMk cId="3769292252" sldId="349"/>
            <ac:graphicFrameMk id="25" creationId="{A1C786E5-7329-4BBB-B79C-89E5F7C709FC}"/>
          </ac:graphicFrameMkLst>
        </pc:graphicFrameChg>
        <pc:picChg chg="del">
          <ac:chgData name="Tegischer Lukas" userId="f78daebb-0565-485c-bd0e-1cd035e796ff" providerId="ADAL" clId="{B740B118-2962-4DEE-872B-F8667E570E30}" dt="2022-04-10T12:08:43.456" v="806" actId="478"/>
          <ac:picMkLst>
            <pc:docMk/>
            <pc:sldMk cId="3769292252" sldId="349"/>
            <ac:picMk id="6" creationId="{A4704FA1-B9DD-4AE6-9C48-B0B124870F33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48F30ACF-4122-44FE-9ACB-5BA36A6BF0FE}"/>
    <pc:docChg chg="custSel delSld modSld">
      <pc:chgData name="Tegischer Lukas" userId="f78daebb-0565-485c-bd0e-1cd035e796ff" providerId="ADAL" clId="{48F30ACF-4122-44FE-9ACB-5BA36A6BF0FE}" dt="2022-11-04T11:18:03.084" v="9" actId="47"/>
      <pc:docMkLst>
        <pc:docMk/>
      </pc:docMkLst>
      <pc:sldChg chg="delSp mod delAnim">
        <pc:chgData name="Tegischer Lukas" userId="f78daebb-0565-485c-bd0e-1cd035e796ff" providerId="ADAL" clId="{48F30ACF-4122-44FE-9ACB-5BA36A6BF0FE}" dt="2022-11-04T11:17:55.234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48F30ACF-4122-44FE-9ACB-5BA36A6BF0FE}" dt="2022-11-04T11:17:55.234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48F30ACF-4122-44FE-9ACB-5BA36A6BF0FE}" dt="2022-11-04T11:17:54.60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48F30ACF-4122-44FE-9ACB-5BA36A6BF0FE}" dt="2022-11-04T11:18:03.084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48F30ACF-4122-44FE-9ACB-5BA36A6BF0FE}" dt="2022-11-04T11:17:56.216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48F30ACF-4122-44FE-9ACB-5BA36A6BF0FE}" dt="2022-11-04T11:17:56.216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8F30ACF-4122-44FE-9ACB-5BA36A6BF0FE}" dt="2022-11-04T11:17:56.810" v="3" actId="478"/>
        <pc:sldMkLst>
          <pc:docMk/>
          <pc:sldMk cId="3879992012" sldId="341"/>
        </pc:sldMkLst>
        <pc:picChg chg="del">
          <ac:chgData name="Tegischer Lukas" userId="f78daebb-0565-485c-bd0e-1cd035e796ff" providerId="ADAL" clId="{48F30ACF-4122-44FE-9ACB-5BA36A6BF0FE}" dt="2022-11-04T11:17:56.810" v="3" actId="478"/>
          <ac:picMkLst>
            <pc:docMk/>
            <pc:sldMk cId="3879992012" sldId="34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8F30ACF-4122-44FE-9ACB-5BA36A6BF0FE}" dt="2022-11-04T11:17:57.876" v="5" actId="478"/>
        <pc:sldMkLst>
          <pc:docMk/>
          <pc:sldMk cId="2847839101" sldId="342"/>
        </pc:sldMkLst>
        <pc:picChg chg="del">
          <ac:chgData name="Tegischer Lukas" userId="f78daebb-0565-485c-bd0e-1cd035e796ff" providerId="ADAL" clId="{48F30ACF-4122-44FE-9ACB-5BA36A6BF0FE}" dt="2022-11-04T11:17:57.876" v="5" actId="478"/>
          <ac:picMkLst>
            <pc:docMk/>
            <pc:sldMk cId="2847839101" sldId="34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8F30ACF-4122-44FE-9ACB-5BA36A6BF0FE}" dt="2022-11-04T11:17:57.343" v="4" actId="478"/>
        <pc:sldMkLst>
          <pc:docMk/>
          <pc:sldMk cId="3011877641" sldId="343"/>
        </pc:sldMkLst>
        <pc:picChg chg="del">
          <ac:chgData name="Tegischer Lukas" userId="f78daebb-0565-485c-bd0e-1cd035e796ff" providerId="ADAL" clId="{48F30ACF-4122-44FE-9ACB-5BA36A6BF0FE}" dt="2022-11-04T11:17:57.343" v="4" actId="478"/>
          <ac:picMkLst>
            <pc:docMk/>
            <pc:sldMk cId="3011877641" sldId="34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8F30ACF-4122-44FE-9ACB-5BA36A6BF0FE}" dt="2022-11-04T11:17:58.369" v="6" actId="478"/>
        <pc:sldMkLst>
          <pc:docMk/>
          <pc:sldMk cId="1294659778" sldId="344"/>
        </pc:sldMkLst>
        <pc:picChg chg="del">
          <ac:chgData name="Tegischer Lukas" userId="f78daebb-0565-485c-bd0e-1cd035e796ff" providerId="ADAL" clId="{48F30ACF-4122-44FE-9ACB-5BA36A6BF0FE}" dt="2022-11-04T11:17:58.369" v="6" actId="478"/>
          <ac:picMkLst>
            <pc:docMk/>
            <pc:sldMk cId="1294659778" sldId="34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8F30ACF-4122-44FE-9ACB-5BA36A6BF0FE}" dt="2022-11-04T11:17:58.931" v="7" actId="478"/>
        <pc:sldMkLst>
          <pc:docMk/>
          <pc:sldMk cId="263694308" sldId="345"/>
        </pc:sldMkLst>
        <pc:picChg chg="del">
          <ac:chgData name="Tegischer Lukas" userId="f78daebb-0565-485c-bd0e-1cd035e796ff" providerId="ADAL" clId="{48F30ACF-4122-44FE-9ACB-5BA36A6BF0FE}" dt="2022-11-04T11:17:58.931" v="7" actId="478"/>
          <ac:picMkLst>
            <pc:docMk/>
            <pc:sldMk cId="263694308" sldId="34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8F30ACF-4122-44FE-9ACB-5BA36A6BF0FE}" dt="2022-11-04T11:17:59.477" v="8" actId="478"/>
        <pc:sldMkLst>
          <pc:docMk/>
          <pc:sldMk cId="3750348247" sldId="346"/>
        </pc:sldMkLst>
        <pc:picChg chg="del">
          <ac:chgData name="Tegischer Lukas" userId="f78daebb-0565-485c-bd0e-1cd035e796ff" providerId="ADAL" clId="{48F30ACF-4122-44FE-9ACB-5BA36A6BF0FE}" dt="2022-11-04T11:17:59.477" v="8" actId="478"/>
          <ac:picMkLst>
            <pc:docMk/>
            <pc:sldMk cId="3750348247" sldId="34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EAECE0FE-B363-4884-B1CD-1627BCE4374F}"/>
    <pc:docChg chg="modSld">
      <pc:chgData name="Tegischer Lukas" userId="f78daebb-0565-485c-bd0e-1cd035e796ff" providerId="ADAL" clId="{EAECE0FE-B363-4884-B1CD-1627BCE4374F}" dt="2022-04-18T20:25:32.089" v="11" actId="20577"/>
      <pc:docMkLst>
        <pc:docMk/>
      </pc:docMkLst>
      <pc:sldChg chg="modAnim">
        <pc:chgData name="Tegischer Lukas" userId="f78daebb-0565-485c-bd0e-1cd035e796ff" providerId="ADAL" clId="{EAECE0FE-B363-4884-B1CD-1627BCE4374F}" dt="2022-04-18T20:01:40.703" v="0"/>
        <pc:sldMkLst>
          <pc:docMk/>
          <pc:sldMk cId="2738696002" sldId="324"/>
        </pc:sldMkLst>
      </pc:sldChg>
      <pc:sldChg chg="modAnim">
        <pc:chgData name="Tegischer Lukas" userId="f78daebb-0565-485c-bd0e-1cd035e796ff" providerId="ADAL" clId="{EAECE0FE-B363-4884-B1CD-1627BCE4374F}" dt="2022-04-18T20:02:11.230" v="5"/>
        <pc:sldMkLst>
          <pc:docMk/>
          <pc:sldMk cId="3879992012" sldId="341"/>
        </pc:sldMkLst>
      </pc:sldChg>
      <pc:sldChg chg="modSp mod">
        <pc:chgData name="Tegischer Lukas" userId="f78daebb-0565-485c-bd0e-1cd035e796ff" providerId="ADAL" clId="{EAECE0FE-B363-4884-B1CD-1627BCE4374F}" dt="2022-04-18T20:02:47.998" v="6" actId="20577"/>
        <pc:sldMkLst>
          <pc:docMk/>
          <pc:sldMk cId="3011877641" sldId="343"/>
        </pc:sldMkLst>
        <pc:spChg chg="mod">
          <ac:chgData name="Tegischer Lukas" userId="f78daebb-0565-485c-bd0e-1cd035e796ff" providerId="ADAL" clId="{EAECE0FE-B363-4884-B1CD-1627BCE4374F}" dt="2022-04-18T20:02:47.998" v="6" actId="20577"/>
          <ac:spMkLst>
            <pc:docMk/>
            <pc:sldMk cId="3011877641" sldId="343"/>
            <ac:spMk id="10" creationId="{B666F62C-49F9-4901-8D94-7C29693FA575}"/>
          </ac:spMkLst>
        </pc:spChg>
      </pc:sldChg>
      <pc:sldChg chg="modSp mod">
        <pc:chgData name="Tegischer Lukas" userId="f78daebb-0565-485c-bd0e-1cd035e796ff" providerId="ADAL" clId="{EAECE0FE-B363-4884-B1CD-1627BCE4374F}" dt="2022-04-18T20:25:32.089" v="11" actId="20577"/>
        <pc:sldMkLst>
          <pc:docMk/>
          <pc:sldMk cId="1294659778" sldId="344"/>
        </pc:sldMkLst>
        <pc:graphicFrameChg chg="modGraphic">
          <ac:chgData name="Tegischer Lukas" userId="f78daebb-0565-485c-bd0e-1cd035e796ff" providerId="ADAL" clId="{EAECE0FE-B363-4884-B1CD-1627BCE4374F}" dt="2022-04-18T20:25:32.089" v="11" actId="20577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modSp mod">
        <pc:chgData name="Tegischer Lukas" userId="f78daebb-0565-485c-bd0e-1cd035e796ff" providerId="ADAL" clId="{EAECE0FE-B363-4884-B1CD-1627BCE4374F}" dt="2022-04-18T20:24:58.640" v="7" actId="20577"/>
        <pc:sldMkLst>
          <pc:docMk/>
          <pc:sldMk cId="263694308" sldId="345"/>
        </pc:sldMkLst>
        <pc:graphicFrameChg chg="modGraphic">
          <ac:chgData name="Tegischer Lukas" userId="f78daebb-0565-485c-bd0e-1cd035e796ff" providerId="ADAL" clId="{EAECE0FE-B363-4884-B1CD-1627BCE4374F}" dt="2022-04-18T20:24:58.640" v="7" actId="20577"/>
          <ac:graphicFrameMkLst>
            <pc:docMk/>
            <pc:sldMk cId="263694308" sldId="345"/>
            <ac:graphicFrameMk id="3" creationId="{B73C3B51-1EE1-4CD5-829E-64672AEC6CA4}"/>
          </ac:graphicFrameMkLst>
        </pc:graphicFrameChg>
      </pc:sldChg>
      <pc:sldChg chg="modSp mod">
        <pc:chgData name="Tegischer Lukas" userId="f78daebb-0565-485c-bd0e-1cd035e796ff" providerId="ADAL" clId="{EAECE0FE-B363-4884-B1CD-1627BCE4374F}" dt="2022-04-18T20:25:01.359" v="8" actId="20577"/>
        <pc:sldMkLst>
          <pc:docMk/>
          <pc:sldMk cId="3750348247" sldId="346"/>
        </pc:sldMkLst>
        <pc:graphicFrameChg chg="modGraphic">
          <ac:chgData name="Tegischer Lukas" userId="f78daebb-0565-485c-bd0e-1cd035e796ff" providerId="ADAL" clId="{EAECE0FE-B363-4884-B1CD-1627BCE4374F}" dt="2022-04-18T20:25:01.359" v="8" actId="20577"/>
          <ac:graphicFrameMkLst>
            <pc:docMk/>
            <pc:sldMk cId="3750348247" sldId="346"/>
            <ac:graphicFrameMk id="3" creationId="{B73C3B51-1EE1-4CD5-829E-64672AEC6CA4}"/>
          </ac:graphicFrameMkLst>
        </pc:graphicFrameChg>
      </pc:sldChg>
      <pc:sldChg chg="modSp mod">
        <pc:chgData name="Tegischer Lukas" userId="f78daebb-0565-485c-bd0e-1cd035e796ff" providerId="ADAL" clId="{EAECE0FE-B363-4884-B1CD-1627BCE4374F}" dt="2022-04-18T20:25:04.009" v="9" actId="20577"/>
        <pc:sldMkLst>
          <pc:docMk/>
          <pc:sldMk cId="2460755027" sldId="347"/>
        </pc:sldMkLst>
        <pc:graphicFrameChg chg="modGraphic">
          <ac:chgData name="Tegischer Lukas" userId="f78daebb-0565-485c-bd0e-1cd035e796ff" providerId="ADAL" clId="{EAECE0FE-B363-4884-B1CD-1627BCE4374F}" dt="2022-04-18T20:25:04.009" v="9" actId="20577"/>
          <ac:graphicFrameMkLst>
            <pc:docMk/>
            <pc:sldMk cId="2460755027" sldId="347"/>
            <ac:graphicFrameMk id="3" creationId="{B73C3B51-1EE1-4CD5-829E-64672AEC6CA4}"/>
          </ac:graphicFrameMkLst>
        </pc:graphicFrameChg>
      </pc:sldChg>
      <pc:sldChg chg="modSp mod">
        <pc:chgData name="Tegischer Lukas" userId="f78daebb-0565-485c-bd0e-1cd035e796ff" providerId="ADAL" clId="{EAECE0FE-B363-4884-B1CD-1627BCE4374F}" dt="2022-04-18T20:25:06.349" v="10" actId="20577"/>
        <pc:sldMkLst>
          <pc:docMk/>
          <pc:sldMk cId="1824629455" sldId="348"/>
        </pc:sldMkLst>
        <pc:graphicFrameChg chg="modGraphic">
          <ac:chgData name="Tegischer Lukas" userId="f78daebb-0565-485c-bd0e-1cd035e796ff" providerId="ADAL" clId="{EAECE0FE-B363-4884-B1CD-1627BCE4374F}" dt="2022-04-18T20:25:06.349" v="10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730157E7-2AAD-47FC-B32F-978BEEFB3B99}"/>
    <pc:docChg chg="custSel addSld delSld modSld">
      <pc:chgData name="Tegischer Lukas" userId="f78daebb-0565-485c-bd0e-1cd035e796ff" providerId="ADAL" clId="{730157E7-2AAD-47FC-B32F-978BEEFB3B99}" dt="2022-04-09T20:39:09.716" v="316" actId="47"/>
      <pc:docMkLst>
        <pc:docMk/>
      </pc:docMkLst>
      <pc:sldChg chg="modSp mod">
        <pc:chgData name="Tegischer Lukas" userId="f78daebb-0565-485c-bd0e-1cd035e796ff" providerId="ADAL" clId="{730157E7-2AAD-47FC-B32F-978BEEFB3B99}" dt="2022-04-09T20:15:47.006" v="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0157E7-2AAD-47FC-B32F-978BEEFB3B99}" dt="2022-04-09T20:15:47.006" v="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30157E7-2AAD-47FC-B32F-978BEEFB3B99}" dt="2022-04-09T20:32:35.543" v="200"/>
        <pc:sldMkLst>
          <pc:docMk/>
          <pc:sldMk cId="2738696002" sldId="324"/>
        </pc:sldMkLst>
        <pc:spChg chg="mod">
          <ac:chgData name="Tegischer Lukas" userId="f78daebb-0565-485c-bd0e-1cd035e796ff" providerId="ADAL" clId="{730157E7-2AAD-47FC-B32F-978BEEFB3B99}" dt="2022-04-09T20:16:09.035" v="54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16:10.004" v="55" actId="478"/>
          <ac:spMkLst>
            <pc:docMk/>
            <pc:sldMk cId="2738696002" sldId="32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730157E7-2AAD-47FC-B32F-978BEEFB3B99}" dt="2022-04-09T20:26:06.220" v="59" actId="14100"/>
          <ac:spMkLst>
            <pc:docMk/>
            <pc:sldMk cId="2738696002" sldId="324"/>
            <ac:spMk id="8" creationId="{E2A94AF4-33A5-4DCF-879C-5272F0205588}"/>
          </ac:spMkLst>
        </pc:spChg>
        <pc:spChg chg="add mod">
          <ac:chgData name="Tegischer Lukas" userId="f78daebb-0565-485c-bd0e-1cd035e796ff" providerId="ADAL" clId="{730157E7-2AAD-47FC-B32F-978BEEFB3B99}" dt="2022-04-09T20:30:45.189" v="193" actId="122"/>
          <ac:spMkLst>
            <pc:docMk/>
            <pc:sldMk cId="2738696002" sldId="324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0:50.825" v="195" actId="1076"/>
          <ac:spMkLst>
            <pc:docMk/>
            <pc:sldMk cId="2738696002" sldId="324"/>
            <ac:spMk id="10" creationId="{FB0556A5-9704-4B1C-89C2-9E9427B48732}"/>
          </ac:spMkLst>
        </pc:spChg>
        <pc:spChg chg="add mod">
          <ac:chgData name="Tegischer Lukas" userId="f78daebb-0565-485c-bd0e-1cd035e796ff" providerId="ADAL" clId="{730157E7-2AAD-47FC-B32F-978BEEFB3B99}" dt="2022-04-09T20:30:54.153" v="196" actId="1076"/>
          <ac:spMkLst>
            <pc:docMk/>
            <pc:sldMk cId="2738696002" sldId="324"/>
            <ac:spMk id="11" creationId="{FE4CB0A3-E1EF-4544-83B5-D941CAC56D36}"/>
          </ac:spMkLst>
        </pc:spChg>
        <pc:picChg chg="del">
          <ac:chgData name="Tegischer Lukas" userId="f78daebb-0565-485c-bd0e-1cd035e796ff" providerId="ADAL" clId="{730157E7-2AAD-47FC-B32F-978BEEFB3B99}" dt="2022-04-09T20:16:10.352" v="56" actId="478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23285669" sldId="334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57157905" sldId="336"/>
        </pc:sldMkLst>
      </pc:sldChg>
      <pc:sldChg chg="addSp delSp modSp add mod modAnim">
        <pc:chgData name="Tegischer Lukas" userId="f78daebb-0565-485c-bd0e-1cd035e796ff" providerId="ADAL" clId="{730157E7-2AAD-47FC-B32F-978BEEFB3B99}" dt="2022-04-09T20:36:33.704" v="261"/>
        <pc:sldMkLst>
          <pc:docMk/>
          <pc:sldMk cId="986812351" sldId="337"/>
        </pc:sldMkLst>
        <pc:spChg chg="mod">
          <ac:chgData name="Tegischer Lukas" userId="f78daebb-0565-485c-bd0e-1cd035e796ff" providerId="ADAL" clId="{730157E7-2AAD-47FC-B32F-978BEEFB3B99}" dt="2022-04-09T20:34:55.088" v="236" actId="1076"/>
          <ac:spMkLst>
            <pc:docMk/>
            <pc:sldMk cId="986812351" sldId="337"/>
            <ac:spMk id="4" creationId="{C427B5BC-E2AB-4596-857C-DA06F86C68EB}"/>
          </ac:spMkLst>
        </pc:spChg>
        <pc:spChg chg="del mod">
          <ac:chgData name="Tegischer Lukas" userId="f78daebb-0565-485c-bd0e-1cd035e796ff" providerId="ADAL" clId="{730157E7-2AAD-47FC-B32F-978BEEFB3B99}" dt="2022-04-09T20:29:08.842" v="88" actId="478"/>
          <ac:spMkLst>
            <pc:docMk/>
            <pc:sldMk cId="986812351" sldId="337"/>
            <ac:spMk id="8" creationId="{E2A94AF4-33A5-4DCF-879C-5272F0205588}"/>
          </ac:spMkLst>
        </pc:spChg>
        <pc:spChg chg="del mod">
          <ac:chgData name="Tegischer Lukas" userId="f78daebb-0565-485c-bd0e-1cd035e796ff" providerId="ADAL" clId="{730157E7-2AAD-47FC-B32F-978BEEFB3B99}" dt="2022-04-09T20:29:10.772" v="90" actId="478"/>
          <ac:spMkLst>
            <pc:docMk/>
            <pc:sldMk cId="986812351" sldId="337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4:40.225" v="233" actId="14100"/>
          <ac:spMkLst>
            <pc:docMk/>
            <pc:sldMk cId="986812351" sldId="337"/>
            <ac:spMk id="10" creationId="{25A73C99-0003-4946-B577-4DA7FE7156BD}"/>
          </ac:spMkLst>
        </pc:spChg>
        <pc:spChg chg="add mod">
          <ac:chgData name="Tegischer Lukas" userId="f78daebb-0565-485c-bd0e-1cd035e796ff" providerId="ADAL" clId="{730157E7-2AAD-47FC-B32F-978BEEFB3B99}" dt="2022-04-09T20:35:41.228" v="241" actId="1076"/>
          <ac:spMkLst>
            <pc:docMk/>
            <pc:sldMk cId="986812351" sldId="337"/>
            <ac:spMk id="11" creationId="{BBFDE2B4-0FC0-497C-8A6B-A34E48EB21D0}"/>
          </ac:spMkLst>
        </pc:spChg>
        <pc:spChg chg="add mod">
          <ac:chgData name="Tegischer Lukas" userId="f78daebb-0565-485c-bd0e-1cd035e796ff" providerId="ADAL" clId="{730157E7-2AAD-47FC-B32F-978BEEFB3B99}" dt="2022-04-09T20:35:52.626" v="244" actId="1076"/>
          <ac:spMkLst>
            <pc:docMk/>
            <pc:sldMk cId="986812351" sldId="337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03.334" v="246" actId="1076"/>
          <ac:spMkLst>
            <pc:docMk/>
            <pc:sldMk cId="986812351" sldId="337"/>
            <ac:spMk id="15" creationId="{E5EA6D46-7311-4E10-97A4-ACB65B686D49}"/>
          </ac:spMkLst>
        </pc:spChg>
        <pc:spChg chg="add mod">
          <ac:chgData name="Tegischer Lukas" userId="f78daebb-0565-485c-bd0e-1cd035e796ff" providerId="ADAL" clId="{730157E7-2AAD-47FC-B32F-978BEEFB3B99}" dt="2022-04-09T20:36:15.115" v="257" actId="20577"/>
          <ac:spMkLst>
            <pc:docMk/>
            <pc:sldMk cId="986812351" sldId="337"/>
            <ac:spMk id="16" creationId="{1B97D14C-254E-46B7-83CB-FEF8FC961C00}"/>
          </ac:spMkLst>
        </pc:spChg>
        <pc:spChg chg="add del mod">
          <ac:chgData name="Tegischer Lukas" userId="f78daebb-0565-485c-bd0e-1cd035e796ff" providerId="ADAL" clId="{730157E7-2AAD-47FC-B32F-978BEEFB3B99}" dt="2022-04-09T20:36:33.704" v="261"/>
          <ac:spMkLst>
            <pc:docMk/>
            <pc:sldMk cId="986812351" sldId="337"/>
            <ac:spMk id="17" creationId="{58E28575-0A72-41D5-9537-7D09ED2E42A5}"/>
          </ac:spMkLst>
        </pc:spChg>
        <pc:graphicFrameChg chg="add mod modGraphic">
          <ac:chgData name="Tegischer Lukas" userId="f78daebb-0565-485c-bd0e-1cd035e796ff" providerId="ADAL" clId="{730157E7-2AAD-47FC-B32F-978BEEFB3B99}" dt="2022-04-09T20:34:45.465" v="234" actId="1076"/>
          <ac:graphicFrameMkLst>
            <pc:docMk/>
            <pc:sldMk cId="986812351" sldId="337"/>
            <ac:graphicFrameMk id="2" creationId="{F1B4618C-CB4C-48AC-8ACD-5CB746B4D0E7}"/>
          </ac:graphicFrameMkLst>
        </pc:graphicFrameChg>
      </pc:sldChg>
      <pc:sldChg chg="addSp delSp modSp add mod delAnim">
        <pc:chgData name="Tegischer Lukas" userId="f78daebb-0565-485c-bd0e-1cd035e796ff" providerId="ADAL" clId="{730157E7-2AAD-47FC-B32F-978BEEFB3B99}" dt="2022-04-09T20:37:27.669" v="281" actId="207"/>
        <pc:sldMkLst>
          <pc:docMk/>
          <pc:sldMk cId="1048903968" sldId="338"/>
        </pc:sldMkLst>
        <pc:spChg chg="del">
          <ac:chgData name="Tegischer Lukas" userId="f78daebb-0565-485c-bd0e-1cd035e796ff" providerId="ADAL" clId="{730157E7-2AAD-47FC-B32F-978BEEFB3B99}" dt="2022-04-09T20:36:42.163" v="269" actId="478"/>
          <ac:spMkLst>
            <pc:docMk/>
            <pc:sldMk cId="1048903968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36:40.925" v="268" actId="478"/>
          <ac:spMkLst>
            <pc:docMk/>
            <pc:sldMk cId="1048903968" sldId="338"/>
            <ac:spMk id="10" creationId="{25A73C99-0003-4946-B577-4DA7FE7156BD}"/>
          </ac:spMkLst>
        </pc:spChg>
        <pc:spChg chg="del">
          <ac:chgData name="Tegischer Lukas" userId="f78daebb-0565-485c-bd0e-1cd035e796ff" providerId="ADAL" clId="{730157E7-2AAD-47FC-B32F-978BEEFB3B99}" dt="2022-04-09T20:36:36.722" v="263" actId="478"/>
          <ac:spMkLst>
            <pc:docMk/>
            <pc:sldMk cId="1048903968" sldId="338"/>
            <ac:spMk id="11" creationId="{BBFDE2B4-0FC0-497C-8A6B-A34E48EB21D0}"/>
          </ac:spMkLst>
        </pc:spChg>
        <pc:spChg chg="del">
          <ac:chgData name="Tegischer Lukas" userId="f78daebb-0565-485c-bd0e-1cd035e796ff" providerId="ADAL" clId="{730157E7-2AAD-47FC-B32F-978BEEFB3B99}" dt="2022-04-09T20:36:38.583" v="265" actId="478"/>
          <ac:spMkLst>
            <pc:docMk/>
            <pc:sldMk cId="1048903968" sldId="338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58.370" v="273" actId="14100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6:37.293" v="264" actId="478"/>
          <ac:spMkLst>
            <pc:docMk/>
            <pc:sldMk cId="1048903968" sldId="338"/>
            <ac:spMk id="15" creationId="{E5EA6D46-7311-4E10-97A4-ACB65B686D49}"/>
          </ac:spMkLst>
        </pc:spChg>
        <pc:spChg chg="del">
          <ac:chgData name="Tegischer Lukas" userId="f78daebb-0565-485c-bd0e-1cd035e796ff" providerId="ADAL" clId="{730157E7-2AAD-47FC-B32F-978BEEFB3B99}" dt="2022-04-09T20:36:38.906" v="266" actId="478"/>
          <ac:spMkLst>
            <pc:docMk/>
            <pc:sldMk cId="1048903968" sldId="338"/>
            <ac:spMk id="16" creationId="{1B97D14C-254E-46B7-83CB-FEF8FC961C00}"/>
          </ac:spMkLst>
        </pc:spChg>
        <pc:spChg chg="add mod">
          <ac:chgData name="Tegischer Lukas" userId="f78daebb-0565-485c-bd0e-1cd035e796ff" providerId="ADAL" clId="{730157E7-2AAD-47FC-B32F-978BEEFB3B99}" dt="2022-04-09T20:37:27.669" v="281" actId="207"/>
          <ac:spMkLst>
            <pc:docMk/>
            <pc:sldMk cId="1048903968" sldId="338"/>
            <ac:spMk id="17" creationId="{7F2BE73C-8954-48E9-B593-1409402BCFB4}"/>
          </ac:spMkLst>
        </pc:spChg>
        <pc:graphicFrameChg chg="del">
          <ac:chgData name="Tegischer Lukas" userId="f78daebb-0565-485c-bd0e-1cd035e796ff" providerId="ADAL" clId="{730157E7-2AAD-47FC-B32F-978BEEFB3B99}" dt="2022-04-09T20:36:40.110" v="267" actId="478"/>
          <ac:graphicFrameMkLst>
            <pc:docMk/>
            <pc:sldMk cId="1048903968" sldId="338"/>
            <ac:graphicFrameMk id="2" creationId="{F1B4618C-CB4C-48AC-8ACD-5CB746B4D0E7}"/>
          </ac:graphicFrameMkLst>
        </pc:graphicFrameChg>
        <pc:graphicFrameChg chg="add del mod">
          <ac:chgData name="Tegischer Lukas" userId="f78daebb-0565-485c-bd0e-1cd035e796ff" providerId="ADAL" clId="{730157E7-2AAD-47FC-B32F-978BEEFB3B99}" dt="2022-04-09T20:37:07.986" v="275"/>
          <ac:graphicFrameMkLst>
            <pc:docMk/>
            <pc:sldMk cId="1048903968" sldId="338"/>
            <ac:graphicFrameMk id="5" creationId="{AADB3616-D7E4-43F4-9805-F6DE5D0F2280}"/>
          </ac:graphicFrameMkLst>
        </pc:graphicFrameChg>
      </pc:sldChg>
      <pc:sldChg chg="addSp delSp modSp add mod">
        <pc:chgData name="Tegischer Lukas" userId="f78daebb-0565-485c-bd0e-1cd035e796ff" providerId="ADAL" clId="{730157E7-2AAD-47FC-B32F-978BEEFB3B99}" dt="2022-04-09T20:38:14.009" v="298" actId="1076"/>
        <pc:sldMkLst>
          <pc:docMk/>
          <pc:sldMk cId="1703256588" sldId="339"/>
        </pc:sldMkLst>
        <pc:spChg chg="add mod">
          <ac:chgData name="Tegischer Lukas" userId="f78daebb-0565-485c-bd0e-1cd035e796ff" providerId="ADAL" clId="{730157E7-2AAD-47FC-B32F-978BEEFB3B99}" dt="2022-04-09T20:37:51.285" v="288" actId="14100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14.009" v="298" actId="1076"/>
          <ac:spMkLst>
            <pc:docMk/>
            <pc:sldMk cId="1703256588" sldId="339"/>
            <ac:spMk id="8" creationId="{1966D1B6-7FF5-495E-9E62-193CDC874C29}"/>
          </ac:spMkLst>
        </pc:spChg>
        <pc:spChg chg="del">
          <ac:chgData name="Tegischer Lukas" userId="f78daebb-0565-485c-bd0e-1cd035e796ff" providerId="ADAL" clId="{730157E7-2AAD-47FC-B32F-978BEEFB3B99}" dt="2022-04-09T20:37:42.430" v="283" actId="478"/>
          <ac:spMkLst>
            <pc:docMk/>
            <pc:sldMk cId="1703256588" sldId="339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7:42.914" v="284" actId="478"/>
          <ac:spMkLst>
            <pc:docMk/>
            <pc:sldMk cId="1703256588" sldId="339"/>
            <ac:spMk id="17" creationId="{7F2BE73C-8954-48E9-B593-1409402BCFB4}"/>
          </ac:spMkLst>
        </pc:spChg>
      </pc:sldChg>
      <pc:sldChg chg="addSp delSp modSp add mod">
        <pc:chgData name="Tegischer Lukas" userId="f78daebb-0565-485c-bd0e-1cd035e796ff" providerId="ADAL" clId="{730157E7-2AAD-47FC-B32F-978BEEFB3B99}" dt="2022-04-09T20:38:56.182" v="315" actId="1076"/>
        <pc:sldMkLst>
          <pc:docMk/>
          <pc:sldMk cId="1030227083" sldId="340"/>
        </pc:sldMkLst>
        <pc:spChg chg="del">
          <ac:chgData name="Tegischer Lukas" userId="f78daebb-0565-485c-bd0e-1cd035e796ff" providerId="ADAL" clId="{730157E7-2AAD-47FC-B32F-978BEEFB3B99}" dt="2022-04-09T20:38:32.666" v="301" actId="478"/>
          <ac:spMkLst>
            <pc:docMk/>
            <pc:sldMk cId="1030227083" sldId="340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38.643" v="305" actId="14100"/>
          <ac:spMkLst>
            <pc:docMk/>
            <pc:sldMk cId="1030227083" sldId="340"/>
            <ac:spMk id="7" creationId="{39F9A4CC-3AF0-4F6A-98A9-FA15EEA469C4}"/>
          </ac:spMkLst>
        </pc:spChg>
        <pc:spChg chg="del">
          <ac:chgData name="Tegischer Lukas" userId="f78daebb-0565-485c-bd0e-1cd035e796ff" providerId="ADAL" clId="{730157E7-2AAD-47FC-B32F-978BEEFB3B99}" dt="2022-04-09T20:38:31.128" v="300" actId="478"/>
          <ac:spMkLst>
            <pc:docMk/>
            <pc:sldMk cId="1030227083" sldId="340"/>
            <ac:spMk id="8" creationId="{1966D1B6-7FF5-495E-9E62-193CDC874C29}"/>
          </ac:spMkLst>
        </pc:spChg>
        <pc:spChg chg="add mod">
          <ac:chgData name="Tegischer Lukas" userId="f78daebb-0565-485c-bd0e-1cd035e796ff" providerId="ADAL" clId="{730157E7-2AAD-47FC-B32F-978BEEFB3B99}" dt="2022-04-09T20:38:56.182" v="315" actId="1076"/>
          <ac:spMkLst>
            <pc:docMk/>
            <pc:sldMk cId="1030227083" sldId="340"/>
            <ac:spMk id="9" creationId="{8F183F08-C978-4A3E-B320-DF1A9F852B2C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2860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9980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3773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650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295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9223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9139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3625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144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Stängel-Blatt-Diagramm &amp; Histogramm</a:t>
            </a:r>
            <a:endParaRPr lang="de-AT" sz="4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495299" y="379419"/>
            <a:ext cx="7324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Darstellung der Fläche als prozentuelle Häufigkeit</a:t>
            </a:r>
            <a:endParaRPr lang="de-AT" sz="24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B73C3B51-1EE1-4CD5-829E-64672AEC6C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714694"/>
              </p:ext>
            </p:extLst>
          </p:nvPr>
        </p:nvGraphicFramePr>
        <p:xfrm>
          <a:off x="621028" y="922945"/>
          <a:ext cx="4751071" cy="22965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36372">
                  <a:extLst>
                    <a:ext uri="{9D8B030D-6E8A-4147-A177-3AD203B41FA5}">
                      <a16:colId xmlns:a16="http://schemas.microsoft.com/office/drawing/2014/main" val="2795274691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1774686886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266966076"/>
                    </a:ext>
                  </a:extLst>
                </a:gridCol>
              </a:tblGrid>
              <a:tr h="689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Zeitdauer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Absolute HF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Prozentuelle HF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1929740"/>
                  </a:ext>
                </a:extLst>
              </a:tr>
              <a:tr h="401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[5;20)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8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3326365"/>
                  </a:ext>
                </a:extLst>
              </a:tr>
              <a:tr h="401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[20;30)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7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417365"/>
                  </a:ext>
                </a:extLst>
              </a:tr>
              <a:tr h="401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[30;45)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7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4871599"/>
                  </a:ext>
                </a:extLst>
              </a:tr>
              <a:tr h="401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[45;80)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4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65354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19B1422-61F2-4787-A7C6-356C3BF3461A}"/>
                  </a:ext>
                </a:extLst>
              </p:cNvPr>
              <p:cNvSpPr txBox="1"/>
              <p:nvPr/>
            </p:nvSpPr>
            <p:spPr>
              <a:xfrm>
                <a:off x="6715125" y="311999"/>
                <a:ext cx="5343523" cy="6776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𝑅𝑒𝑐h𝑡𝑒𝑐𝑘𝑠h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ö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h𝑒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𝑃𝑟𝑜𝑧𝑒𝑛𝑡𝑢𝑒𝑙𝑙𝑒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ä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𝑢𝑓𝑖𝑔𝑘𝑒𝑖𝑡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𝑅𝑒𝑐h𝑡𝑒𝑐𝑘𝑠𝑏𝑟𝑒𝑖𝑡𝑒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19B1422-61F2-4787-A7C6-356C3BF34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5125" y="311999"/>
                <a:ext cx="5343523" cy="6776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A4704FA1-B9DD-4AE6-9C48-B0B124870F3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53" b="49648"/>
          <a:stretch/>
        </p:blipFill>
        <p:spPr bwMode="auto">
          <a:xfrm>
            <a:off x="2869882" y="3495675"/>
            <a:ext cx="7690485" cy="319304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2462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D8804BBF-A28A-403C-A366-509AAA6728E5}"/>
              </a:ext>
            </a:extLst>
          </p:cNvPr>
          <p:cNvSpPr txBox="1"/>
          <p:nvPr/>
        </p:nvSpPr>
        <p:spPr>
          <a:xfrm>
            <a:off x="3048000" y="1279074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Vergleich: Stängel-Blatt-Diagramm &amp; Histogramm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Tabelle 24">
            <a:extLst>
              <a:ext uri="{FF2B5EF4-FFF2-40B4-BE49-F238E27FC236}">
                <a16:creationId xmlns:a16="http://schemas.microsoft.com/office/drawing/2014/main" id="{A1C786E5-7329-4BBB-B79C-89E5F7C709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30579"/>
              </p:ext>
            </p:extLst>
          </p:nvPr>
        </p:nvGraphicFramePr>
        <p:xfrm>
          <a:off x="1217337" y="2405271"/>
          <a:ext cx="9757326" cy="3173655"/>
        </p:xfrm>
        <a:graphic>
          <a:graphicData uri="http://schemas.openxmlformats.org/drawingml/2006/table">
            <a:tbl>
              <a:tblPr firstRow="1" firstCol="1" bandRow="1"/>
              <a:tblGrid>
                <a:gridCol w="1517228">
                  <a:extLst>
                    <a:ext uri="{9D8B030D-6E8A-4147-A177-3AD203B41FA5}">
                      <a16:colId xmlns:a16="http://schemas.microsoft.com/office/drawing/2014/main" val="3845897915"/>
                    </a:ext>
                  </a:extLst>
                </a:gridCol>
                <a:gridCol w="2808807">
                  <a:extLst>
                    <a:ext uri="{9D8B030D-6E8A-4147-A177-3AD203B41FA5}">
                      <a16:colId xmlns:a16="http://schemas.microsoft.com/office/drawing/2014/main" val="2284653636"/>
                    </a:ext>
                  </a:extLst>
                </a:gridCol>
                <a:gridCol w="5431291">
                  <a:extLst>
                    <a:ext uri="{9D8B030D-6E8A-4147-A177-3AD203B41FA5}">
                      <a16:colId xmlns:a16="http://schemas.microsoft.com/office/drawing/2014/main" val="1985898790"/>
                    </a:ext>
                  </a:extLst>
                </a:gridCol>
              </a:tblGrid>
              <a:tr h="70964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13" marR="88813" marT="123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Stängel-Blatt-Diagramm</a:t>
                      </a:r>
                      <a:endParaRPr lang="de-AT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13" marR="88813" marT="123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Histogramm</a:t>
                      </a:r>
                      <a:endParaRPr lang="de-AT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13" marR="88813" marT="123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1495653"/>
                  </a:ext>
                </a:extLst>
              </a:tr>
              <a:tr h="105788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Vorteile</a:t>
                      </a:r>
                      <a:endParaRPr lang="de-AT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13" marR="88813" marT="123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 Daten werden dargestellt.</a:t>
                      </a:r>
                      <a:endParaRPr lang="de-AT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13" marR="88813" marT="123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Übersichtliche Veranschaulichung von Klassen</a:t>
                      </a:r>
                      <a:endParaRPr lang="de-AT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13" marR="88813" marT="123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692860"/>
                  </a:ext>
                </a:extLst>
              </a:tr>
              <a:tr h="140612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Nachteile</a:t>
                      </a:r>
                      <a:endParaRPr lang="de-AT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13" marR="88813" marT="123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Etwas unübersichtlich bei vielen Daten.</a:t>
                      </a:r>
                      <a:endParaRPr lang="de-AT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13" marR="88813" marT="123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Informationsverlust</a:t>
                      </a:r>
                      <a:r>
                        <a:rPr lang="de-AT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Keine Angabe welche exakten Daten auftreten (nur die Klassen!)</a:t>
                      </a:r>
                      <a:endParaRPr lang="de-AT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13" marR="88813" marT="123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729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29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2827605" y="302475"/>
            <a:ext cx="6536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Problematik – Darstellung folgender Daten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F48DB41-4B92-4318-B2C5-4B092B9680CC}"/>
              </a:ext>
            </a:extLst>
          </p:cNvPr>
          <p:cNvSpPr txBox="1"/>
          <p:nvPr/>
        </p:nvSpPr>
        <p:spPr>
          <a:xfrm>
            <a:off x="909636" y="920368"/>
            <a:ext cx="10372725" cy="7488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Urliste (Anreisedauer in Minuten mit dem Bus zur Schule):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de-A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15, 18, 36, 26, 20, 11, 76, 45, 71, 33, 25, 15, 22, 27, 31, 18, 15, 14, 31, 32, 35, 37, 20, 29, 64, 05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299D539-E836-49F8-8BBF-17A6C1A8B926}"/>
              </a:ext>
            </a:extLst>
          </p:cNvPr>
          <p:cNvSpPr txBox="1"/>
          <p:nvPr/>
        </p:nvSpPr>
        <p:spPr>
          <a:xfrm>
            <a:off x="561974" y="1763900"/>
            <a:ext cx="10372725" cy="13232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Stängel-Blatt-Diagramm: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weitere Darstellungsmöglichkeit bietet ein Stängel-Blatt-Diagramm. Dabei wird das Diagramm in einen „</a:t>
            </a:r>
            <a:r>
              <a:rPr lang="de-A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Stamm</a:t>
            </a:r>
            <a:r>
              <a:rPr lang="de-A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und in „</a:t>
            </a:r>
            <a:r>
              <a:rPr lang="de-A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Blätter</a:t>
            </a:r>
            <a:r>
              <a:rPr lang="de-A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zerlegt. Sinnvoll ist ein Stängel-Blatt-Diagramm, wenn </a:t>
            </a:r>
            <a:r>
              <a:rPr lang="de-AT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zahlreiche verschiedene </a:t>
            </a:r>
            <a:r>
              <a:rPr lang="de-A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Zahlen vorkommen: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7B135BAF-27A5-46F1-8BFC-3949489B9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632889"/>
              </p:ext>
            </p:extLst>
          </p:nvPr>
        </p:nvGraphicFramePr>
        <p:xfrm>
          <a:off x="3248025" y="3087147"/>
          <a:ext cx="5172075" cy="346838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83004">
                  <a:extLst>
                    <a:ext uri="{9D8B030D-6E8A-4147-A177-3AD203B41FA5}">
                      <a16:colId xmlns:a16="http://schemas.microsoft.com/office/drawing/2014/main" val="1389553058"/>
                    </a:ext>
                  </a:extLst>
                </a:gridCol>
                <a:gridCol w="2789071">
                  <a:extLst>
                    <a:ext uri="{9D8B030D-6E8A-4147-A177-3AD203B41FA5}">
                      <a16:colId xmlns:a16="http://schemas.microsoft.com/office/drawing/2014/main" val="4180623549"/>
                    </a:ext>
                  </a:extLst>
                </a:gridCol>
              </a:tblGrid>
              <a:tr h="499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600" dirty="0">
                          <a:effectLst/>
                        </a:rPr>
                        <a:t>Stamm = Zehnerziffer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600" dirty="0">
                          <a:effectLst/>
                        </a:rPr>
                        <a:t>Blätter = </a:t>
                      </a:r>
                      <a:r>
                        <a:rPr lang="de-AT" sz="1600" dirty="0" err="1">
                          <a:effectLst/>
                        </a:rPr>
                        <a:t>Einerziffer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21247276"/>
                  </a:ext>
                </a:extLst>
              </a:tr>
              <a:tr h="371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0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7005590"/>
                  </a:ext>
                </a:extLst>
              </a:tr>
              <a:tr h="371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1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7093364"/>
                  </a:ext>
                </a:extLst>
              </a:tr>
              <a:tr h="371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2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8525068"/>
                  </a:ext>
                </a:extLst>
              </a:tr>
              <a:tr h="371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3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3969187"/>
                  </a:ext>
                </a:extLst>
              </a:tr>
              <a:tr h="371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4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5775532"/>
                  </a:ext>
                </a:extLst>
              </a:tr>
              <a:tr h="371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5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139979"/>
                  </a:ext>
                </a:extLst>
              </a:tr>
              <a:tr h="371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6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9167823"/>
                  </a:ext>
                </a:extLst>
              </a:tr>
              <a:tr h="371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7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9407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0299D539-E836-49F8-8BBF-17A6C1A8B926}"/>
              </a:ext>
            </a:extLst>
          </p:cNvPr>
          <p:cNvSpPr txBox="1"/>
          <p:nvPr/>
        </p:nvSpPr>
        <p:spPr>
          <a:xfrm>
            <a:off x="647699" y="302472"/>
            <a:ext cx="10372725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4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Histogramm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D50EFECB-A347-4988-8367-7C3DDE81D8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251292"/>
              </p:ext>
            </p:extLst>
          </p:nvPr>
        </p:nvGraphicFramePr>
        <p:xfrm>
          <a:off x="8172451" y="2952750"/>
          <a:ext cx="3524250" cy="297183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23778">
                  <a:extLst>
                    <a:ext uri="{9D8B030D-6E8A-4147-A177-3AD203B41FA5}">
                      <a16:colId xmlns:a16="http://schemas.microsoft.com/office/drawing/2014/main" val="3312798563"/>
                    </a:ext>
                  </a:extLst>
                </a:gridCol>
                <a:gridCol w="1900472">
                  <a:extLst>
                    <a:ext uri="{9D8B030D-6E8A-4147-A177-3AD203B41FA5}">
                      <a16:colId xmlns:a16="http://schemas.microsoft.com/office/drawing/2014/main" val="1120264701"/>
                    </a:ext>
                  </a:extLst>
                </a:gridCol>
              </a:tblGrid>
              <a:tr h="634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Stamm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= Zehnerziffer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Blätter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= </a:t>
                      </a:r>
                      <a:r>
                        <a:rPr lang="de-AT" sz="1400" dirty="0" err="1">
                          <a:effectLst/>
                        </a:rPr>
                        <a:t>Einerziffer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3155928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0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5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5451571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1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1, 4, 5, 5, 5, 8, 8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5678952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2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0, 0, 2, 5, 6, 7, 9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1661844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3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1, 1, 2, 3, 5, 6, 7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8275856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4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5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8593302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5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 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4517532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6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4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7329660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7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1, 6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6343439"/>
                  </a:ext>
                </a:extLst>
              </a:tr>
            </a:tbl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6CE927C2-656E-49ED-810B-9D0CD708657C}"/>
              </a:ext>
            </a:extLst>
          </p:cNvPr>
          <p:cNvSpPr txBox="1"/>
          <p:nvPr/>
        </p:nvSpPr>
        <p:spPr>
          <a:xfrm>
            <a:off x="495300" y="933416"/>
            <a:ext cx="9696450" cy="1367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Darstellung mit Säulendiagramm, Balkendiagramm, Kreisdiagramm, Liniendiagramm, … </a:t>
            </a:r>
            <a:r>
              <a:rPr lang="de-AT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nicht sinnvoll</a:t>
            </a:r>
            <a:r>
              <a:rPr lang="de-A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e-A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 viele verschiedene Daten)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 so einer Thematik werden oft Histogramme verwendet. Bei einem Histogramm werden die erhobenen Daten in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Klassen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eingeteilt.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495300" y="237755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Einteilung mit gleich großen Klassen</a:t>
            </a:r>
            <a:endParaRPr lang="de-AT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1DA36FC-B7E4-4B98-B363-41860D566CF5}"/>
                  </a:ext>
                </a:extLst>
              </p:cNvPr>
              <p:cNvSpPr txBox="1"/>
              <p:nvPr/>
            </p:nvSpPr>
            <p:spPr>
              <a:xfrm>
                <a:off x="495300" y="2823800"/>
                <a:ext cx="9144000" cy="35118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Faustregel 1: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Bestimmung der Anzahl der Klassen: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Sind n Elemente vorhanden, so kann mit Hilfe folgender Faustregel 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Anzahl der Klassen bestimmt werden: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𝐴𝑛𝑧𝑎h𝑙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𝐾𝑙𝑎𝑠𝑠𝑒𝑛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1800" b="1" i="1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de-AT" sz="1800" b="1" i="1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≈</m:t>
                      </m:r>
                      <m:rad>
                        <m:radPr>
                          <m:degHide m:val="on"/>
                          <m:ctrlPr>
                            <a:rPr lang="de-AT" sz="1800" b="1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1800" b="1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𝒏</m:t>
                          </m:r>
                        </m:e>
                      </m:rad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de-AT" sz="18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Faustregel 2: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Breite jeder Klasse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𝐵𝑟𝑒𝑖𝑡𝑒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𝑗𝑒𝑑𝑒𝑟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𝐾𝑙𝑎𝑠𝑠𝑒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𝑀𝑎𝑥𝑖𝑚𝑢𝑚</m:t>
                            </m:r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𝑀𝑖𝑛𝑖𝑚𝑢𝑚</m:t>
                            </m:r>
                          </m:e>
                        </m:d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1DA36FC-B7E4-4B98-B363-41860D56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2823800"/>
                <a:ext cx="9144000" cy="3511859"/>
              </a:xfrm>
              <a:prstGeom prst="rect">
                <a:avLst/>
              </a:prstGeom>
              <a:blipFill>
                <a:blip r:embed="rId4"/>
                <a:stretch>
                  <a:fillRect l="-533" t="-6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999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D50EFECB-A347-4988-8367-7C3DDE81D8C3}"/>
              </a:ext>
            </a:extLst>
          </p:cNvPr>
          <p:cNvGraphicFramePr>
            <a:graphicFrameLocks noGrp="1"/>
          </p:cNvGraphicFramePr>
          <p:nvPr/>
        </p:nvGraphicFramePr>
        <p:xfrm>
          <a:off x="7639050" y="1943080"/>
          <a:ext cx="3524250" cy="297183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23778">
                  <a:extLst>
                    <a:ext uri="{9D8B030D-6E8A-4147-A177-3AD203B41FA5}">
                      <a16:colId xmlns:a16="http://schemas.microsoft.com/office/drawing/2014/main" val="3312798563"/>
                    </a:ext>
                  </a:extLst>
                </a:gridCol>
                <a:gridCol w="1900472">
                  <a:extLst>
                    <a:ext uri="{9D8B030D-6E8A-4147-A177-3AD203B41FA5}">
                      <a16:colId xmlns:a16="http://schemas.microsoft.com/office/drawing/2014/main" val="1120264701"/>
                    </a:ext>
                  </a:extLst>
                </a:gridCol>
              </a:tblGrid>
              <a:tr h="634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Stamm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= Zehnerziffer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Blätter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= </a:t>
                      </a:r>
                      <a:r>
                        <a:rPr lang="de-AT" sz="1400" dirty="0" err="1">
                          <a:effectLst/>
                        </a:rPr>
                        <a:t>Einerziffer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3155928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0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5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5451571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1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1, 4, 5, 5, 5, 8, 8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5678952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2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0, 0, 2, 5, 6, 7, 9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1661844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3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1, 1, 2, 3, 5, 6, 7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8275856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4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5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8593302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5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 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4517532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6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4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7329660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7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1, 6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6343439"/>
                  </a:ext>
                </a:extLst>
              </a:tr>
            </a:tbl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495300" y="379419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Einteilung mit gleich großen Klassen</a:t>
            </a:r>
            <a:endParaRPr lang="de-AT" sz="2000" dirty="0">
              <a:solidFill>
                <a:srgbClr val="0070C0"/>
              </a:solidFill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F87D8778-94EF-4CD0-A46A-59BC10223DF1}"/>
              </a:ext>
            </a:extLst>
          </p:cNvPr>
          <p:cNvGraphicFramePr>
            <a:graphicFrameLocks noGrp="1"/>
          </p:cNvGraphicFramePr>
          <p:nvPr/>
        </p:nvGraphicFramePr>
        <p:xfrm>
          <a:off x="619125" y="1943080"/>
          <a:ext cx="4784409" cy="35603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36530">
                  <a:extLst>
                    <a:ext uri="{9D8B030D-6E8A-4147-A177-3AD203B41FA5}">
                      <a16:colId xmlns:a16="http://schemas.microsoft.com/office/drawing/2014/main" val="1419122977"/>
                    </a:ext>
                  </a:extLst>
                </a:gridCol>
                <a:gridCol w="2247879">
                  <a:extLst>
                    <a:ext uri="{9D8B030D-6E8A-4147-A177-3AD203B41FA5}">
                      <a16:colId xmlns:a16="http://schemas.microsoft.com/office/drawing/2014/main" val="161928356"/>
                    </a:ext>
                  </a:extLst>
                </a:gridCol>
              </a:tblGrid>
              <a:tr h="558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2000">
                          <a:effectLst/>
                        </a:rPr>
                        <a:t>Klassen (Zeitdauer)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2000" dirty="0">
                          <a:effectLst/>
                        </a:rPr>
                        <a:t>Absolute HF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2615321"/>
                  </a:ext>
                </a:extLst>
              </a:tr>
              <a:tr h="6003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53236645"/>
                  </a:ext>
                </a:extLst>
              </a:tr>
              <a:tr h="6003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1029844"/>
                  </a:ext>
                </a:extLst>
              </a:tr>
              <a:tr h="6003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5099402"/>
                  </a:ext>
                </a:extLst>
              </a:tr>
              <a:tr h="6003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7996013"/>
                  </a:ext>
                </a:extLst>
              </a:tr>
              <a:tr h="6003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8399810"/>
                  </a:ext>
                </a:extLst>
              </a:tr>
            </a:tbl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B666F62C-49F9-4901-8D94-7C29693FA575}"/>
              </a:ext>
            </a:extLst>
          </p:cNvPr>
          <p:cNvSpPr txBox="1"/>
          <p:nvPr/>
        </p:nvSpPr>
        <p:spPr>
          <a:xfrm>
            <a:off x="895350" y="1148255"/>
            <a:ext cx="29432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Klassen, Breite: 15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260D0EF-BBD5-4BEC-97A7-7D906072D188}"/>
              </a:ext>
            </a:extLst>
          </p:cNvPr>
          <p:cNvSpPr txBox="1"/>
          <p:nvPr/>
        </p:nvSpPr>
        <p:spPr>
          <a:xfrm>
            <a:off x="5892425" y="1943080"/>
            <a:ext cx="6096000" cy="102925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Sind die Klassen des Histogramms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gleich breit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so ist das Histogramm ähnlich zum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Säulendiagramm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Die Höhe der Säule entspricht der Häufigkeit (meist: absolute Häufigkeit).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13E59A43-5124-4EA3-9A72-CD4D1621C050}"/>
                  </a:ext>
                </a:extLst>
              </p:cNvPr>
              <p:cNvSpPr txBox="1"/>
              <p:nvPr/>
            </p:nvSpPr>
            <p:spPr>
              <a:xfrm>
                <a:off x="5715000" y="3511452"/>
                <a:ext cx="6096000" cy="4473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sz="2000" b="0" i="0" smtClean="0">
                          <a:effectLst/>
                          <a:latin typeface="Cambria Math" panose="02040503050406030204" pitchFamily="18" charset="0"/>
                        </a:rPr>
                        <m:t>Bemerkung</m:t>
                      </m:r>
                      <m:r>
                        <a:rPr lang="de-AT" sz="2000" b="0" i="0" smtClean="0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AT" sz="2000" b="0" i="0" smtClean="0">
                          <a:effectLst/>
                          <a:latin typeface="Cambria Math" panose="02040503050406030204" pitchFamily="18" charset="0"/>
                        </a:rPr>
                        <m:t>zum</m:t>
                      </m:r>
                      <m:r>
                        <a:rPr lang="de-AT" sz="2000" b="0" i="0" smtClean="0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AT" sz="2000" b="0" i="0" smtClean="0">
                          <a:effectLst/>
                          <a:latin typeface="Cambria Math" panose="02040503050406030204" pitchFamily="18" charset="0"/>
                        </a:rPr>
                        <m:t>Intervall</m:t>
                      </m:r>
                      <m:r>
                        <a:rPr lang="de-AT" sz="2000" b="0" i="0" smtClean="0">
                          <a:effectLst/>
                          <a:latin typeface="Cambria Math" panose="02040503050406030204" pitchFamily="18" charset="0"/>
                        </a:rPr>
                        <m:t> [5;20)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13E59A43-5124-4EA3-9A72-CD4D1621C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511452"/>
                <a:ext cx="6096000" cy="447302"/>
              </a:xfrm>
              <a:prstGeom prst="rect">
                <a:avLst/>
              </a:prstGeom>
              <a:blipFill>
                <a:blip r:embed="rId4"/>
                <a:stretch>
                  <a:fillRect b="-547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187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495300" y="379419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Höhe entspricht der absoluten Häufigkeit</a:t>
            </a:r>
            <a:endParaRPr lang="de-AT" sz="2000" dirty="0">
              <a:solidFill>
                <a:srgbClr val="0070C0"/>
              </a:solidFill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62F55E47-28AE-46BC-8DFA-FC7039F4865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10" b="51888"/>
          <a:stretch/>
        </p:blipFill>
        <p:spPr bwMode="auto">
          <a:xfrm>
            <a:off x="1320196" y="3226570"/>
            <a:ext cx="9551605" cy="32081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e 5">
                <a:extLst>
                  <a:ext uri="{FF2B5EF4-FFF2-40B4-BE49-F238E27FC236}">
                    <a16:creationId xmlns:a16="http://schemas.microsoft.com/office/drawing/2014/main" id="{39516EBA-BF98-4C08-BB32-2DD3759F63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9883276"/>
                  </p:ext>
                </p:extLst>
              </p:nvPr>
            </p:nvGraphicFramePr>
            <p:xfrm>
              <a:off x="4235529" y="989620"/>
              <a:ext cx="3720941" cy="2026859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972715">
                      <a:extLst>
                        <a:ext uri="{9D8B030D-6E8A-4147-A177-3AD203B41FA5}">
                          <a16:colId xmlns:a16="http://schemas.microsoft.com/office/drawing/2014/main" val="3338246790"/>
                        </a:ext>
                      </a:extLst>
                    </a:gridCol>
                    <a:gridCol w="1748226">
                      <a:extLst>
                        <a:ext uri="{9D8B030D-6E8A-4147-A177-3AD203B41FA5}">
                          <a16:colId xmlns:a16="http://schemas.microsoft.com/office/drawing/2014/main" val="81509684"/>
                        </a:ext>
                      </a:extLst>
                    </a:gridCol>
                  </a:tblGrid>
                  <a:tr h="52012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1600" b="1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Klassen (Zeitdauer)</a:t>
                          </a:r>
                          <a:endParaRPr lang="de-AT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1600" b="1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Absolute HF</a:t>
                          </a:r>
                          <a:endParaRPr lang="de-AT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73580724"/>
                      </a:ext>
                    </a:extLst>
                  </a:tr>
                  <a:tr h="30134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[5;20)</m:t>
                                </m:r>
                              </m:oMath>
                            </m:oMathPara>
                          </a14:m>
                          <a:endParaRPr lang="de-AT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26707820"/>
                      </a:ext>
                    </a:extLst>
                  </a:tr>
                  <a:tr h="30134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[20;35)</m:t>
                                </m:r>
                              </m:oMath>
                            </m:oMathPara>
                          </a14:m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11</a:t>
                          </a:r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276723502"/>
                      </a:ext>
                    </a:extLst>
                  </a:tr>
                  <a:tr h="30134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[35;50)</m:t>
                                </m:r>
                              </m:oMath>
                            </m:oMathPara>
                          </a14:m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67180501"/>
                      </a:ext>
                    </a:extLst>
                  </a:tr>
                  <a:tr h="30134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[50;65)</m:t>
                                </m:r>
                              </m:oMath>
                            </m:oMathPara>
                          </a14:m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58689897"/>
                      </a:ext>
                    </a:extLst>
                  </a:tr>
                  <a:tr h="30134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[65;80)</m:t>
                                </m:r>
                              </m:oMath>
                            </m:oMathPara>
                          </a14:m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16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  <a:endParaRPr lang="de-AT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6721740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e 5">
                <a:extLst>
                  <a:ext uri="{FF2B5EF4-FFF2-40B4-BE49-F238E27FC236}">
                    <a16:creationId xmlns:a16="http://schemas.microsoft.com/office/drawing/2014/main" id="{39516EBA-BF98-4C08-BB32-2DD3759F63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9883276"/>
                  </p:ext>
                </p:extLst>
              </p:nvPr>
            </p:nvGraphicFramePr>
            <p:xfrm>
              <a:off x="4235529" y="989620"/>
              <a:ext cx="3720941" cy="2026859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972715">
                      <a:extLst>
                        <a:ext uri="{9D8B030D-6E8A-4147-A177-3AD203B41FA5}">
                          <a16:colId xmlns:a16="http://schemas.microsoft.com/office/drawing/2014/main" val="3338246790"/>
                        </a:ext>
                      </a:extLst>
                    </a:gridCol>
                    <a:gridCol w="1748226">
                      <a:extLst>
                        <a:ext uri="{9D8B030D-6E8A-4147-A177-3AD203B41FA5}">
                          <a16:colId xmlns:a16="http://schemas.microsoft.com/office/drawing/2014/main" val="81509684"/>
                        </a:ext>
                      </a:extLst>
                    </a:gridCol>
                  </a:tblGrid>
                  <a:tr h="52012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1600" b="1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Klassen (Zeitdauer)</a:t>
                          </a:r>
                          <a:endParaRPr lang="de-AT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1600" b="1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Absolute HF</a:t>
                          </a:r>
                          <a:endParaRPr lang="de-AT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73580724"/>
                      </a:ext>
                    </a:extLst>
                  </a:tr>
                  <a:tr h="30134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309" t="-172000" r="-89506" b="-42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26707820"/>
                      </a:ext>
                    </a:extLst>
                  </a:tr>
                  <a:tr h="30134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309" t="-277551" r="-89506" b="-3367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11</a:t>
                          </a:r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276723502"/>
                      </a:ext>
                    </a:extLst>
                  </a:tr>
                  <a:tr h="30134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309" t="-370000" r="-89506" b="-2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67180501"/>
                      </a:ext>
                    </a:extLst>
                  </a:tr>
                  <a:tr h="30134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309" t="-479592" r="-89506" b="-1346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16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de-AT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58689897"/>
                      </a:ext>
                    </a:extLst>
                  </a:tr>
                  <a:tr h="30134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309" t="-568000" r="-89506" b="-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200"/>
                            </a:spcAft>
                          </a:pPr>
                          <a:r>
                            <a:rPr lang="de-AT" sz="16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  <a:endParaRPr lang="de-AT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67217402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4783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D50EFECB-A347-4988-8367-7C3DDE81D8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868510"/>
              </p:ext>
            </p:extLst>
          </p:nvPr>
        </p:nvGraphicFramePr>
        <p:xfrm>
          <a:off x="8115301" y="1943081"/>
          <a:ext cx="3524250" cy="297183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23778">
                  <a:extLst>
                    <a:ext uri="{9D8B030D-6E8A-4147-A177-3AD203B41FA5}">
                      <a16:colId xmlns:a16="http://schemas.microsoft.com/office/drawing/2014/main" val="3312798563"/>
                    </a:ext>
                  </a:extLst>
                </a:gridCol>
                <a:gridCol w="1900472">
                  <a:extLst>
                    <a:ext uri="{9D8B030D-6E8A-4147-A177-3AD203B41FA5}">
                      <a16:colId xmlns:a16="http://schemas.microsoft.com/office/drawing/2014/main" val="1120264701"/>
                    </a:ext>
                  </a:extLst>
                </a:gridCol>
              </a:tblGrid>
              <a:tr h="634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Stamm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= Zehnerziffer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Blätter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= </a:t>
                      </a:r>
                      <a:r>
                        <a:rPr lang="de-AT" sz="1400" dirty="0" err="1">
                          <a:effectLst/>
                        </a:rPr>
                        <a:t>Einerziffer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3155928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0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5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5451571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1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1, 4, 5, 5, 5, 8, 8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5678952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2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0, 0, 2, 5, 6, 7, 9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1661844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3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1, 1, 2, 3, 5, 6, 7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8275856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4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5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8593302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5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 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4517532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>
                          <a:effectLst/>
                        </a:rPr>
                        <a:t>6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4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7329660"/>
                  </a:ext>
                </a:extLst>
              </a:tr>
              <a:tr h="29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7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400" dirty="0">
                          <a:effectLst/>
                        </a:rPr>
                        <a:t>1, 6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6343439"/>
                  </a:ext>
                </a:extLst>
              </a:tr>
            </a:tbl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495300" y="379419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Einteilung mit verschieden breiten Klassen</a:t>
            </a:r>
            <a:endParaRPr lang="de-AT" sz="2000" dirty="0">
              <a:solidFill>
                <a:srgbClr val="FF0000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4250522-86FE-4932-8BF3-1074BB142376}"/>
              </a:ext>
            </a:extLst>
          </p:cNvPr>
          <p:cNvSpPr txBox="1"/>
          <p:nvPr/>
        </p:nvSpPr>
        <p:spPr>
          <a:xfrm>
            <a:off x="495300" y="974803"/>
            <a:ext cx="6096000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 die Elemente in der Datenreihe einseitig wie bei diesem Beispiel verteilt, so bietet sich eine individuelle Klasseneinteilung an: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A82066B1-C8D4-4A03-A441-908A95456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573246"/>
              </p:ext>
            </p:extLst>
          </p:nvPr>
        </p:nvGraphicFramePr>
        <p:xfrm>
          <a:off x="768667" y="2362163"/>
          <a:ext cx="5822633" cy="28435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46008">
                  <a:extLst>
                    <a:ext uri="{9D8B030D-6E8A-4147-A177-3AD203B41FA5}">
                      <a16:colId xmlns:a16="http://schemas.microsoft.com/office/drawing/2014/main" val="2948773725"/>
                    </a:ext>
                  </a:extLst>
                </a:gridCol>
                <a:gridCol w="3476625">
                  <a:extLst>
                    <a:ext uri="{9D8B030D-6E8A-4147-A177-3AD203B41FA5}">
                      <a16:colId xmlns:a16="http://schemas.microsoft.com/office/drawing/2014/main" val="1708694284"/>
                    </a:ext>
                  </a:extLst>
                </a:gridCol>
              </a:tblGrid>
              <a:tr h="564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Zeitdauer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Absolute HF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1675145"/>
                  </a:ext>
                </a:extLst>
              </a:tr>
              <a:tr h="569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[5;20</a:t>
                      </a:r>
                      <a:r>
                        <a:rPr lang="de-AT" sz="1800" dirty="0">
                          <a:effectLst/>
                        </a:rPr>
                        <a:t>)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1368397"/>
                  </a:ext>
                </a:extLst>
              </a:tr>
              <a:tr h="569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[20;30)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4184834"/>
                  </a:ext>
                </a:extLst>
              </a:tr>
              <a:tr h="569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[30;45)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3834363"/>
                  </a:ext>
                </a:extLst>
              </a:tr>
              <a:tr h="569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[45;80)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9015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65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495299" y="379419"/>
            <a:ext cx="7324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Darstellung von Histogrammen mit verschieden breiten Klassen</a:t>
            </a:r>
            <a:endParaRPr lang="de-AT" sz="20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B73C3B51-1EE1-4CD5-829E-64672AEC6C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464534"/>
              </p:ext>
            </p:extLst>
          </p:nvPr>
        </p:nvGraphicFramePr>
        <p:xfrm>
          <a:off x="763903" y="4363625"/>
          <a:ext cx="3393758" cy="193135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99254">
                  <a:extLst>
                    <a:ext uri="{9D8B030D-6E8A-4147-A177-3AD203B41FA5}">
                      <a16:colId xmlns:a16="http://schemas.microsoft.com/office/drawing/2014/main" val="2795274691"/>
                    </a:ext>
                  </a:extLst>
                </a:gridCol>
                <a:gridCol w="1594504">
                  <a:extLst>
                    <a:ext uri="{9D8B030D-6E8A-4147-A177-3AD203B41FA5}">
                      <a16:colId xmlns:a16="http://schemas.microsoft.com/office/drawing/2014/main" val="1774686886"/>
                    </a:ext>
                  </a:extLst>
                </a:gridCol>
              </a:tblGrid>
              <a:tr h="579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Zeitdauer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Absolute HF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1929740"/>
                  </a:ext>
                </a:extLst>
              </a:tr>
              <a:tr h="337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[5;20)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8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3326365"/>
                  </a:ext>
                </a:extLst>
              </a:tr>
              <a:tr h="337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[20;30)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7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417365"/>
                  </a:ext>
                </a:extLst>
              </a:tr>
              <a:tr h="337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[30;45)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7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4871599"/>
                  </a:ext>
                </a:extLst>
              </a:tr>
              <a:tr h="337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[45;80)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4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65354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537E2BD-9C36-4093-8FBA-F52EA39842EF}"/>
                  </a:ext>
                </a:extLst>
              </p:cNvPr>
              <p:cNvSpPr txBox="1"/>
              <p:nvPr/>
            </p:nvSpPr>
            <p:spPr>
              <a:xfrm>
                <a:off x="495298" y="1113901"/>
                <a:ext cx="11410952" cy="3564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Calibri" panose="020F0502020204030204" pitchFamily="34" charset="0"/>
                  <a:buChar char="-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Sind die Klassen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verschieden breit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entspricht der </a:t>
                </a:r>
                <a:r>
                  <a:rPr lang="de-AT" sz="1800" b="1" u="sng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Flächeninhalt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jedes Recktecks der </a:t>
                </a:r>
                <a:r>
                  <a:rPr lang="de-AT" sz="1800" b="1" u="sng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Häufigkeit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(relativ, absolut oder prozentuell). Der Fläche eines Recktecks (=Häufigkeit) wird stets mit Länge mal Breite berechnet: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𝐻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ä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𝑢𝑓𝑖𝑔𝑘𝑒𝑖𝑡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𝑅𝑒𝑐h𝑡𝑒𝑐𝑘𝑠𝑏𝑟𝑒𝑖𝑡𝑒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𝑅𝑒𝑐h𝑡𝑒𝑐𝑘𝑠h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ö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h𝑒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Calibri" panose="020F0502020204030204" pitchFamily="34" charset="0"/>
                  <a:buChar char="-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die Höhe des Rechtecks berechnen zu können, wird die Formel umgeformt:</a:t>
                </a: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𝑅𝑒𝑐h𝑡𝑒𝑐𝑘𝑠h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ö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h𝑒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𝐻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ä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𝑢𝑓𝑖𝑔𝑘𝑒𝑖𝑡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𝑅𝑒𝑐h𝑡𝑒𝑐𝑘𝑠𝑏𝑟𝑒𝑖𝑡𝑒</m:t>
                          </m:r>
                        </m:den>
                      </m:f>
                    </m:oMath>
                  </m:oMathPara>
                </a14:m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537E2BD-9C36-4093-8FBA-F52EA3984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98" y="1113901"/>
                <a:ext cx="11410952" cy="3564566"/>
              </a:xfrm>
              <a:prstGeom prst="rect">
                <a:avLst/>
              </a:prstGeom>
              <a:blipFill>
                <a:blip r:embed="rId4"/>
                <a:stretch>
                  <a:fillRect l="-427" t="-3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69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495299" y="379419"/>
            <a:ext cx="7324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Darstellung der Fläche als absolute Häufigkeit</a:t>
            </a:r>
            <a:endParaRPr lang="de-AT" sz="24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B73C3B51-1EE1-4CD5-829E-64672AEC6C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684200"/>
              </p:ext>
            </p:extLst>
          </p:nvPr>
        </p:nvGraphicFramePr>
        <p:xfrm>
          <a:off x="621028" y="989620"/>
          <a:ext cx="3393758" cy="193135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99254">
                  <a:extLst>
                    <a:ext uri="{9D8B030D-6E8A-4147-A177-3AD203B41FA5}">
                      <a16:colId xmlns:a16="http://schemas.microsoft.com/office/drawing/2014/main" val="2795274691"/>
                    </a:ext>
                  </a:extLst>
                </a:gridCol>
                <a:gridCol w="1594504">
                  <a:extLst>
                    <a:ext uri="{9D8B030D-6E8A-4147-A177-3AD203B41FA5}">
                      <a16:colId xmlns:a16="http://schemas.microsoft.com/office/drawing/2014/main" val="1774686886"/>
                    </a:ext>
                  </a:extLst>
                </a:gridCol>
              </a:tblGrid>
              <a:tr h="579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Zeitdauer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Absolute HF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1929740"/>
                  </a:ext>
                </a:extLst>
              </a:tr>
              <a:tr h="337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[5;20)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8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3326365"/>
                  </a:ext>
                </a:extLst>
              </a:tr>
              <a:tr h="337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[20;30)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7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417365"/>
                  </a:ext>
                </a:extLst>
              </a:tr>
              <a:tr h="337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[30;45)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7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4871599"/>
                  </a:ext>
                </a:extLst>
              </a:tr>
              <a:tr h="337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[45;80)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4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65354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19B1422-61F2-4787-A7C6-356C3BF3461A}"/>
                  </a:ext>
                </a:extLst>
              </p:cNvPr>
              <p:cNvSpPr txBox="1"/>
              <p:nvPr/>
            </p:nvSpPr>
            <p:spPr>
              <a:xfrm>
                <a:off x="4772024" y="779529"/>
                <a:ext cx="6096000" cy="6776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𝑅𝑒𝑐h𝑡𝑒𝑐𝑘𝑠h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ö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h𝑒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𝐴𝑏𝑠𝑜𝑙𝑢𝑡𝑒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ä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𝑢𝑓𝑖𝑔𝑘𝑒𝑖𝑡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𝑅𝑒𝑐h𝑡𝑒𝑐𝑘𝑠𝑏𝑟𝑒𝑖𝑡𝑒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19B1422-61F2-4787-A7C6-356C3BF34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024" y="779529"/>
                <a:ext cx="6096000" cy="6776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7243D3F4-B0F6-4131-9F22-DB3DEF2D7FC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22" b="36914"/>
          <a:stretch/>
        </p:blipFill>
        <p:spPr bwMode="auto">
          <a:xfrm>
            <a:off x="716039" y="3131062"/>
            <a:ext cx="6597493" cy="35257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5034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495299" y="379419"/>
            <a:ext cx="7324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Darstellung der Fläche als relative Häufigkeit</a:t>
            </a:r>
            <a:endParaRPr lang="de-AT" sz="24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B73C3B51-1EE1-4CD5-829E-64672AEC6C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864146"/>
              </p:ext>
            </p:extLst>
          </p:nvPr>
        </p:nvGraphicFramePr>
        <p:xfrm>
          <a:off x="621028" y="922945"/>
          <a:ext cx="4751071" cy="22965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36372">
                  <a:extLst>
                    <a:ext uri="{9D8B030D-6E8A-4147-A177-3AD203B41FA5}">
                      <a16:colId xmlns:a16="http://schemas.microsoft.com/office/drawing/2014/main" val="2795274691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1774686886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266966076"/>
                    </a:ext>
                  </a:extLst>
                </a:gridCol>
              </a:tblGrid>
              <a:tr h="689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Zeitdauer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Absolute HF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Relative HF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1929740"/>
                  </a:ext>
                </a:extLst>
              </a:tr>
              <a:tr h="401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[5;20)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8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3326365"/>
                  </a:ext>
                </a:extLst>
              </a:tr>
              <a:tr h="401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[20;30)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7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417365"/>
                  </a:ext>
                </a:extLst>
              </a:tr>
              <a:tr h="401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[30;45)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7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4871599"/>
                  </a:ext>
                </a:extLst>
              </a:tr>
              <a:tr h="401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>
                          <a:effectLst/>
                        </a:rPr>
                        <a:t>[45;80)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de-AT" sz="1800" dirty="0">
                          <a:effectLst/>
                        </a:rPr>
                        <a:t>4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65354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19B1422-61F2-4787-A7C6-356C3BF3461A}"/>
                  </a:ext>
                </a:extLst>
              </p:cNvPr>
              <p:cNvSpPr txBox="1"/>
              <p:nvPr/>
            </p:nvSpPr>
            <p:spPr>
              <a:xfrm>
                <a:off x="7524749" y="311999"/>
                <a:ext cx="4533899" cy="6776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𝑅𝑒𝑐h𝑡𝑒𝑐𝑘𝑠h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ö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h𝑒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𝑅𝑒𝑙𝑎𝑡𝑖𝑣𝑒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ä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𝑢𝑓𝑖𝑔𝑘𝑒𝑖𝑡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𝑅𝑒𝑐h𝑡𝑒𝑐𝑘𝑠𝑏𝑟𝑒𝑖𝑡𝑒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19B1422-61F2-4787-A7C6-356C3BF34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749" y="311999"/>
                <a:ext cx="4533899" cy="6776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DE79FBC2-CFA5-48CF-BE5C-AC6EA91A133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3" b="50196"/>
          <a:stretch/>
        </p:blipFill>
        <p:spPr bwMode="auto">
          <a:xfrm>
            <a:off x="1853087" y="3429000"/>
            <a:ext cx="8485825" cy="329899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6075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768</Words>
  <Application>Microsoft Office PowerPoint</Application>
  <PresentationFormat>Breitbild</PresentationFormat>
  <Paragraphs>181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Stängel-Blatt-Diagramm &amp; Histogramm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2022-11-04T11:18:03Z</dcterms:modified>
</cp:coreProperties>
</file>