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95" r:id="rId4"/>
    <p:sldId id="296" r:id="rId5"/>
    <p:sldId id="297" r:id="rId6"/>
    <p:sldId id="298" r:id="rId7"/>
    <p:sldId id="29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11EA4359-26D6-4A03-B1B6-ACDA034F7707}"/>
    <pc:docChg chg="custSel delSld modSld">
      <pc:chgData name="Tegischer Lukas" userId="f78daebb-0565-485c-bd0e-1cd035e796ff" providerId="ADAL" clId="{11EA4359-26D6-4A03-B1B6-ACDA034F7707}" dt="2022-11-04T10:54:29.373" v="8" actId="47"/>
      <pc:docMkLst>
        <pc:docMk/>
      </pc:docMkLst>
      <pc:sldChg chg="delSp modSp mod">
        <pc:chgData name="Tegischer Lukas" userId="f78daebb-0565-485c-bd0e-1cd035e796ff" providerId="ADAL" clId="{11EA4359-26D6-4A03-B1B6-ACDA034F7707}" dt="2022-11-04T10:54:20.646" v="1" actId="478"/>
        <pc:sldMkLst>
          <pc:docMk/>
          <pc:sldMk cId="336392357" sldId="256"/>
        </pc:sldMkLst>
        <pc:spChg chg="mod">
          <ac:chgData name="Tegischer Lukas" userId="f78daebb-0565-485c-bd0e-1cd035e796ff" providerId="ADAL" clId="{11EA4359-26D6-4A03-B1B6-ACDA034F7707}" dt="2022-11-04T10:54:20.089" v="0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11EA4359-26D6-4A03-B1B6-ACDA034F7707}" dt="2022-11-04T10:54:20.646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11EA4359-26D6-4A03-B1B6-ACDA034F7707}" dt="2022-11-04T10:54:22.333" v="2" actId="478"/>
        <pc:sldMkLst>
          <pc:docMk/>
          <pc:sldMk cId="4068653008" sldId="278"/>
        </pc:sldMkLst>
        <pc:picChg chg="del">
          <ac:chgData name="Tegischer Lukas" userId="f78daebb-0565-485c-bd0e-1cd035e796ff" providerId="ADAL" clId="{11EA4359-26D6-4A03-B1B6-ACDA034F7707}" dt="2022-11-04T10:54:22.333" v="2" actId="478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11EA4359-26D6-4A03-B1B6-ACDA034F7707}" dt="2022-11-04T10:54:29.373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1EA4359-26D6-4A03-B1B6-ACDA034F7707}" dt="2022-11-04T10:54:23.046" v="3" actId="478"/>
        <pc:sldMkLst>
          <pc:docMk/>
          <pc:sldMk cId="442268101" sldId="295"/>
        </pc:sldMkLst>
        <pc:picChg chg="del">
          <ac:chgData name="Tegischer Lukas" userId="f78daebb-0565-485c-bd0e-1cd035e796ff" providerId="ADAL" clId="{11EA4359-26D6-4A03-B1B6-ACDA034F7707}" dt="2022-11-04T10:54:23.046" v="3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1EA4359-26D6-4A03-B1B6-ACDA034F7707}" dt="2022-11-04T10:54:23.929" v="4" actId="478"/>
        <pc:sldMkLst>
          <pc:docMk/>
          <pc:sldMk cId="1696667316" sldId="296"/>
        </pc:sldMkLst>
        <pc:picChg chg="del">
          <ac:chgData name="Tegischer Lukas" userId="f78daebb-0565-485c-bd0e-1cd035e796ff" providerId="ADAL" clId="{11EA4359-26D6-4A03-B1B6-ACDA034F7707}" dt="2022-11-04T10:54:23.929" v="4" actId="478"/>
          <ac:picMkLst>
            <pc:docMk/>
            <pc:sldMk cId="1696667316" sldId="2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1EA4359-26D6-4A03-B1B6-ACDA034F7707}" dt="2022-11-04T10:54:24.864" v="5" actId="478"/>
        <pc:sldMkLst>
          <pc:docMk/>
          <pc:sldMk cId="697682817" sldId="297"/>
        </pc:sldMkLst>
        <pc:picChg chg="del">
          <ac:chgData name="Tegischer Lukas" userId="f78daebb-0565-485c-bd0e-1cd035e796ff" providerId="ADAL" clId="{11EA4359-26D6-4A03-B1B6-ACDA034F7707}" dt="2022-11-04T10:54:24.864" v="5" actId="478"/>
          <ac:picMkLst>
            <pc:docMk/>
            <pc:sldMk cId="697682817" sldId="29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1EA4359-26D6-4A03-B1B6-ACDA034F7707}" dt="2022-11-04T10:54:25.833" v="6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11EA4359-26D6-4A03-B1B6-ACDA034F7707}" dt="2022-11-04T10:54:25.833" v="6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1EA4359-26D6-4A03-B1B6-ACDA034F7707}" dt="2022-11-04T10:54:27.669" v="7" actId="478"/>
        <pc:sldMkLst>
          <pc:docMk/>
          <pc:sldMk cId="2958254091" sldId="299"/>
        </pc:sldMkLst>
        <pc:picChg chg="del">
          <ac:chgData name="Tegischer Lukas" userId="f78daebb-0565-485c-bd0e-1cd035e796ff" providerId="ADAL" clId="{11EA4359-26D6-4A03-B1B6-ACDA034F7707}" dt="2022-11-04T10:54:27.669" v="7" actId="478"/>
          <ac:picMkLst>
            <pc:docMk/>
            <pc:sldMk cId="2958254091" sldId="299"/>
            <ac:picMk id="14" creationId="{053D7308-DE5D-4085-8981-CCF5F27D16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132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48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135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85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Trigonometrie</a:t>
            </a:r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AT" sz="4000" b="1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allgemeinen</a:t>
            </a:r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Dreieck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159138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AC5C7D7C-9503-43C5-9CDE-B1400118B00B}"/>
                  </a:ext>
                </a:extLst>
              </p:cNvPr>
              <p:cNvSpPr/>
              <p:nvPr/>
            </p:nvSpPr>
            <p:spPr>
              <a:xfrm>
                <a:off x="1223961" y="2777925"/>
                <a:ext cx="10125075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Bisher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Winkelfunktionen für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spitze Winkel im rechtwinkligen Dreieck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Ausblick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Winkelfunktionen für Winkel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größer als 90°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de-AT" sz="20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Einheitskreis</a:t>
                </a:r>
                <a:endParaRPr lang="de-AT" sz="28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Zu jedem Punkt P 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 der </a:t>
                </a:r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Kreislinie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lässt sich im Einheitskreis ein rechtwinkliges Dreieck mit dem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Kreisradius </a:t>
                </a: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Hypotenuse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den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Koordinatenstrecken x und y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Katheten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angeben.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AC5C7D7C-9503-43C5-9CDE-B1400118B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61" y="2777925"/>
                <a:ext cx="10125075" cy="2003625"/>
              </a:xfrm>
              <a:prstGeom prst="rect">
                <a:avLst/>
              </a:prstGeom>
              <a:blipFill>
                <a:blip r:embed="rId4"/>
                <a:stretch>
                  <a:fillRect l="-662" t="-1524" r="-1144" b="-48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AC5C7D7C-9503-43C5-9CDE-B1400118B00B}"/>
                  </a:ext>
                </a:extLst>
              </p:cNvPr>
              <p:cNvSpPr/>
              <p:nvPr/>
            </p:nvSpPr>
            <p:spPr>
              <a:xfrm>
                <a:off x="1033461" y="1212704"/>
                <a:ext cx="101250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Zu jedem Punkt P 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auf der </a:t>
                </a:r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Kreislinie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lässt sich im Einheitskreis ein rechtwinkliges Dreieck mit dem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Kreisradius </a:t>
                </a: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Hypotenuse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den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Koordinatenstrecken x und y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Katheten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angeben.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AC5C7D7C-9503-43C5-9CDE-B1400118B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1" y="1212704"/>
                <a:ext cx="10125075" cy="707886"/>
              </a:xfrm>
              <a:prstGeom prst="rect">
                <a:avLst/>
              </a:prstGeom>
              <a:blipFill>
                <a:blip r:embed="rId4"/>
                <a:stretch>
                  <a:fillRect l="-663" t="-5172" r="-1205" b="-146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C452FDE-94F3-4F2F-A8C7-1526CC4A48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b="16398"/>
          <a:stretch/>
        </p:blipFill>
        <p:spPr>
          <a:xfrm>
            <a:off x="3759198" y="2143674"/>
            <a:ext cx="4673600" cy="45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C452FDE-94F3-4F2F-A8C7-1526CC4A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b="16398"/>
          <a:stretch/>
        </p:blipFill>
        <p:spPr>
          <a:xfrm>
            <a:off x="901698" y="1619799"/>
            <a:ext cx="4673600" cy="4531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58CC05A-381C-4085-A9AE-AED19038AF45}"/>
                  </a:ext>
                </a:extLst>
              </p:cNvPr>
              <p:cNvSpPr/>
              <p:nvPr/>
            </p:nvSpPr>
            <p:spPr>
              <a:xfrm>
                <a:off x="5892425" y="1951672"/>
                <a:ext cx="6096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Hypotenuse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schließt mit der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Winkel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 </a:t>
                </a:r>
              </a:p>
              <a:p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rechtwinkligen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Dreieck ergeben sich für die Koordinaten des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Punktes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folgende Beziehungen: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58CC05A-381C-4085-A9AE-AED19038A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25" y="1951672"/>
                <a:ext cx="6096000" cy="1477328"/>
              </a:xfrm>
              <a:prstGeom prst="rect">
                <a:avLst/>
              </a:prstGeom>
              <a:blipFill>
                <a:blip r:embed="rId5"/>
                <a:stretch>
                  <a:fillRect l="-900" t="-2058" b="-53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90506BC-8760-4EFC-8D5F-C100C766D6A1}"/>
                  </a:ext>
                </a:extLst>
              </p:cNvPr>
              <p:cNvSpPr/>
              <p:nvPr/>
            </p:nvSpPr>
            <p:spPr>
              <a:xfrm>
                <a:off x="5786846" y="3732829"/>
                <a:ext cx="6096000" cy="6655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𝐴𝑛𝑘𝑎𝑡h𝑒𝑡𝑒</m:t>
                              </m:r>
                            </m:num>
                            <m:den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𝐻𝑦𝑝𝑜𝑡𝑒𝑛𝑢𝑠𝑒</m:t>
                              </m:r>
                            </m:den>
                          </m:f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90506BC-8760-4EFC-8D5F-C100C766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6" y="3732829"/>
                <a:ext cx="6096000" cy="665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726625" y="4702226"/>
                <a:ext cx="2216441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25" y="4702226"/>
                <a:ext cx="221644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C452FDE-94F3-4F2F-A8C7-1526CC4A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b="16398"/>
          <a:stretch/>
        </p:blipFill>
        <p:spPr>
          <a:xfrm>
            <a:off x="901698" y="1619799"/>
            <a:ext cx="4673600" cy="4531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58CC05A-381C-4085-A9AE-AED19038AF45}"/>
                  </a:ext>
                </a:extLst>
              </p:cNvPr>
              <p:cNvSpPr/>
              <p:nvPr/>
            </p:nvSpPr>
            <p:spPr>
              <a:xfrm>
                <a:off x="5892425" y="1951672"/>
                <a:ext cx="6096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Hypotenuse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schließt mit der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Winkel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 </a:t>
                </a:r>
              </a:p>
              <a:p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Cosinus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rechtwinkligen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Dreieck ergeben sich für die Koordinaten des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Punktes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folgende Beziehungen: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58CC05A-381C-4085-A9AE-AED19038A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25" y="1951672"/>
                <a:ext cx="6096000" cy="1477328"/>
              </a:xfrm>
              <a:prstGeom prst="rect">
                <a:avLst/>
              </a:prstGeom>
              <a:blipFill>
                <a:blip r:embed="rId5"/>
                <a:stretch>
                  <a:fillRect l="-900" t="-2058" b="-53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90506BC-8760-4EFC-8D5F-C100C766D6A1}"/>
                  </a:ext>
                </a:extLst>
              </p:cNvPr>
              <p:cNvSpPr/>
              <p:nvPr/>
            </p:nvSpPr>
            <p:spPr>
              <a:xfrm>
                <a:off x="5786846" y="3732829"/>
                <a:ext cx="6096000" cy="683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𝐺𝑒𝑔𝑒𝑛𝑘𝑎𝑡</m:t>
                              </m:r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h𝑒𝑡𝑒</m:t>
                              </m:r>
                            </m:num>
                            <m:den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𝐻𝑦𝑝𝑜𝑡𝑒𝑛𝑢𝑠𝑒</m:t>
                              </m:r>
                            </m:den>
                          </m:f>
                          <m:r>
                            <a:rPr lang="de-AT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90506BC-8760-4EFC-8D5F-C100C766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6" y="3732829"/>
                <a:ext cx="6096000" cy="6839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726625" y="4702226"/>
                <a:ext cx="2168351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25" y="4702226"/>
                <a:ext cx="21683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6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 und Cosinus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/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9CEC9BA-B518-45D6-8583-73D67BEA9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3429000"/>
                <a:ext cx="2168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/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AT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AT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2FD2CCA-31D3-4475-A96C-09861ADC3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04" y="2409795"/>
                <a:ext cx="221644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3C2CCC2-0C63-4ED0-BE09-73E67D7EC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b="18078"/>
          <a:stretch/>
        </p:blipFill>
        <p:spPr>
          <a:xfrm>
            <a:off x="1301430" y="1289714"/>
            <a:ext cx="5017264" cy="4806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/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de-AT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unc>
                        <m:funcPr>
                          <m:ctrlPr>
                            <a:rPr lang="de-AT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sz="28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begChr m:val=""/>
                              <m:ctrlPr>
                                <a:rPr lang="de-AT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  <m:r>
                                <a:rPr lang="de-AT" sz="28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de-AT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AT" sz="2800" b="1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8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de-AT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430FEE3-C3E1-433D-A345-8C7DA0CD5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78" y="4882634"/>
                <a:ext cx="4918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84422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GeoGebra: Sinus + Cosinus</a:t>
            </a:r>
          </a:p>
        </p:txBody>
      </p:sp>
    </p:spTree>
    <p:extLst>
      <p:ext uri="{BB962C8B-B14F-4D97-AF65-F5344CB8AC3E}">
        <p14:creationId xmlns:p14="http://schemas.microsoft.com/office/powerpoint/2010/main" val="2958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220</Words>
  <Application>Microsoft Office PowerPoint</Application>
  <PresentationFormat>Breitbild</PresentationFormat>
  <Paragraphs>32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</vt:lpstr>
      <vt:lpstr>Trebuchet MS</vt:lpstr>
      <vt:lpstr>Wingdings</vt:lpstr>
      <vt:lpstr>Holzart</vt:lpstr>
      <vt:lpstr>Trigonometrie  im allgemeinen Dreieck  Sinus und Cosinus am Einheitskreis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2022-11-04T10:54:30Z</dcterms:modified>
</cp:coreProperties>
</file>