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24" r:id="rId3"/>
    <p:sldId id="334" r:id="rId4"/>
    <p:sldId id="337" r:id="rId5"/>
    <p:sldId id="338" r:id="rId6"/>
    <p:sldId id="335" r:id="rId7"/>
    <p:sldId id="33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A3EEDB1-65D3-463A-8237-9163E05FF77C}"/>
    <pc:docChg chg="undo custSel addSld modSld">
      <pc:chgData name="Tegischer Lukas" userId="f78daebb-0565-485c-bd0e-1cd035e796ff" providerId="ADAL" clId="{7A3EEDB1-65D3-463A-8237-9163E05FF77C}" dt="2022-04-09T17:58:18.493" v="173" actId="20577"/>
      <pc:docMkLst>
        <pc:docMk/>
      </pc:docMkLst>
      <pc:sldChg chg="modSp mod">
        <pc:chgData name="Tegischer Lukas" userId="f78daebb-0565-485c-bd0e-1cd035e796ff" providerId="ADAL" clId="{7A3EEDB1-65D3-463A-8237-9163E05FF77C}" dt="2022-04-09T17:52:21.879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A3EEDB1-65D3-463A-8237-9163E05FF77C}" dt="2022-04-09T17:52:21.879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setBg delAnim">
        <pc:chgData name="Tegischer Lukas" userId="f78daebb-0565-485c-bd0e-1cd035e796ff" providerId="ADAL" clId="{7A3EEDB1-65D3-463A-8237-9163E05FF77C}" dt="2022-04-09T17:53:14.234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2:42.616" v="50" actId="478"/>
          <ac:spMkLst>
            <pc:docMk/>
            <pc:sldMk cId="3423285669" sldId="334"/>
            <ac:spMk id="8" creationId="{27736305-8F18-414E-9BEB-DED4BFC4065E}"/>
          </ac:spMkLst>
        </pc:spChg>
        <pc:spChg chg="del">
          <ac:chgData name="Tegischer Lukas" userId="f78daebb-0565-485c-bd0e-1cd035e796ff" providerId="ADAL" clId="{7A3EEDB1-65D3-463A-8237-9163E05FF77C}" dt="2022-04-09T17:52:41.923" v="49" actId="478"/>
          <ac:spMkLst>
            <pc:docMk/>
            <pc:sldMk cId="3423285669" sldId="334"/>
            <ac:spMk id="9" creationId="{0250A75C-5591-48DE-957C-683C46EC04B1}"/>
          </ac:spMkLst>
        </pc:spChg>
        <pc:spChg chg="add mod">
          <ac:chgData name="Tegischer Lukas" userId="f78daebb-0565-485c-bd0e-1cd035e796ff" providerId="ADAL" clId="{7A3EEDB1-65D3-463A-8237-9163E05FF77C}" dt="2022-04-09T17:53:14.234" v="63" actId="1076"/>
          <ac:spMkLst>
            <pc:docMk/>
            <pc:sldMk cId="3423285669" sldId="334"/>
            <ac:spMk id="10" creationId="{484AD774-74D5-4C29-AB3B-837607BF6928}"/>
          </ac:spMkLst>
        </pc:spChg>
        <pc:spChg chg="add del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19" creationId="{829B68D6-C6CC-4D1D-92F1-5FE2522D57AA}"/>
          </ac:spMkLst>
        </pc:spChg>
        <pc:grpChg chg="add del">
          <ac:chgData name="Tegischer Lukas" userId="f78daebb-0565-485c-bd0e-1cd035e796ff" providerId="ADAL" clId="{7A3EEDB1-65D3-463A-8237-9163E05FF77C}" dt="2022-04-09T17:53:03.638" v="59" actId="26606"/>
          <ac:grpSpMkLst>
            <pc:docMk/>
            <pc:sldMk cId="3423285669" sldId="334"/>
            <ac:grpSpMk id="21" creationId="{4732A386-7C2A-439A-BB1D-5CC2440E6519}"/>
          </ac:grpSpMkLst>
        </pc:grpChg>
        <pc:picChg chg="del">
          <ac:chgData name="Tegischer Lukas" userId="f78daebb-0565-485c-bd0e-1cd035e796ff" providerId="ADAL" clId="{7A3EEDB1-65D3-463A-8237-9163E05FF77C}" dt="2022-04-09T17:52:41.234" v="48" actId="478"/>
          <ac:picMkLst>
            <pc:docMk/>
            <pc:sldMk cId="3423285669" sldId="334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7A3EEDB1-65D3-463A-8237-9163E05FF77C}" dt="2022-04-09T17:53:09.804" v="62" actId="1076"/>
          <ac:picMkLst>
            <pc:docMk/>
            <pc:sldMk cId="3423285669" sldId="334"/>
            <ac:picMk id="11" creationId="{2B2F49DF-80F1-4860-9A93-07E00DF27082}"/>
          </ac:picMkLst>
        </pc:picChg>
        <pc:picChg chg="ord">
          <ac:chgData name="Tegischer Lukas" userId="f78daebb-0565-485c-bd0e-1cd035e796ff" providerId="ADAL" clId="{7A3EEDB1-65D3-463A-8237-9163E05FF77C}" dt="2022-04-09T17:53:03.638" v="59" actId="26606"/>
          <ac:picMkLst>
            <pc:docMk/>
            <pc:sldMk cId="3423285669" sldId="334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6:58.962" v="148" actId="1076"/>
        <pc:sldMkLst>
          <pc:docMk/>
          <pc:sldMk cId="3755822627" sldId="335"/>
        </pc:sldMkLst>
        <pc:spChg chg="add mod">
          <ac:chgData name="Tegischer Lukas" userId="f78daebb-0565-485c-bd0e-1cd035e796ff" providerId="ADAL" clId="{7A3EEDB1-65D3-463A-8237-9163E05FF77C}" dt="2022-04-09T17:55:55.061" v="139" actId="1076"/>
          <ac:spMkLst>
            <pc:docMk/>
            <pc:sldMk cId="3755822627" sldId="335"/>
            <ac:spMk id="6" creationId="{707CD59F-3FA9-496A-AA17-C99C2ED14A8D}"/>
          </ac:spMkLst>
        </pc:spChg>
        <pc:spChg chg="del">
          <ac:chgData name="Tegischer Lukas" userId="f78daebb-0565-485c-bd0e-1cd035e796ff" providerId="ADAL" clId="{7A3EEDB1-65D3-463A-8237-9163E05FF77C}" dt="2022-04-09T17:55:49.745" v="136" actId="478"/>
          <ac:spMkLst>
            <pc:docMk/>
            <pc:sldMk cId="3755822627" sldId="335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7A3EEDB1-65D3-463A-8237-9163E05FF77C}" dt="2022-04-09T17:56:06.351" v="144" actId="14100"/>
          <ac:picMkLst>
            <pc:docMk/>
            <pc:sldMk cId="3755822627" sldId="335"/>
            <ac:picMk id="7" creationId="{C4A6894B-A225-4A34-B466-D507FF2DFCD4}"/>
          </ac:picMkLst>
        </pc:picChg>
        <pc:picChg chg="add mod">
          <ac:chgData name="Tegischer Lukas" userId="f78daebb-0565-485c-bd0e-1cd035e796ff" providerId="ADAL" clId="{7A3EEDB1-65D3-463A-8237-9163E05FF77C}" dt="2022-04-09T17:56:58.962" v="148" actId="1076"/>
          <ac:picMkLst>
            <pc:docMk/>
            <pc:sldMk cId="3755822627" sldId="335"/>
            <ac:picMk id="8" creationId="{2E324D81-E479-4EBF-8C70-29A11758B778}"/>
          </ac:picMkLst>
        </pc:picChg>
        <pc:picChg chg="del">
          <ac:chgData name="Tegischer Lukas" userId="f78daebb-0565-485c-bd0e-1cd035e796ff" providerId="ADAL" clId="{7A3EEDB1-65D3-463A-8237-9163E05FF77C}" dt="2022-04-09T17:55:56.140" v="140" actId="478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8:18.493" v="173" actId="20577"/>
        <pc:sldMkLst>
          <pc:docMk/>
          <pc:sldMk cId="3457157905" sldId="336"/>
        </pc:sldMkLst>
        <pc:spChg chg="add mod">
          <ac:chgData name="Tegischer Lukas" userId="f78daebb-0565-485c-bd0e-1cd035e796ff" providerId="ADAL" clId="{7A3EEDB1-65D3-463A-8237-9163E05FF77C}" dt="2022-04-09T17:58:18.493" v="173" actId="20577"/>
          <ac:spMkLst>
            <pc:docMk/>
            <pc:sldMk cId="3457157905" sldId="336"/>
            <ac:spMk id="7" creationId="{9AA82489-C260-459B-81FD-7A05CC40EBCF}"/>
          </ac:spMkLst>
        </pc:spChg>
        <pc:spChg chg="add mod">
          <ac:chgData name="Tegischer Lukas" userId="f78daebb-0565-485c-bd0e-1cd035e796ff" providerId="ADAL" clId="{7A3EEDB1-65D3-463A-8237-9163E05FF77C}" dt="2022-04-09T17:57:32.405" v="157" actId="1076"/>
          <ac:spMkLst>
            <pc:docMk/>
            <pc:sldMk cId="3457157905" sldId="336"/>
            <ac:spMk id="8" creationId="{CC322921-EE88-401C-A173-8DEFFF619C9B}"/>
          </ac:spMkLst>
        </pc:spChg>
        <pc:spChg chg="del">
          <ac:chgData name="Tegischer Lukas" userId="f78daebb-0565-485c-bd0e-1cd035e796ff" providerId="ADAL" clId="{7A3EEDB1-65D3-463A-8237-9163E05FF77C}" dt="2022-04-09T17:57:15.635" v="150" actId="478"/>
          <ac:spMkLst>
            <pc:docMk/>
            <pc:sldMk cId="3457157905" sldId="336"/>
            <ac:spMk id="10" creationId="{4CE9FD77-59DB-4332-9845-3E1000D6633F}"/>
          </ac:spMkLst>
        </pc:spChg>
        <pc:spChg chg="add del mod">
          <ac:chgData name="Tegischer Lukas" userId="f78daebb-0565-485c-bd0e-1cd035e796ff" providerId="ADAL" clId="{7A3EEDB1-65D3-463A-8237-9163E05FF77C}" dt="2022-04-09T17:57:43.333" v="160" actId="478"/>
          <ac:spMkLst>
            <pc:docMk/>
            <pc:sldMk cId="3457157905" sldId="336"/>
            <ac:spMk id="11" creationId="{DE101293-E987-4F3C-A812-884CFD187333}"/>
          </ac:spMkLst>
        </pc:spChg>
        <pc:spChg chg="add mod">
          <ac:chgData name="Tegischer Lukas" userId="f78daebb-0565-485c-bd0e-1cd035e796ff" providerId="ADAL" clId="{7A3EEDB1-65D3-463A-8237-9163E05FF77C}" dt="2022-04-09T17:57:55.638" v="164" actId="1076"/>
          <ac:spMkLst>
            <pc:docMk/>
            <pc:sldMk cId="3457157905" sldId="336"/>
            <ac:spMk id="12" creationId="{54D86B9A-5774-48BE-8ABD-8A60F4379643}"/>
          </ac:spMkLst>
        </pc:spChg>
        <pc:picChg chg="del">
          <ac:chgData name="Tegischer Lukas" userId="f78daebb-0565-485c-bd0e-1cd035e796ff" providerId="ADAL" clId="{7A3EEDB1-65D3-463A-8237-9163E05FF77C}" dt="2022-04-09T17:57:14.985" v="149" actId="478"/>
          <ac:picMkLst>
            <pc:docMk/>
            <pc:sldMk cId="3457157905" sldId="336"/>
            <ac:picMk id="6" creationId="{5C6B57E8-DC6C-4F40-9676-51B3B803F8BE}"/>
          </ac:picMkLst>
        </pc:picChg>
      </pc:sldChg>
      <pc:sldChg chg="addSp delSp modSp add mod modAnim">
        <pc:chgData name="Tegischer Lukas" userId="f78daebb-0565-485c-bd0e-1cd035e796ff" providerId="ADAL" clId="{7A3EEDB1-65D3-463A-8237-9163E05FF77C}" dt="2022-04-09T17:54:14.342" v="87"/>
        <pc:sldMkLst>
          <pc:docMk/>
          <pc:sldMk cId="405609374" sldId="337"/>
        </pc:sldMkLst>
        <pc:spChg chg="add mod">
          <ac:chgData name="Tegischer Lukas" userId="f78daebb-0565-485c-bd0e-1cd035e796ff" providerId="ADAL" clId="{7A3EEDB1-65D3-463A-8237-9163E05FF77C}" dt="2022-04-09T17:53:37.364" v="70" actId="1076"/>
          <ac:spMkLst>
            <pc:docMk/>
            <pc:sldMk cId="405609374" sldId="337"/>
            <ac:spMk id="7" creationId="{92A06F09-4588-4A6D-B793-6ABE55435EB8}"/>
          </ac:spMkLst>
        </pc:spChg>
        <pc:spChg chg="del">
          <ac:chgData name="Tegischer Lukas" userId="f78daebb-0565-485c-bd0e-1cd035e796ff" providerId="ADAL" clId="{7A3EEDB1-65D3-463A-8237-9163E05FF77C}" dt="2022-04-09T17:53:30.292" v="65" actId="478"/>
          <ac:spMkLst>
            <pc:docMk/>
            <pc:sldMk cId="405609374" sldId="337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7A3EEDB1-65D3-463A-8237-9163E05FF77C}" dt="2022-04-09T17:54:10.812" v="86" actId="1076"/>
          <ac:picMkLst>
            <pc:docMk/>
            <pc:sldMk cId="405609374" sldId="337"/>
            <ac:picMk id="8" creationId="{775E51F0-10D2-4A17-90F0-49FDB9FA3F39}"/>
          </ac:picMkLst>
        </pc:picChg>
        <pc:picChg chg="add mod">
          <ac:chgData name="Tegischer Lukas" userId="f78daebb-0565-485c-bd0e-1cd035e796ff" providerId="ADAL" clId="{7A3EEDB1-65D3-463A-8237-9163E05FF77C}" dt="2022-04-09T17:54:09.020" v="85" actId="1076"/>
          <ac:picMkLst>
            <pc:docMk/>
            <pc:sldMk cId="405609374" sldId="337"/>
            <ac:picMk id="9" creationId="{B75006E8-223D-4F9B-A3E9-47E3B27C39D7}"/>
          </ac:picMkLst>
        </pc:picChg>
        <pc:picChg chg="del">
          <ac:chgData name="Tegischer Lukas" userId="f78daebb-0565-485c-bd0e-1cd035e796ff" providerId="ADAL" clId="{7A3EEDB1-65D3-463A-8237-9163E05FF77C}" dt="2022-04-09T17:53:30.928" v="66" actId="478"/>
          <ac:picMkLst>
            <pc:docMk/>
            <pc:sldMk cId="405609374" sldId="337"/>
            <ac:picMk id="11" creationId="{2B2F49DF-80F1-4860-9A93-07E00DF27082}"/>
          </ac:picMkLst>
        </pc:picChg>
      </pc:sldChg>
      <pc:sldChg chg="addSp delSp modSp add mod delAnim modAnim">
        <pc:chgData name="Tegischer Lukas" userId="f78daebb-0565-485c-bd0e-1cd035e796ff" providerId="ADAL" clId="{7A3EEDB1-65D3-463A-8237-9163E05FF77C}" dt="2022-04-09T17:55:27.622" v="135"/>
        <pc:sldMkLst>
          <pc:docMk/>
          <pc:sldMk cId="625331851" sldId="338"/>
        </pc:sldMkLst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2" creationId="{18108428-A0BC-47FE-BD91-655B96E1C5BB}"/>
          </ac:spMkLst>
        </pc:spChg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3" creationId="{BD858FB4-3527-42CD-BCE4-C48C0F6E44B4}"/>
          </ac:spMkLst>
        </pc:spChg>
        <pc:spChg chg="mod">
          <ac:chgData name="Tegischer Lukas" userId="f78daebb-0565-485c-bd0e-1cd035e796ff" providerId="ADAL" clId="{7A3EEDB1-65D3-463A-8237-9163E05FF77C}" dt="2022-04-09T17:55:01.874" v="126" actId="20577"/>
          <ac:spMkLst>
            <pc:docMk/>
            <pc:sldMk cId="625331851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4:22.303" v="91" actId="478"/>
          <ac:spMkLst>
            <pc:docMk/>
            <pc:sldMk cId="625331851" sldId="338"/>
            <ac:spMk id="7" creationId="{92A06F09-4588-4A6D-B793-6ABE55435EB8}"/>
          </ac:spMkLst>
        </pc:spChg>
        <pc:spChg chg="add mod">
          <ac:chgData name="Tegischer Lukas" userId="f78daebb-0565-485c-bd0e-1cd035e796ff" providerId="ADAL" clId="{7A3EEDB1-65D3-463A-8237-9163E05FF77C}" dt="2022-04-09T17:54:52.962" v="95" actId="1076"/>
          <ac:spMkLst>
            <pc:docMk/>
            <pc:sldMk cId="625331851" sldId="338"/>
            <ac:spMk id="11" creationId="{E16CC137-A1F1-416C-B059-FF16FDBA56FF}"/>
          </ac:spMkLst>
        </pc:spChg>
        <pc:picChg chg="del">
          <ac:chgData name="Tegischer Lukas" userId="f78daebb-0565-485c-bd0e-1cd035e796ff" providerId="ADAL" clId="{7A3EEDB1-65D3-463A-8237-9163E05FF77C}" dt="2022-04-09T17:54:21.404" v="89" actId="478"/>
          <ac:picMkLst>
            <pc:docMk/>
            <pc:sldMk cId="625331851" sldId="338"/>
            <ac:picMk id="8" creationId="{775E51F0-10D2-4A17-90F0-49FDB9FA3F39}"/>
          </ac:picMkLst>
        </pc:picChg>
        <pc:picChg chg="del">
          <ac:chgData name="Tegischer Lukas" userId="f78daebb-0565-485c-bd0e-1cd035e796ff" providerId="ADAL" clId="{7A3EEDB1-65D3-463A-8237-9163E05FF77C}" dt="2022-04-09T17:54:21.773" v="90" actId="478"/>
          <ac:picMkLst>
            <pc:docMk/>
            <pc:sldMk cId="625331851" sldId="338"/>
            <ac:picMk id="9" creationId="{B75006E8-223D-4F9B-A3E9-47E3B27C39D7}"/>
          </ac:picMkLst>
        </pc:picChg>
        <pc:picChg chg="add mod">
          <ac:chgData name="Tegischer Lukas" userId="f78daebb-0565-485c-bd0e-1cd035e796ff" providerId="ADAL" clId="{7A3EEDB1-65D3-463A-8237-9163E05FF77C}" dt="2022-04-09T17:55:08.570" v="129" actId="1076"/>
          <ac:picMkLst>
            <pc:docMk/>
            <pc:sldMk cId="625331851" sldId="338"/>
            <ac:picMk id="12" creationId="{9F7822D9-36B4-43C1-8567-98D9F428B9CA}"/>
          </ac:picMkLst>
        </pc:picChg>
        <pc:picChg chg="add del">
          <ac:chgData name="Tegischer Lukas" userId="f78daebb-0565-485c-bd0e-1cd035e796ff" providerId="ADAL" clId="{7A3EEDB1-65D3-463A-8237-9163E05FF77C}" dt="2022-04-09T17:54:44.072" v="93"/>
          <ac:picMkLst>
            <pc:docMk/>
            <pc:sldMk cId="625331851" sldId="338"/>
            <ac:picMk id="2049" creationId="{DF711700-782A-4EE8-A9BF-29EACF99605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C74E2D2-1EDA-4BEA-BDEF-CFB5A270D88C}"/>
    <pc:docChg chg="modSld">
      <pc:chgData name="Tegischer Lukas" userId="f78daebb-0565-485c-bd0e-1cd035e796ff" providerId="ADAL" clId="{BC74E2D2-1EDA-4BEA-BDEF-CFB5A270D88C}" dt="2022-04-16T19:09:53.583" v="8" actId="1076"/>
      <pc:docMkLst>
        <pc:docMk/>
      </pc:docMkLst>
      <pc:sldChg chg="modSp mod modAnim">
        <pc:chgData name="Tegischer Lukas" userId="f78daebb-0565-485c-bd0e-1cd035e796ff" providerId="ADAL" clId="{BC74E2D2-1EDA-4BEA-BDEF-CFB5A270D88C}" dt="2022-04-16T19:09:53.583" v="8" actId="1076"/>
        <pc:sldMkLst>
          <pc:docMk/>
          <pc:sldMk cId="405609374" sldId="337"/>
        </pc:sldMkLst>
        <pc:spChg chg="mod">
          <ac:chgData name="Tegischer Lukas" userId="f78daebb-0565-485c-bd0e-1cd035e796ff" providerId="ADAL" clId="{BC74E2D2-1EDA-4BEA-BDEF-CFB5A270D88C}" dt="2022-04-16T19:09:04.232" v="3" actId="122"/>
          <ac:spMkLst>
            <pc:docMk/>
            <pc:sldMk cId="405609374" sldId="337"/>
            <ac:spMk id="7" creationId="{92A06F09-4588-4A6D-B793-6ABE55435EB8}"/>
          </ac:spMkLst>
        </pc:spChg>
        <pc:picChg chg="mod">
          <ac:chgData name="Tegischer Lukas" userId="f78daebb-0565-485c-bd0e-1cd035e796ff" providerId="ADAL" clId="{BC74E2D2-1EDA-4BEA-BDEF-CFB5A270D88C}" dt="2022-04-16T19:09:48.919" v="7" actId="1076"/>
          <ac:picMkLst>
            <pc:docMk/>
            <pc:sldMk cId="405609374" sldId="337"/>
            <ac:picMk id="8" creationId="{775E51F0-10D2-4A17-90F0-49FDB9FA3F39}"/>
          </ac:picMkLst>
        </pc:picChg>
        <pc:picChg chg="mod">
          <ac:chgData name="Tegischer Lukas" userId="f78daebb-0565-485c-bd0e-1cd035e796ff" providerId="ADAL" clId="{BC74E2D2-1EDA-4BEA-BDEF-CFB5A270D88C}" dt="2022-04-16T19:09:53.583" v="8" actId="1076"/>
          <ac:picMkLst>
            <pc:docMk/>
            <pc:sldMk cId="405609374" sldId="337"/>
            <ac:picMk id="9" creationId="{B75006E8-223D-4F9B-A3E9-47E3B27C39D7}"/>
          </ac:picMkLst>
        </pc:picChg>
      </pc:sldChg>
    </pc:docChg>
  </pc:docChgLst>
  <pc:docChgLst>
    <pc:chgData name="Tegischer Lukas" userId="f78daebb-0565-485c-bd0e-1cd035e796ff" providerId="ADAL" clId="{EE475C80-2832-4127-AB09-5A74A7AE5C67}"/>
    <pc:docChg chg="custSel delSld modSld">
      <pc:chgData name="Tegischer Lukas" userId="f78daebb-0565-485c-bd0e-1cd035e796ff" providerId="ADAL" clId="{EE475C80-2832-4127-AB09-5A74A7AE5C67}" dt="2022-11-04T15:37:51.909" v="8" actId="47"/>
      <pc:docMkLst>
        <pc:docMk/>
      </pc:docMkLst>
      <pc:sldChg chg="delSp mod delAnim">
        <pc:chgData name="Tegischer Lukas" userId="f78daebb-0565-485c-bd0e-1cd035e796ff" providerId="ADAL" clId="{EE475C80-2832-4127-AB09-5A74A7AE5C67}" dt="2022-11-04T15:37:46.89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EE475C80-2832-4127-AB09-5A74A7AE5C67}" dt="2022-11-04T15:37:46.899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EE475C80-2832-4127-AB09-5A74A7AE5C67}" dt="2022-11-04T15:37:46.30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E475C80-2832-4127-AB09-5A74A7AE5C67}" dt="2022-11-04T15:37:51.909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E475C80-2832-4127-AB09-5A74A7AE5C67}" dt="2022-11-04T15:37:47.715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EE475C80-2832-4127-AB09-5A74A7AE5C67}" dt="2022-11-04T15:37:47.715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E475C80-2832-4127-AB09-5A74A7AE5C67}" dt="2022-11-04T15:37:48.337" v="3" actId="478"/>
        <pc:sldMkLst>
          <pc:docMk/>
          <pc:sldMk cId="3423285669" sldId="334"/>
        </pc:sldMkLst>
        <pc:picChg chg="del">
          <ac:chgData name="Tegischer Lukas" userId="f78daebb-0565-485c-bd0e-1cd035e796ff" providerId="ADAL" clId="{EE475C80-2832-4127-AB09-5A74A7AE5C67}" dt="2022-11-04T15:37:48.337" v="3" actId="478"/>
          <ac:picMkLst>
            <pc:docMk/>
            <pc:sldMk cId="3423285669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E475C80-2832-4127-AB09-5A74A7AE5C67}" dt="2022-11-04T15:37:49.981" v="6" actId="478"/>
        <pc:sldMkLst>
          <pc:docMk/>
          <pc:sldMk cId="3755822627" sldId="335"/>
        </pc:sldMkLst>
        <pc:picChg chg="del">
          <ac:chgData name="Tegischer Lukas" userId="f78daebb-0565-485c-bd0e-1cd035e796ff" providerId="ADAL" clId="{EE475C80-2832-4127-AB09-5A74A7AE5C67}" dt="2022-11-04T15:37:49.981" v="6" actId="478"/>
          <ac:picMkLst>
            <pc:docMk/>
            <pc:sldMk cId="3755822627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E475C80-2832-4127-AB09-5A74A7AE5C67}" dt="2022-11-04T15:37:50.508" v="7" actId="478"/>
        <pc:sldMkLst>
          <pc:docMk/>
          <pc:sldMk cId="3457157905" sldId="336"/>
        </pc:sldMkLst>
        <pc:picChg chg="del">
          <ac:chgData name="Tegischer Lukas" userId="f78daebb-0565-485c-bd0e-1cd035e796ff" providerId="ADAL" clId="{EE475C80-2832-4127-AB09-5A74A7AE5C67}" dt="2022-11-04T15:37:50.508" v="7" actId="478"/>
          <ac:picMkLst>
            <pc:docMk/>
            <pc:sldMk cId="3457157905" sldId="33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E475C80-2832-4127-AB09-5A74A7AE5C67}" dt="2022-11-04T15:37:48.899" v="4" actId="478"/>
        <pc:sldMkLst>
          <pc:docMk/>
          <pc:sldMk cId="405609374" sldId="337"/>
        </pc:sldMkLst>
        <pc:picChg chg="del">
          <ac:chgData name="Tegischer Lukas" userId="f78daebb-0565-485c-bd0e-1cd035e796ff" providerId="ADAL" clId="{EE475C80-2832-4127-AB09-5A74A7AE5C67}" dt="2022-11-04T15:37:48.899" v="4" actId="478"/>
          <ac:picMkLst>
            <pc:docMk/>
            <pc:sldMk cId="405609374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E475C80-2832-4127-AB09-5A74A7AE5C67}" dt="2022-11-04T15:37:49.437" v="5" actId="478"/>
        <pc:sldMkLst>
          <pc:docMk/>
          <pc:sldMk cId="625331851" sldId="338"/>
        </pc:sldMkLst>
        <pc:picChg chg="del">
          <ac:chgData name="Tegischer Lukas" userId="f78daebb-0565-485c-bd0e-1cd035e796ff" providerId="ADAL" clId="{EE475C80-2832-4127-AB09-5A74A7AE5C67}" dt="2022-11-04T15:37:49.437" v="5" actId="478"/>
          <ac:picMkLst>
            <pc:docMk/>
            <pc:sldMk cId="625331851" sldId="33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589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665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014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4677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051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Grundlagen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728010"/>
            <a:ext cx="3621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Rechtwinkliges Dreieck</a:t>
            </a:r>
          </a:p>
        </p:txBody>
      </p:sp>
      <p:pic>
        <p:nvPicPr>
          <p:cNvPr id="5" name="Grafik 4" descr="Ein Bild, das Text, Sportwettkampf, Sport enthält.&#10;&#10;Automatisch generierte Beschreibung">
            <a:extLst>
              <a:ext uri="{FF2B5EF4-FFF2-40B4-BE49-F238E27FC236}">
                <a16:creationId xmlns:a16="http://schemas.microsoft.com/office/drawing/2014/main" id="{2EB289E8-8067-498B-829A-CD0B1EC6B0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666" t="26640" r="31091" b="41503"/>
          <a:stretch/>
        </p:blipFill>
        <p:spPr bwMode="auto">
          <a:xfrm>
            <a:off x="513514" y="2127016"/>
            <a:ext cx="4498494" cy="35358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C043ED2-A1F7-4209-A7E9-6EEBBE382B8E}"/>
              </a:ext>
            </a:extLst>
          </p:cNvPr>
          <p:cNvSpPr txBox="1"/>
          <p:nvPr/>
        </p:nvSpPr>
        <p:spPr>
          <a:xfrm>
            <a:off x="5331160" y="2127016"/>
            <a:ext cx="6096000" cy="3282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Dreieck, in dem ein Winkel 90° </a:t>
            </a:r>
            <a:r>
              <a:rPr lang="de-A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wird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rechtwinkliges Dreieck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bezeichnet.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Seiten, die den rechten Winkel einschließen, heißen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Katheten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Seite, die dem rechten Winkel gegenüber liegt, heißt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Hypotenuse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Die Hypotenuse ist die längste Seite des rechtwinkligen Dreiecks.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728010"/>
            <a:ext cx="31366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84AD774-74D5-4C29-AB3B-837607BF6928}"/>
                  </a:ext>
                </a:extLst>
              </p:cNvPr>
              <p:cNvSpPr txBox="1"/>
              <p:nvPr/>
            </p:nvSpPr>
            <p:spPr>
              <a:xfrm>
                <a:off x="761209" y="2011899"/>
                <a:ext cx="6721642" cy="15932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jedem rechtwinkligen Dreieck gilt: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Summe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Katheten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gleich dem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𝐻𝑦𝑝𝑜𝑡𝑒𝑛𝑢𝑠𝑒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84AD774-74D5-4C29-AB3B-837607BF6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209" y="2011899"/>
                <a:ext cx="6721642" cy="1593257"/>
              </a:xfrm>
              <a:prstGeom prst="rect">
                <a:avLst/>
              </a:prstGeom>
              <a:blipFill>
                <a:blip r:embed="rId4"/>
                <a:stretch>
                  <a:fillRect l="-725" t="-1533" r="-453" b="-459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>
            <a:extLst>
              <a:ext uri="{FF2B5EF4-FFF2-40B4-BE49-F238E27FC236}">
                <a16:creationId xmlns:a16="http://schemas.microsoft.com/office/drawing/2014/main" id="{2B2F49DF-80F1-4860-9A93-07E00DF2708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9" t="13320" r="27895" b="38062"/>
          <a:stretch/>
        </p:blipFill>
        <p:spPr bwMode="auto">
          <a:xfrm>
            <a:off x="8134723" y="1693647"/>
            <a:ext cx="3296068" cy="34707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328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728010"/>
            <a:ext cx="31366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2A06F09-4588-4A6D-B793-6ABE55435EB8}"/>
                  </a:ext>
                </a:extLst>
              </p:cNvPr>
              <p:cNvSpPr txBox="1"/>
              <p:nvPr/>
            </p:nvSpPr>
            <p:spPr>
              <a:xfrm>
                <a:off x="1000732" y="1720409"/>
                <a:ext cx="9800617" cy="25310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WICHTIG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Viele Schülerinnen und Schüler denken sich, dass der pythagoräische Lehrsatz stets </a:t>
                </a:r>
                <a:br>
                  <a:rPr lang="de-AT" sz="18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br>
                  <a:rPr lang="de-AT" sz="18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ist. 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Dies ist aber nur der Fall, wenn die Katheten a und b, sowie die Hypotenuse c lautet.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Merke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dir stets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allgemeine Formel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𝐻𝑦𝑝𝑜𝑡𝑒𝑛𝑢𝑠𝑒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2A06F09-4588-4A6D-B793-6ABE55435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732" y="1720409"/>
                <a:ext cx="9800617" cy="2531014"/>
              </a:xfrm>
              <a:prstGeom prst="rect">
                <a:avLst/>
              </a:prstGeom>
              <a:blipFill>
                <a:blip r:embed="rId4"/>
                <a:stretch>
                  <a:fillRect l="-498" t="-964" b="-361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Ein Bild, das Pfeil enthält.&#10;&#10;Automatisch generierte Beschreibung">
            <a:extLst>
              <a:ext uri="{FF2B5EF4-FFF2-40B4-BE49-F238E27FC236}">
                <a16:creationId xmlns:a16="http://schemas.microsoft.com/office/drawing/2014/main" id="{775E51F0-10D2-4A17-90F0-49FDB9FA3F3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886" t="25974" r="52812" b="41725"/>
          <a:stretch/>
        </p:blipFill>
        <p:spPr bwMode="auto">
          <a:xfrm>
            <a:off x="2890227" y="4251423"/>
            <a:ext cx="1231803" cy="216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75006E8-223D-4F9B-A3E9-47E3B27C39D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3594" t="20979" r="47494" b="42835"/>
          <a:stretch/>
        </p:blipFill>
        <p:spPr bwMode="auto">
          <a:xfrm>
            <a:off x="8069972" y="4251423"/>
            <a:ext cx="1736640" cy="216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560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22030" y="728010"/>
            <a:ext cx="4728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 Veranschaulichung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16CC137-A1F1-416C-B059-FF16FDBA56FF}"/>
                  </a:ext>
                </a:extLst>
              </p:cNvPr>
              <p:cNvSpPr txBox="1"/>
              <p:nvPr/>
            </p:nvSpPr>
            <p:spPr>
              <a:xfrm>
                <a:off x="5690344" y="1547024"/>
                <a:ext cx="6096000" cy="48117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Flächeninhalt des Quadrats über der </a:t>
                </a:r>
                <a:r>
                  <a:rPr lang="de-AT" sz="18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Kathete a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=9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Flächeninhalt des Quadrats über der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Kathete b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=16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Flächeninhalt des Quadrats über der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 c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=25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9+16=25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Addiert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man bei einem rechtwinkligen Dreieck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Flächeninhalte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über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Katheten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so erhält man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Flächeninhalt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über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16CC137-A1F1-416C-B059-FF16FDBA5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344" y="1547024"/>
                <a:ext cx="6096000" cy="4811702"/>
              </a:xfrm>
              <a:prstGeom prst="rect">
                <a:avLst/>
              </a:prstGeom>
              <a:blipFill>
                <a:blip r:embed="rId4"/>
                <a:stretch>
                  <a:fillRect l="-800" t="-253" r="-1500" b="-11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9F7822D9-36B4-43C1-8567-98D9F428B9C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28" r="9383" b="3657"/>
          <a:stretch/>
        </p:blipFill>
        <p:spPr bwMode="auto">
          <a:xfrm>
            <a:off x="405656" y="1513495"/>
            <a:ext cx="4438711" cy="48787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2533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707CD59F-3FA9-496A-AA17-C99C2ED14A8D}"/>
              </a:ext>
            </a:extLst>
          </p:cNvPr>
          <p:cNvSpPr txBox="1"/>
          <p:nvPr/>
        </p:nvSpPr>
        <p:spPr>
          <a:xfrm>
            <a:off x="704850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Stelle den Satz des Pythagoras auf.</a:t>
            </a:r>
          </a:p>
        </p:txBody>
      </p:sp>
      <p:pic>
        <p:nvPicPr>
          <p:cNvPr id="7" name="Grafik 6" descr="Ein Bild, das Pfeil enthält.&#10;&#10;Automatisch generierte Beschreibung">
            <a:extLst>
              <a:ext uri="{FF2B5EF4-FFF2-40B4-BE49-F238E27FC236}">
                <a16:creationId xmlns:a16="http://schemas.microsoft.com/office/drawing/2014/main" id="{C4A6894B-A225-4A34-B466-D507FF2DFC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886" t="25974" r="52812" b="41725"/>
          <a:stretch/>
        </p:blipFill>
        <p:spPr bwMode="auto">
          <a:xfrm>
            <a:off x="1575752" y="1228406"/>
            <a:ext cx="1641963" cy="288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E324D81-E479-4EBF-8C70-29A11758B77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594" t="20979" r="47494" b="42835"/>
          <a:stretch/>
        </p:blipFill>
        <p:spPr bwMode="auto">
          <a:xfrm>
            <a:off x="7513001" y="1228406"/>
            <a:ext cx="2315520" cy="288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582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AA82489-C260-459B-81FD-7A05CC40EBCF}"/>
                  </a:ext>
                </a:extLst>
              </p:cNvPr>
              <p:cNvSpPr txBox="1"/>
              <p:nvPr/>
            </p:nvSpPr>
            <p:spPr>
              <a:xfrm>
                <a:off x="847725" y="464534"/>
                <a:ext cx="8896350" cy="2668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Pythagoräische Zahlentripel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Drei natürliche Zahlen, die den pythagoräischen Lehrsatz erfüllen, nennt man ein pythagoräisches Zahlentripel. Das bekannteste Zahlentripel besteht aus den Zahlen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3, 4, 5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 gilt: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9+16=25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25=25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2)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Finde durch Ausprobieren eine natürliche Zahl, </a:t>
                </a:r>
                <a:r>
                  <a:rPr lang="de-AT" sz="18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sodass die Zahlen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 pythagoräisches Tripel ergeben.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AA82489-C260-459B-81FD-7A05CC40E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25" y="464534"/>
                <a:ext cx="8896350" cy="2668103"/>
              </a:xfrm>
              <a:prstGeom prst="rect">
                <a:avLst/>
              </a:prstGeom>
              <a:blipFill>
                <a:blip r:embed="rId4"/>
                <a:stretch>
                  <a:fillRect l="-548" t="-913" r="-274" b="-274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C322921-EE88-401C-A173-8DEFFF619C9B}"/>
                  </a:ext>
                </a:extLst>
              </p:cNvPr>
              <p:cNvSpPr txBox="1"/>
              <p:nvPr/>
            </p:nvSpPr>
            <p:spPr>
              <a:xfrm>
                <a:off x="-800100" y="352530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13, ?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C322921-EE88-401C-A173-8DEFFF619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0100" y="3525309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4D86B9A-5774-48BE-8ABD-8A60F4379643}"/>
                  </a:ext>
                </a:extLst>
              </p:cNvPr>
              <p:cNvSpPr txBox="1"/>
              <p:nvPr/>
            </p:nvSpPr>
            <p:spPr>
              <a:xfrm>
                <a:off x="5419725" y="3526428"/>
                <a:ext cx="649605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51, ?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4D86B9A-5774-48BE-8ABD-8A60F4379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725" y="3526428"/>
                <a:ext cx="649605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715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328</Words>
  <Application>Microsoft Office PowerPoint</Application>
  <PresentationFormat>Breitbild</PresentationFormat>
  <Paragraphs>37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Satz des Pythagoras Grundlagen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2022-11-04T15:37:52Z</dcterms:modified>
</cp:coreProperties>
</file>