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95" r:id="rId3"/>
    <p:sldId id="335" r:id="rId4"/>
    <p:sldId id="336" r:id="rId5"/>
    <p:sldId id="337" r:id="rId6"/>
    <p:sldId id="338" r:id="rId7"/>
    <p:sldId id="339" r:id="rId8"/>
    <p:sldId id="340" r:id="rId9"/>
    <p:sldId id="341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52EC607D-82FE-4D3A-9910-F359F24B6426}"/>
    <pc:docChg chg="modSld">
      <pc:chgData name="Tegischer Lukas" userId="f78daebb-0565-485c-bd0e-1cd035e796ff" providerId="ADAL" clId="{52EC607D-82FE-4D3A-9910-F359F24B6426}" dt="2021-04-04T18:41:47.301" v="1" actId="1076"/>
      <pc:docMkLst>
        <pc:docMk/>
      </pc:docMkLst>
      <pc:sldChg chg="modSp mod">
        <pc:chgData name="Tegischer Lukas" userId="f78daebb-0565-485c-bd0e-1cd035e796ff" providerId="ADAL" clId="{52EC607D-82FE-4D3A-9910-F359F24B6426}" dt="2021-04-04T18:41:47.301" v="1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52EC607D-82FE-4D3A-9910-F359F24B6426}" dt="2021-04-04T18:41:47.301" v="1" actId="1076"/>
          <ac:picMkLst>
            <pc:docMk/>
            <pc:sldMk cId="3932101437" sldId="291"/>
            <ac:picMk id="8" creationId="{8F2101E0-256F-4B97-9DE7-1F7EED66ABA6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ABF3B8E7-7BE2-47CA-B4A0-6475D6C0CE30}"/>
    <pc:docChg chg="custSel delSld modSld">
      <pc:chgData name="Tegischer Lukas" userId="f78daebb-0565-485c-bd0e-1cd035e796ff" providerId="ADAL" clId="{ABF3B8E7-7BE2-47CA-B4A0-6475D6C0CE30}" dt="2022-11-04T10:58:07.234" v="9" actId="47"/>
      <pc:docMkLst>
        <pc:docMk/>
      </pc:docMkLst>
      <pc:sldChg chg="delSp mod">
        <pc:chgData name="Tegischer Lukas" userId="f78daebb-0565-485c-bd0e-1cd035e796ff" providerId="ADAL" clId="{ABF3B8E7-7BE2-47CA-B4A0-6475D6C0CE30}" dt="2022-11-04T10:58:00.246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ABF3B8E7-7BE2-47CA-B4A0-6475D6C0CE30}" dt="2022-11-04T10:58:00.246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ABF3B8E7-7BE2-47CA-B4A0-6475D6C0CE30}" dt="2022-11-04T10:58:07.234" v="9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ABF3B8E7-7BE2-47CA-B4A0-6475D6C0CE30}" dt="2022-11-04T10:58:01.142" v="1" actId="478"/>
        <pc:sldMkLst>
          <pc:docMk/>
          <pc:sldMk cId="442268101" sldId="295"/>
        </pc:sldMkLst>
        <pc:picChg chg="del">
          <ac:chgData name="Tegischer Lukas" userId="f78daebb-0565-485c-bd0e-1cd035e796ff" providerId="ADAL" clId="{ABF3B8E7-7BE2-47CA-B4A0-6475D6C0CE30}" dt="2022-11-04T10:58:01.142" v="1" actId="478"/>
          <ac:picMkLst>
            <pc:docMk/>
            <pc:sldMk cId="442268101" sldId="29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ABF3B8E7-7BE2-47CA-B4A0-6475D6C0CE30}" dt="2022-11-04T10:58:01.691" v="2" actId="478"/>
        <pc:sldMkLst>
          <pc:docMk/>
          <pc:sldMk cId="1583130595" sldId="335"/>
        </pc:sldMkLst>
        <pc:picChg chg="del">
          <ac:chgData name="Tegischer Lukas" userId="f78daebb-0565-485c-bd0e-1cd035e796ff" providerId="ADAL" clId="{ABF3B8E7-7BE2-47CA-B4A0-6475D6C0CE30}" dt="2022-11-04T10:58:01.691" v="2" actId="478"/>
          <ac:picMkLst>
            <pc:docMk/>
            <pc:sldMk cId="1583130595" sldId="33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ABF3B8E7-7BE2-47CA-B4A0-6475D6C0CE30}" dt="2022-11-04T10:58:02.438" v="3" actId="478"/>
        <pc:sldMkLst>
          <pc:docMk/>
          <pc:sldMk cId="1984965961" sldId="336"/>
        </pc:sldMkLst>
        <pc:picChg chg="del">
          <ac:chgData name="Tegischer Lukas" userId="f78daebb-0565-485c-bd0e-1cd035e796ff" providerId="ADAL" clId="{ABF3B8E7-7BE2-47CA-B4A0-6475D6C0CE30}" dt="2022-11-04T10:58:02.438" v="3" actId="478"/>
          <ac:picMkLst>
            <pc:docMk/>
            <pc:sldMk cId="1984965961" sldId="33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ABF3B8E7-7BE2-47CA-B4A0-6475D6C0CE30}" dt="2022-11-04T10:58:03.127" v="4" actId="478"/>
        <pc:sldMkLst>
          <pc:docMk/>
          <pc:sldMk cId="4013852081" sldId="337"/>
        </pc:sldMkLst>
        <pc:picChg chg="del">
          <ac:chgData name="Tegischer Lukas" userId="f78daebb-0565-485c-bd0e-1cd035e796ff" providerId="ADAL" clId="{ABF3B8E7-7BE2-47CA-B4A0-6475D6C0CE30}" dt="2022-11-04T10:58:03.127" v="4" actId="478"/>
          <ac:picMkLst>
            <pc:docMk/>
            <pc:sldMk cId="4013852081" sldId="33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ABF3B8E7-7BE2-47CA-B4A0-6475D6C0CE30}" dt="2022-11-04T10:58:03.919" v="5" actId="478"/>
        <pc:sldMkLst>
          <pc:docMk/>
          <pc:sldMk cId="1106016573" sldId="338"/>
        </pc:sldMkLst>
        <pc:picChg chg="del">
          <ac:chgData name="Tegischer Lukas" userId="f78daebb-0565-485c-bd0e-1cd035e796ff" providerId="ADAL" clId="{ABF3B8E7-7BE2-47CA-B4A0-6475D6C0CE30}" dt="2022-11-04T10:58:03.919" v="5" actId="478"/>
          <ac:picMkLst>
            <pc:docMk/>
            <pc:sldMk cId="1106016573" sldId="33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ABF3B8E7-7BE2-47CA-B4A0-6475D6C0CE30}" dt="2022-11-04T10:58:04.525" v="6" actId="478"/>
        <pc:sldMkLst>
          <pc:docMk/>
          <pc:sldMk cId="987408120" sldId="339"/>
        </pc:sldMkLst>
        <pc:picChg chg="del">
          <ac:chgData name="Tegischer Lukas" userId="f78daebb-0565-485c-bd0e-1cd035e796ff" providerId="ADAL" clId="{ABF3B8E7-7BE2-47CA-B4A0-6475D6C0CE30}" dt="2022-11-04T10:58:04.525" v="6" actId="478"/>
          <ac:picMkLst>
            <pc:docMk/>
            <pc:sldMk cId="987408120" sldId="339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ABF3B8E7-7BE2-47CA-B4A0-6475D6C0CE30}" dt="2022-11-04T10:58:05.109" v="7" actId="478"/>
        <pc:sldMkLst>
          <pc:docMk/>
          <pc:sldMk cId="1297878496" sldId="340"/>
        </pc:sldMkLst>
        <pc:picChg chg="del">
          <ac:chgData name="Tegischer Lukas" userId="f78daebb-0565-485c-bd0e-1cd035e796ff" providerId="ADAL" clId="{ABF3B8E7-7BE2-47CA-B4A0-6475D6C0CE30}" dt="2022-11-04T10:58:05.109" v="7" actId="478"/>
          <ac:picMkLst>
            <pc:docMk/>
            <pc:sldMk cId="1297878496" sldId="34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ABF3B8E7-7BE2-47CA-B4A0-6475D6C0CE30}" dt="2022-11-04T10:58:05.853" v="8" actId="478"/>
        <pc:sldMkLst>
          <pc:docMk/>
          <pc:sldMk cId="2352617416" sldId="341"/>
        </pc:sldMkLst>
        <pc:picChg chg="del">
          <ac:chgData name="Tegischer Lukas" userId="f78daebb-0565-485c-bd0e-1cd035e796ff" providerId="ADAL" clId="{ABF3B8E7-7BE2-47CA-B4A0-6475D6C0CE30}" dt="2022-11-04T10:58:05.853" v="8" actId="478"/>
          <ac:picMkLst>
            <pc:docMk/>
            <pc:sldMk cId="2352617416" sldId="341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40CC65B4-6967-4F77-9740-A35C9C91EFE6}"/>
    <pc:docChg chg="undo custSel addSld delSld modSld sldOrd">
      <pc:chgData name="Tegischer Lukas" userId="f78daebb-0565-485c-bd0e-1cd035e796ff" providerId="ADAL" clId="{40CC65B4-6967-4F77-9740-A35C9C91EFE6}" dt="2021-04-13T14:12:43.211" v="465"/>
      <pc:docMkLst>
        <pc:docMk/>
      </pc:docMkLst>
      <pc:sldChg chg="modSp mod">
        <pc:chgData name="Tegischer Lukas" userId="f78daebb-0565-485c-bd0e-1cd035e796ff" providerId="ADAL" clId="{40CC65B4-6967-4F77-9740-A35C9C91EFE6}" dt="2021-04-04T18:43:42.803" v="118" actId="403"/>
        <pc:sldMkLst>
          <pc:docMk/>
          <pc:sldMk cId="336392357" sldId="256"/>
        </pc:sldMkLst>
        <pc:spChg chg="mod">
          <ac:chgData name="Tegischer Lukas" userId="f78daebb-0565-485c-bd0e-1cd035e796ff" providerId="ADAL" clId="{40CC65B4-6967-4F77-9740-A35C9C91EFE6}" dt="2021-04-04T18:43:42.803" v="11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40CC65B4-6967-4F77-9740-A35C9C91EFE6}" dt="2021-04-13T14:12:43.211" v="465"/>
        <pc:sldMkLst>
          <pc:docMk/>
          <pc:sldMk cId="3932101437" sldId="291"/>
        </pc:sldMkLst>
      </pc:sldChg>
      <pc:sldChg chg="addSp delSp modSp mod delAnim modAnim">
        <pc:chgData name="Tegischer Lukas" userId="f78daebb-0565-485c-bd0e-1cd035e796ff" providerId="ADAL" clId="{40CC65B4-6967-4F77-9740-A35C9C91EFE6}" dt="2021-04-04T19:09:10.674" v="300" actId="1076"/>
        <pc:sldMkLst>
          <pc:docMk/>
          <pc:sldMk cId="442268101" sldId="295"/>
        </pc:sldMkLst>
        <pc:spChg chg="mod">
          <ac:chgData name="Tegischer Lukas" userId="f78daebb-0565-485c-bd0e-1cd035e796ff" providerId="ADAL" clId="{40CC65B4-6967-4F77-9740-A35C9C91EFE6}" dt="2021-04-04T18:43:59.103" v="153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40CC65B4-6967-4F77-9740-A35C9C91EFE6}" dt="2021-04-04T18:44:03.278" v="155" actId="478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40CC65B4-6967-4F77-9740-A35C9C91EFE6}" dt="2021-04-04T18:44:03.278" v="155" actId="478"/>
          <ac:spMkLst>
            <pc:docMk/>
            <pc:sldMk cId="442268101" sldId="295"/>
            <ac:spMk id="6" creationId="{ADBD4DB5-A1D9-4760-8929-B9D0752259DC}"/>
          </ac:spMkLst>
        </pc:spChg>
        <pc:spChg chg="add mod">
          <ac:chgData name="Tegischer Lukas" userId="f78daebb-0565-485c-bd0e-1cd035e796ff" providerId="ADAL" clId="{40CC65B4-6967-4F77-9740-A35C9C91EFE6}" dt="2021-04-04T19:09:10.674" v="300" actId="1076"/>
          <ac:spMkLst>
            <pc:docMk/>
            <pc:sldMk cId="442268101" sldId="295"/>
            <ac:spMk id="8" creationId="{86232214-676C-4B33-B662-DCB8EAAD0900}"/>
          </ac:spMkLst>
        </pc:spChg>
        <pc:picChg chg="del">
          <ac:chgData name="Tegischer Lukas" userId="f78daebb-0565-485c-bd0e-1cd035e796ff" providerId="ADAL" clId="{40CC65B4-6967-4F77-9740-A35C9C91EFE6}" dt="2021-04-04T18:44:00.887" v="154" actId="478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265588257" sldId="300"/>
        </pc:sldMkLst>
      </pc:sldChg>
      <pc:sldChg chg="del">
        <pc:chgData name="Tegischer Lukas" userId="f78daebb-0565-485c-bd0e-1cd035e796ff" providerId="ADAL" clId="{40CC65B4-6967-4F77-9740-A35C9C91EFE6}" dt="2021-04-04T19:10:03.979" v="312" actId="47"/>
        <pc:sldMkLst>
          <pc:docMk/>
          <pc:sldMk cId="3594661750" sldId="325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330001075" sldId="326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1731357294" sldId="327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2784363165" sldId="328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2529241217" sldId="329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4129289585" sldId="330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433198970" sldId="332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3412643563" sldId="333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2103733889" sldId="334"/>
        </pc:sldMkLst>
      </pc:sldChg>
      <pc:sldChg chg="addSp delSp modSp add mod delAnim">
        <pc:chgData name="Tegischer Lukas" userId="f78daebb-0565-485c-bd0e-1cd035e796ff" providerId="ADAL" clId="{40CC65B4-6967-4F77-9740-A35C9C91EFE6}" dt="2021-04-04T19:05:25.397" v="218" actId="20577"/>
        <pc:sldMkLst>
          <pc:docMk/>
          <pc:sldMk cId="1583130595" sldId="335"/>
        </pc:sldMkLst>
        <pc:spChg chg="del mod">
          <ac:chgData name="Tegischer Lukas" userId="f78daebb-0565-485c-bd0e-1cd035e796ff" providerId="ADAL" clId="{40CC65B4-6967-4F77-9740-A35C9C91EFE6}" dt="2021-04-04T18:48:33.950" v="191" actId="478"/>
          <ac:spMkLst>
            <pc:docMk/>
            <pc:sldMk cId="1583130595" sldId="33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40CC65B4-6967-4F77-9740-A35C9C91EFE6}" dt="2021-04-04T19:05:06.170" v="208" actId="1076"/>
          <ac:spMkLst>
            <pc:docMk/>
            <pc:sldMk cId="1583130595" sldId="335"/>
            <ac:spMk id="6" creationId="{7CFCF3A3-9A6E-4592-922F-7129930FB799}"/>
          </ac:spMkLst>
        </pc:spChg>
        <pc:spChg chg="del">
          <ac:chgData name="Tegischer Lukas" userId="f78daebb-0565-485c-bd0e-1cd035e796ff" providerId="ADAL" clId="{40CC65B4-6967-4F77-9740-A35C9C91EFE6}" dt="2021-04-04T18:48:19.543" v="190" actId="478"/>
          <ac:spMkLst>
            <pc:docMk/>
            <pc:sldMk cId="1583130595" sldId="335"/>
            <ac:spMk id="8" creationId="{86232214-676C-4B33-B662-DCB8EAAD0900}"/>
          </ac:spMkLst>
        </pc:spChg>
        <pc:spChg chg="add mod">
          <ac:chgData name="Tegischer Lukas" userId="f78daebb-0565-485c-bd0e-1cd035e796ff" providerId="ADAL" clId="{40CC65B4-6967-4F77-9740-A35C9C91EFE6}" dt="2021-04-04T19:05:17.412" v="212" actId="403"/>
          <ac:spMkLst>
            <pc:docMk/>
            <pc:sldMk cId="1583130595" sldId="335"/>
            <ac:spMk id="9" creationId="{77150897-6127-46F3-940B-AB579466BCA1}"/>
          </ac:spMkLst>
        </pc:spChg>
        <pc:spChg chg="add mod">
          <ac:chgData name="Tegischer Lukas" userId="f78daebb-0565-485c-bd0e-1cd035e796ff" providerId="ADAL" clId="{40CC65B4-6967-4F77-9740-A35C9C91EFE6}" dt="2021-04-04T19:05:25.397" v="218" actId="20577"/>
          <ac:spMkLst>
            <pc:docMk/>
            <pc:sldMk cId="1583130595" sldId="335"/>
            <ac:spMk id="10" creationId="{F704819B-50CB-4C02-A1F9-15A5419BEC8D}"/>
          </ac:spMkLst>
        </pc:spChg>
      </pc:sldChg>
      <pc:sldChg chg="addSp delSp modSp add mod">
        <pc:chgData name="Tegischer Lukas" userId="f78daebb-0565-485c-bd0e-1cd035e796ff" providerId="ADAL" clId="{40CC65B4-6967-4F77-9740-A35C9C91EFE6}" dt="2021-04-04T19:06:13.270" v="236" actId="20577"/>
        <pc:sldMkLst>
          <pc:docMk/>
          <pc:sldMk cId="1984965961" sldId="336"/>
        </pc:sldMkLst>
        <pc:spChg chg="del">
          <ac:chgData name="Tegischer Lukas" userId="f78daebb-0565-485c-bd0e-1cd035e796ff" providerId="ADAL" clId="{40CC65B4-6967-4F77-9740-A35C9C91EFE6}" dt="2021-04-04T19:05:38.233" v="220" actId="478"/>
          <ac:spMkLst>
            <pc:docMk/>
            <pc:sldMk cId="1984965961" sldId="336"/>
            <ac:spMk id="6" creationId="{7CFCF3A3-9A6E-4592-922F-7129930FB799}"/>
          </ac:spMkLst>
        </pc:spChg>
        <pc:spChg chg="add mod">
          <ac:chgData name="Tegischer Lukas" userId="f78daebb-0565-485c-bd0e-1cd035e796ff" providerId="ADAL" clId="{40CC65B4-6967-4F77-9740-A35C9C91EFE6}" dt="2021-04-04T19:06:13.270" v="236" actId="20577"/>
          <ac:spMkLst>
            <pc:docMk/>
            <pc:sldMk cId="1984965961" sldId="336"/>
            <ac:spMk id="7" creationId="{5AF7E3C4-EC48-4494-BEDE-6C4E9F4C3A1A}"/>
          </ac:spMkLst>
        </pc:spChg>
        <pc:spChg chg="mod">
          <ac:chgData name="Tegischer Lukas" userId="f78daebb-0565-485c-bd0e-1cd035e796ff" providerId="ADAL" clId="{40CC65B4-6967-4F77-9740-A35C9C91EFE6}" dt="2021-04-04T19:06:05.087" v="232" actId="20577"/>
          <ac:spMkLst>
            <pc:docMk/>
            <pc:sldMk cId="1984965961" sldId="336"/>
            <ac:spMk id="9" creationId="{77150897-6127-46F3-940B-AB579466BCA1}"/>
          </ac:spMkLst>
        </pc:spChg>
        <pc:spChg chg="mod">
          <ac:chgData name="Tegischer Lukas" userId="f78daebb-0565-485c-bd0e-1cd035e796ff" providerId="ADAL" clId="{40CC65B4-6967-4F77-9740-A35C9C91EFE6}" dt="2021-04-04T19:06:07.295" v="233" actId="20577"/>
          <ac:spMkLst>
            <pc:docMk/>
            <pc:sldMk cId="1984965961" sldId="336"/>
            <ac:spMk id="10" creationId="{F704819B-50CB-4C02-A1F9-15A5419BEC8D}"/>
          </ac:spMkLst>
        </pc:spChg>
      </pc:sldChg>
      <pc:sldChg chg="addSp delSp modSp add mod ord delAnim">
        <pc:chgData name="Tegischer Lukas" userId="f78daebb-0565-485c-bd0e-1cd035e796ff" providerId="ADAL" clId="{40CC65B4-6967-4F77-9740-A35C9C91EFE6}" dt="2021-04-04T19:10:07.759" v="315"/>
        <pc:sldMkLst>
          <pc:docMk/>
          <pc:sldMk cId="4013852081" sldId="337"/>
        </pc:sldMkLst>
        <pc:spChg chg="mod">
          <ac:chgData name="Tegischer Lukas" userId="f78daebb-0565-485c-bd0e-1cd035e796ff" providerId="ADAL" clId="{40CC65B4-6967-4F77-9740-A35C9C91EFE6}" dt="2021-04-04T19:06:33.475" v="279" actId="20577"/>
          <ac:spMkLst>
            <pc:docMk/>
            <pc:sldMk cId="4013852081" sldId="33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40CC65B4-6967-4F77-9740-A35C9C91EFE6}" dt="2021-04-04T19:09:47.048" v="311" actId="20577"/>
          <ac:spMkLst>
            <pc:docMk/>
            <pc:sldMk cId="4013852081" sldId="337"/>
            <ac:spMk id="6" creationId="{49735459-3714-4FFB-93FB-ABB364FB6670}"/>
          </ac:spMkLst>
        </pc:spChg>
        <pc:spChg chg="del">
          <ac:chgData name="Tegischer Lukas" userId="f78daebb-0565-485c-bd0e-1cd035e796ff" providerId="ADAL" clId="{40CC65B4-6967-4F77-9740-A35C9C91EFE6}" dt="2021-04-04T19:06:35.387" v="280" actId="478"/>
          <ac:spMkLst>
            <pc:docMk/>
            <pc:sldMk cId="4013852081" sldId="337"/>
            <ac:spMk id="8" creationId="{86232214-676C-4B33-B662-DCB8EAAD0900}"/>
          </ac:spMkLst>
        </pc:spChg>
      </pc:sldChg>
      <pc:sldChg chg="addSp delSp modSp add mod">
        <pc:chgData name="Tegischer Lukas" userId="f78daebb-0565-485c-bd0e-1cd035e796ff" providerId="ADAL" clId="{40CC65B4-6967-4F77-9740-A35C9C91EFE6}" dt="2021-04-04T19:14:26.400" v="460" actId="20577"/>
        <pc:sldMkLst>
          <pc:docMk/>
          <pc:sldMk cId="1106016573" sldId="338"/>
        </pc:sldMkLst>
        <pc:spChg chg="del">
          <ac:chgData name="Tegischer Lukas" userId="f78daebb-0565-485c-bd0e-1cd035e796ff" providerId="ADAL" clId="{40CC65B4-6967-4F77-9740-A35C9C91EFE6}" dt="2021-04-04T19:10:12.604" v="316" actId="478"/>
          <ac:spMkLst>
            <pc:docMk/>
            <pc:sldMk cId="1106016573" sldId="338"/>
            <ac:spMk id="7" creationId="{5AF7E3C4-EC48-4494-BEDE-6C4E9F4C3A1A}"/>
          </ac:spMkLst>
        </pc:spChg>
        <pc:spChg chg="add mod">
          <ac:chgData name="Tegischer Lukas" userId="f78daebb-0565-485c-bd0e-1cd035e796ff" providerId="ADAL" clId="{40CC65B4-6967-4F77-9740-A35C9C91EFE6}" dt="2021-04-04T19:14:26.400" v="460" actId="20577"/>
          <ac:spMkLst>
            <pc:docMk/>
            <pc:sldMk cId="1106016573" sldId="338"/>
            <ac:spMk id="8" creationId="{0875FC64-893C-4744-B310-B3CC0A86D7AA}"/>
          </ac:spMkLst>
        </pc:spChg>
        <pc:spChg chg="del">
          <ac:chgData name="Tegischer Lukas" userId="f78daebb-0565-485c-bd0e-1cd035e796ff" providerId="ADAL" clId="{40CC65B4-6967-4F77-9740-A35C9C91EFE6}" dt="2021-04-04T19:10:12.604" v="316" actId="478"/>
          <ac:spMkLst>
            <pc:docMk/>
            <pc:sldMk cId="1106016573" sldId="338"/>
            <ac:spMk id="9" creationId="{77150897-6127-46F3-940B-AB579466BCA1}"/>
          </ac:spMkLst>
        </pc:spChg>
        <pc:spChg chg="del">
          <ac:chgData name="Tegischer Lukas" userId="f78daebb-0565-485c-bd0e-1cd035e796ff" providerId="ADAL" clId="{40CC65B4-6967-4F77-9740-A35C9C91EFE6}" dt="2021-04-04T19:10:12.604" v="316" actId="478"/>
          <ac:spMkLst>
            <pc:docMk/>
            <pc:sldMk cId="1106016573" sldId="338"/>
            <ac:spMk id="10" creationId="{F704819B-50CB-4C02-A1F9-15A5419BEC8D}"/>
          </ac:spMkLst>
        </pc:spChg>
        <pc:spChg chg="add mod">
          <ac:chgData name="Tegischer Lukas" userId="f78daebb-0565-485c-bd0e-1cd035e796ff" providerId="ADAL" clId="{40CC65B4-6967-4F77-9740-A35C9C91EFE6}" dt="2021-04-04T19:10:45.064" v="333" actId="1076"/>
          <ac:spMkLst>
            <pc:docMk/>
            <pc:sldMk cId="1106016573" sldId="338"/>
            <ac:spMk id="11" creationId="{DC0C021D-C8B6-4D17-B9C8-7FF75464FAED}"/>
          </ac:spMkLst>
        </pc:spChg>
        <pc:spChg chg="add mod">
          <ac:chgData name="Tegischer Lukas" userId="f78daebb-0565-485c-bd0e-1cd035e796ff" providerId="ADAL" clId="{40CC65B4-6967-4F77-9740-A35C9C91EFE6}" dt="2021-04-04T19:10:52.974" v="340" actId="14100"/>
          <ac:spMkLst>
            <pc:docMk/>
            <pc:sldMk cId="1106016573" sldId="338"/>
            <ac:spMk id="12" creationId="{0D0F1618-FF62-4A1A-8A37-DF4F8ED9A8F3}"/>
          </ac:spMkLst>
        </pc:spChg>
        <pc:spChg chg="add mod">
          <ac:chgData name="Tegischer Lukas" userId="f78daebb-0565-485c-bd0e-1cd035e796ff" providerId="ADAL" clId="{40CC65B4-6967-4F77-9740-A35C9C91EFE6}" dt="2021-04-04T19:11:04.244" v="348" actId="1076"/>
          <ac:spMkLst>
            <pc:docMk/>
            <pc:sldMk cId="1106016573" sldId="338"/>
            <ac:spMk id="13" creationId="{7AB3FDE1-57CB-476F-8247-5BFC460EE238}"/>
          </ac:spMkLst>
        </pc:spChg>
      </pc:sldChg>
      <pc:sldChg chg="addSp delSp modSp add mod ord modAnim">
        <pc:chgData name="Tegischer Lukas" userId="f78daebb-0565-485c-bd0e-1cd035e796ff" providerId="ADAL" clId="{40CC65B4-6967-4F77-9740-A35C9C91EFE6}" dt="2021-04-04T19:12:42.194" v="402"/>
        <pc:sldMkLst>
          <pc:docMk/>
          <pc:sldMk cId="987408120" sldId="339"/>
        </pc:sldMkLst>
        <pc:spChg chg="mod">
          <ac:chgData name="Tegischer Lukas" userId="f78daebb-0565-485c-bd0e-1cd035e796ff" providerId="ADAL" clId="{40CC65B4-6967-4F77-9740-A35C9C91EFE6}" dt="2021-04-04T19:11:39.614" v="383" actId="20577"/>
          <ac:spMkLst>
            <pc:docMk/>
            <pc:sldMk cId="987408120" sldId="339"/>
            <ac:spMk id="2" creationId="{00000000-0000-0000-0000-000000000000}"/>
          </ac:spMkLst>
        </pc:spChg>
        <pc:spChg chg="del">
          <ac:chgData name="Tegischer Lukas" userId="f78daebb-0565-485c-bd0e-1cd035e796ff" providerId="ADAL" clId="{40CC65B4-6967-4F77-9740-A35C9C91EFE6}" dt="2021-04-04T19:11:45.195" v="384" actId="478"/>
          <ac:spMkLst>
            <pc:docMk/>
            <pc:sldMk cId="987408120" sldId="339"/>
            <ac:spMk id="6" creationId="{49735459-3714-4FFB-93FB-ABB364FB6670}"/>
          </ac:spMkLst>
        </pc:spChg>
        <pc:spChg chg="add mod">
          <ac:chgData name="Tegischer Lukas" userId="f78daebb-0565-485c-bd0e-1cd035e796ff" providerId="ADAL" clId="{40CC65B4-6967-4F77-9740-A35C9C91EFE6}" dt="2021-04-04T19:12:33.662" v="400" actId="403"/>
          <ac:spMkLst>
            <pc:docMk/>
            <pc:sldMk cId="987408120" sldId="339"/>
            <ac:spMk id="7" creationId="{3105205D-6480-45CA-93DF-B3FF1165CB4F}"/>
          </ac:spMkLst>
        </pc:spChg>
        <pc:graphicFrameChg chg="add del mod">
          <ac:chgData name="Tegischer Lukas" userId="f78daebb-0565-485c-bd0e-1cd035e796ff" providerId="ADAL" clId="{40CC65B4-6967-4F77-9740-A35C9C91EFE6}" dt="2021-04-04T19:12:00.320" v="386"/>
          <ac:graphicFrameMkLst>
            <pc:docMk/>
            <pc:sldMk cId="987408120" sldId="339"/>
            <ac:graphicFrameMk id="3" creationId="{A5461144-1B2F-487E-BBE4-03643D4D6D8E}"/>
          </ac:graphicFrameMkLst>
        </pc:graphicFrameChg>
      </pc:sldChg>
      <pc:sldChg chg="modSp add ord">
        <pc:chgData name="Tegischer Lukas" userId="f78daebb-0565-485c-bd0e-1cd035e796ff" providerId="ADAL" clId="{40CC65B4-6967-4F77-9740-A35C9C91EFE6}" dt="2021-04-04T19:14:30.930" v="461" actId="20577"/>
        <pc:sldMkLst>
          <pc:docMk/>
          <pc:sldMk cId="1297878496" sldId="340"/>
        </pc:sldMkLst>
        <pc:spChg chg="mod">
          <ac:chgData name="Tegischer Lukas" userId="f78daebb-0565-485c-bd0e-1cd035e796ff" providerId="ADAL" clId="{40CC65B4-6967-4F77-9740-A35C9C91EFE6}" dt="2021-04-04T19:14:30.930" v="461" actId="20577"/>
          <ac:spMkLst>
            <pc:docMk/>
            <pc:sldMk cId="1297878496" sldId="340"/>
            <ac:spMk id="6" creationId="{7CFCF3A3-9A6E-4592-922F-7129930FB799}"/>
          </ac:spMkLst>
        </pc:spChg>
        <pc:spChg chg="mod">
          <ac:chgData name="Tegischer Lukas" userId="f78daebb-0565-485c-bd0e-1cd035e796ff" providerId="ADAL" clId="{40CC65B4-6967-4F77-9740-A35C9C91EFE6}" dt="2021-04-04T19:13:20.953" v="413" actId="20577"/>
          <ac:spMkLst>
            <pc:docMk/>
            <pc:sldMk cId="1297878496" sldId="340"/>
            <ac:spMk id="9" creationId="{77150897-6127-46F3-940B-AB579466BCA1}"/>
          </ac:spMkLst>
        </pc:spChg>
        <pc:spChg chg="mod">
          <ac:chgData name="Tegischer Lukas" userId="f78daebb-0565-485c-bd0e-1cd035e796ff" providerId="ADAL" clId="{40CC65B4-6967-4F77-9740-A35C9C91EFE6}" dt="2021-04-04T19:13:24.331" v="421" actId="20577"/>
          <ac:spMkLst>
            <pc:docMk/>
            <pc:sldMk cId="1297878496" sldId="340"/>
            <ac:spMk id="10" creationId="{F704819B-50CB-4C02-A1F9-15A5419BEC8D}"/>
          </ac:spMkLst>
        </pc:spChg>
      </pc:sldChg>
      <pc:sldChg chg="addSp delSp modSp add mod ord">
        <pc:chgData name="Tegischer Lukas" userId="f78daebb-0565-485c-bd0e-1cd035e796ff" providerId="ADAL" clId="{40CC65B4-6967-4F77-9740-A35C9C91EFE6}" dt="2021-04-04T19:14:33.161" v="462" actId="20577"/>
        <pc:sldMkLst>
          <pc:docMk/>
          <pc:sldMk cId="2352617416" sldId="341"/>
        </pc:sldMkLst>
        <pc:spChg chg="mod">
          <ac:chgData name="Tegischer Lukas" userId="f78daebb-0565-485c-bd0e-1cd035e796ff" providerId="ADAL" clId="{40CC65B4-6967-4F77-9740-A35C9C91EFE6}" dt="2021-04-04T19:14:33.161" v="462" actId="20577"/>
          <ac:spMkLst>
            <pc:docMk/>
            <pc:sldMk cId="2352617416" sldId="341"/>
            <ac:spMk id="7" creationId="{5AF7E3C4-EC48-4494-BEDE-6C4E9F4C3A1A}"/>
          </ac:spMkLst>
        </pc:spChg>
        <pc:spChg chg="mod">
          <ac:chgData name="Tegischer Lukas" userId="f78daebb-0565-485c-bd0e-1cd035e796ff" providerId="ADAL" clId="{40CC65B4-6967-4F77-9740-A35C9C91EFE6}" dt="2021-04-04T19:13:37.217" v="434" actId="20577"/>
          <ac:spMkLst>
            <pc:docMk/>
            <pc:sldMk cId="2352617416" sldId="341"/>
            <ac:spMk id="9" creationId="{77150897-6127-46F3-940B-AB579466BCA1}"/>
          </ac:spMkLst>
        </pc:spChg>
        <pc:spChg chg="add del mod">
          <ac:chgData name="Tegischer Lukas" userId="f78daebb-0565-485c-bd0e-1cd035e796ff" providerId="ADAL" clId="{40CC65B4-6967-4F77-9740-A35C9C91EFE6}" dt="2021-04-04T19:13:59.740" v="455" actId="478"/>
          <ac:spMkLst>
            <pc:docMk/>
            <pc:sldMk cId="2352617416" sldId="341"/>
            <ac:spMk id="10" creationId="{F704819B-50CB-4C02-A1F9-15A5419BEC8D}"/>
          </ac:spMkLst>
        </pc:sp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48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196289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29353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403986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535544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726397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528509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347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nvbrwvobs2.snv.at/matura.wiki/index.php/Theorie_Zahlenmengen_(1.1.)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Rechnen mit Vektoren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2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Addition, Subtraktion, Multiplikation mit einem Skalar, Skalarprodukt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54942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Addition &amp; Subtraktion von Vektoren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86232214-676C-4B33-B662-DCB8EAAD0900}"/>
                  </a:ext>
                </a:extLst>
              </p:cNvPr>
              <p:cNvSpPr txBox="1"/>
              <p:nvPr/>
            </p:nvSpPr>
            <p:spPr>
              <a:xfrm>
                <a:off x="975560" y="1202549"/>
                <a:ext cx="10651958" cy="495834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Seien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de-AT" sz="2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de-AT" sz="20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AT" sz="20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de-AT" sz="2000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1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de-AT" sz="20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a:rPr lang="de-AT" sz="2000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…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sSub>
                                            <m:sSubPr>
                                              <m:ctrlPr>
                                                <a:rPr lang="de-AT" sz="20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de-AT" sz="20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de-AT" sz="20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𝑛</m:t>
                                              </m:r>
                                            </m:sub>
                                          </m:sSub>
                                        </m:e>
                                      </m:mr>
                                    </m:m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𝑢𝑛𝑑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acc>
                      <m:accPr>
                        <m:chr m:val="⃑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acc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de-AT" sz="2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de-AT" sz="20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AT" sz="20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de-AT" sz="2000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1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de-AT" sz="20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a:rPr lang="de-AT" sz="2000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…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sSub>
                                            <m:sSubPr>
                                              <m:ctrlPr>
                                                <a:rPr lang="de-AT" sz="20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de-AT" sz="20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de-AT" sz="20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𝑛</m:t>
                                              </m:r>
                                            </m:sub>
                                          </m:sSub>
                                        </m:e>
                                      </m:mr>
                                    </m:m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Vektoren aus dem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ℝ</m:t>
                        </m:r>
                      </m:e>
                      <m:sup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p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(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ℕ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\</m:t>
                    </m:r>
                    <m:r>
                      <m:rPr>
                        <m:lit/>
                      </m:rP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{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0}). </m:t>
                    </m:r>
                  </m:oMath>
                </a14:m>
                <a:endParaRPr lang="de-AT" sz="20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de-AT" sz="2000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Wenn du Vektoren addieren oder subtrahieren möchtest, musst du dazu die </a:t>
                </a:r>
                <a:r>
                  <a:rPr lang="de-AT" sz="20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entsprechenden Koordinaten addieren/subtrahieren</a:t>
                </a:r>
                <a:r>
                  <a:rPr lang="de-AT" sz="2000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de-AT" sz="2800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2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</m:acc>
                    <m:r>
                      <a:rPr lang="de-AT" sz="24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±</m:t>
                    </m:r>
                    <m:acc>
                      <m:accPr>
                        <m:chr m:val="⃑"/>
                        <m:ctrlPr>
                          <a:rPr lang="de-AT" sz="2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</m:acc>
                    <m:r>
                      <a:rPr lang="de-AT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de-AT" sz="2400" i="1" smtClean="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400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de-AT" sz="240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de-AT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de-AT" sz="24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AT" sz="24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de-AT" sz="2400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1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de-AT" sz="24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a:rPr lang="de-AT" sz="2400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…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sSub>
                                            <m:sSubPr>
                                              <m:ctrlPr>
                                                <a:rPr lang="de-AT" sz="24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de-AT" sz="24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de-AT" sz="24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𝑛</m:t>
                                              </m:r>
                                            </m:sub>
                                          </m:sSub>
                                        </m:e>
                                      </m:mr>
                                    </m:m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  <m:r>
                      <a:rPr lang="de-AT" sz="24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±</m:t>
                    </m:r>
                    <m:d>
                      <m:dPr>
                        <m:ctrlP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de-AT" sz="2400" i="1" smtClean="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400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de-AT" sz="240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de-AT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de-AT" sz="24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AT" sz="24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de-AT" sz="2400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1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de-AT" sz="24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a:rPr lang="de-AT" sz="2400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…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sSub>
                                            <m:sSubPr>
                                              <m:ctrlPr>
                                                <a:rPr lang="de-AT" sz="24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de-AT" sz="24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de-AT" sz="24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𝑛</m:t>
                                              </m:r>
                                            </m:sub>
                                          </m:sSub>
                                        </m:e>
                                      </m:mr>
                                    </m:m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  <m:r>
                      <a:rPr lang="de-AT" sz="24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de-AT" sz="2400" i="1" smtClean="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400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de-AT" sz="240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de-AT" sz="240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±</m:t>
                              </m:r>
                              <m:sSub>
                                <m:sSubPr>
                                  <m:ctrlPr>
                                    <a:rPr lang="de-AT" sz="2400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400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de-AT" sz="240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de-AT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de-AT" sz="24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AT" sz="24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de-AT" sz="2400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de-AT" sz="2400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±</m:t>
                                    </m:r>
                                    <m:sSub>
                                      <m:sSubPr>
                                        <m:ctrlPr>
                                          <a:rPr lang="de-AT" sz="24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AT" sz="24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de-AT" sz="2400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1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de-AT" sz="24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a:rPr lang="de-AT" sz="2400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…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sSub>
                                            <m:sSubPr>
                                              <m:ctrlPr>
                                                <a:rPr lang="de-AT" sz="24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de-AT" sz="24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de-AT" sz="24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𝑛</m:t>
                                              </m:r>
                                            </m:sub>
                                          </m:sSub>
                                          <m:r>
                                            <a:rPr lang="de-AT" sz="2400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±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de-AT" sz="24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de-AT" sz="24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de-AT" sz="2400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n</m:t>
                                              </m:r>
                                            </m:sub>
                                          </m:sSub>
                                        </m:e>
                                      </m:mr>
                                    </m:m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</m:oMath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b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Wichtig ist dabei, dass die Vektoren, die du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addieren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oder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subtrahieren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möchtest, </a:t>
                </a:r>
                <a:r>
                  <a:rPr lang="de-A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derselben</a:t>
                </a:r>
                <a:r>
                  <a:rPr lang="de-AT" sz="20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Dimension n</a:t>
                </a:r>
                <a:r>
                  <a:rPr lang="de-AT" sz="20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angehören! D.h. sie haben gleich viele Koordinaten.</a:t>
                </a:r>
                <a:endParaRPr lang="de-AT" sz="2000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86232214-676C-4B33-B662-DCB8EAAD09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560" y="1202549"/>
                <a:ext cx="10651958" cy="4958345"/>
              </a:xfrm>
              <a:prstGeom prst="rect">
                <a:avLst/>
              </a:prstGeom>
              <a:blipFill>
                <a:blip r:embed="rId4"/>
                <a:stretch>
                  <a:fillRect l="-57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2268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7CFCF3A3-9A6E-4592-922F-7129930FB799}"/>
                  </a:ext>
                </a:extLst>
              </p:cNvPr>
              <p:cNvSpPr txBox="1"/>
              <p:nvPr/>
            </p:nvSpPr>
            <p:spPr>
              <a:xfrm>
                <a:off x="381000" y="243535"/>
                <a:ext cx="6877050" cy="829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Bsp. 1)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Gegeben sind die Vektoren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de-AT" sz="2000" b="0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acc>
                      <m:accPr>
                        <m:chr m:val="⃑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−3</m:t>
                            </m:r>
                          </m:num>
                          <m:den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de-AT" sz="2000" b="0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6</m:t>
                            </m:r>
                          </m:den>
                        </m:f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acc>
                      <m:accPr>
                        <m:chr m:val="⃑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acc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13</m:t>
                            </m:r>
                          </m:num>
                          <m:den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de-AT" sz="2000" b="0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de-AT" sz="20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Berechne.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7CFCF3A3-9A6E-4592-922F-7129930FB7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243535"/>
                <a:ext cx="6877050" cy="829330"/>
              </a:xfrm>
              <a:prstGeom prst="rect">
                <a:avLst/>
              </a:prstGeom>
              <a:blipFill>
                <a:blip r:embed="rId4"/>
                <a:stretch>
                  <a:fillRect l="-975" b="-125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77150897-6127-46F3-940B-AB579466BCA1}"/>
                  </a:ext>
                </a:extLst>
              </p:cNvPr>
              <p:cNvSpPr txBox="1"/>
              <p:nvPr/>
            </p:nvSpPr>
            <p:spPr>
              <a:xfrm>
                <a:off x="238125" y="1461723"/>
                <a:ext cx="1571625" cy="44563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de-AT" sz="20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</m:acc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acc>
                        <m:accPr>
                          <m:chr m:val="⃑"/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e>
                      </m:acc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77150897-6127-46F3-940B-AB579466BC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25" y="1461723"/>
                <a:ext cx="1571625" cy="44563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F704819B-50CB-4C02-A1F9-15A5419BEC8D}"/>
                  </a:ext>
                </a:extLst>
              </p:cNvPr>
              <p:cNvSpPr txBox="1"/>
              <p:nvPr/>
            </p:nvSpPr>
            <p:spPr>
              <a:xfrm>
                <a:off x="238124" y="3709623"/>
                <a:ext cx="1571625" cy="44563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de-AT" sz="20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AT" sz="20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𝑐</m:t>
                          </m:r>
                        </m:e>
                      </m:acc>
                      <m:r>
                        <a:rPr lang="de-AT" sz="20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acc>
                        <m:accPr>
                          <m:chr m:val="⃑"/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e>
                      </m:acc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F704819B-50CB-4C02-A1F9-15A5419BEC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24" y="3709623"/>
                <a:ext cx="1571625" cy="44563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3130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77150897-6127-46F3-940B-AB579466BCA1}"/>
                  </a:ext>
                </a:extLst>
              </p:cNvPr>
              <p:cNvSpPr txBox="1"/>
              <p:nvPr/>
            </p:nvSpPr>
            <p:spPr>
              <a:xfrm>
                <a:off x="238125" y="1461723"/>
                <a:ext cx="1571625" cy="44563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de-AT" sz="20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</m:acc>
                      <m:r>
                        <a:rPr lang="de-AT" sz="20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acc>
                        <m:accPr>
                          <m:chr m:val="⃑"/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e>
                      </m:acc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77150897-6127-46F3-940B-AB579466BC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25" y="1461723"/>
                <a:ext cx="1571625" cy="4456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F704819B-50CB-4C02-A1F9-15A5419BEC8D}"/>
                  </a:ext>
                </a:extLst>
              </p:cNvPr>
              <p:cNvSpPr txBox="1"/>
              <p:nvPr/>
            </p:nvSpPr>
            <p:spPr>
              <a:xfrm>
                <a:off x="238124" y="3709623"/>
                <a:ext cx="1571625" cy="44563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de-AT" sz="20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AT" sz="20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𝑐</m:t>
                          </m:r>
                        </m:e>
                      </m:acc>
                      <m:r>
                        <a:rPr lang="de-AT" sz="20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acc>
                        <m:accPr>
                          <m:chr m:val="⃑"/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e>
                      </m:acc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F704819B-50CB-4C02-A1F9-15A5419BEC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24" y="3709623"/>
                <a:ext cx="1571625" cy="44563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5AF7E3C4-EC48-4494-BEDE-6C4E9F4C3A1A}"/>
                  </a:ext>
                </a:extLst>
              </p:cNvPr>
              <p:cNvSpPr txBox="1"/>
              <p:nvPr/>
            </p:nvSpPr>
            <p:spPr>
              <a:xfrm>
                <a:off x="390524" y="364261"/>
                <a:ext cx="8940425" cy="9062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Bsp. 2)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Gegeben sind die Vektoren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de-AT" sz="20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acc>
                      <m:accPr>
                        <m:chr m:val="⃑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−3</m:t>
                              </m:r>
                            </m:e>
                          </m:mr>
                        </m:m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acc>
                      <m:accPr>
                        <m:chr m:val="⃑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acc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de-AT" sz="20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7</m:t>
                              </m:r>
                            </m:e>
                          </m:mr>
                          <m:mr>
                            <m:e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6</m:t>
                              </m:r>
                            </m:e>
                          </m:mr>
                        </m:m>
                      </m:e>
                    </m:d>
                    <m:r>
                      <a:rPr lang="de-AT" sz="20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Berechne.</a:t>
                </a:r>
                <a:endParaRPr lang="de-AT" sz="2000" dirty="0"/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5AF7E3C4-EC48-4494-BEDE-6C4E9F4C3A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524" y="364261"/>
                <a:ext cx="8940425" cy="906210"/>
              </a:xfrm>
              <a:prstGeom prst="rect">
                <a:avLst/>
              </a:prstGeom>
              <a:blipFill>
                <a:blip r:embed="rId6"/>
                <a:stretch>
                  <a:fillRect l="-68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4965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54942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Produkt eines Vektors mit einem Skalar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49735459-3714-4FFB-93FB-ABB364FB6670}"/>
                  </a:ext>
                </a:extLst>
              </p:cNvPr>
              <p:cNvSpPr txBox="1"/>
              <p:nvPr/>
            </p:nvSpPr>
            <p:spPr>
              <a:xfrm>
                <a:off x="933449" y="939717"/>
                <a:ext cx="10106607" cy="46213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Es seien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  <m:r>
                      <a:rPr lang="de-AT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20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de-AT" sz="20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de-AT" sz="2000" i="1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AT" sz="2000" i="1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de-AT" sz="200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1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de-AT" sz="2000" i="1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a:rPr lang="de-AT" sz="2000">
                                              <a:solidFill>
                                                <a:schemeClr val="tx1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…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sSub>
                                            <m:sSubPr>
                                              <m:ctrlPr>
                                                <a:rPr lang="de-AT" sz="2000" i="1">
                                                  <a:solidFill>
                                                    <a:schemeClr val="tx1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de-AT" sz="2000" i="1">
                                                  <a:solidFill>
                                                    <a:schemeClr val="tx1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de-AT" sz="2000" i="1">
                                                  <a:solidFill>
                                                    <a:schemeClr val="tx1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𝑛</m:t>
                                              </m:r>
                                            </m:sub>
                                          </m:sSub>
                                        </m:e>
                                      </m:mr>
                                    </m:m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  <m:r>
                      <a:rPr lang="de-AT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</m:t>
                    </m:r>
                  </m:oMath>
                </a14:m>
                <a:r>
                  <a:rPr lang="de-AT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ein </a:t>
                </a:r>
                <a:r>
                  <a:rPr lang="de-AT" sz="2000" b="1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Vektor</a:t>
                </a:r>
                <a:r>
                  <a:rPr lang="de-AT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aus dem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ℝ</m:t>
                        </m:r>
                      </m:e>
                      <m:sup>
                        <m:r>
                          <a:rPr lang="de-AT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p>
                    <m:r>
                      <a:rPr lang="de-AT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(</m:t>
                    </m:r>
                    <m:r>
                      <a:rPr lang="de-AT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de-AT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de-AT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ℕ</m:t>
                    </m:r>
                    <m:r>
                      <a:rPr lang="de-AT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\</m:t>
                    </m:r>
                    <m:r>
                      <m:rPr>
                        <m:lit/>
                      </m:rPr>
                      <a:rPr lang="de-AT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{</m:t>
                    </m:r>
                    <m:r>
                      <a:rPr lang="de-AT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0}) </m:t>
                    </m:r>
                  </m:oMath>
                </a14:m>
                <a:r>
                  <a:rPr lang="de-AT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und k eine </a:t>
                </a:r>
                <a:r>
                  <a:rPr lang="de-AT" sz="2000" b="1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reelle Zahl</a:t>
                </a:r>
                <a:r>
                  <a:rPr lang="de-AT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de-AT" sz="2000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Wenn man einen Vektor 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de-AT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mit einer </a:t>
                </a:r>
                <a:r>
                  <a:rPr lang="de-AT" sz="2000" b="1" u="none" strike="noStrike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  <a:hlinkClick r:id="rId3" tooltip="Theorie Zahlenmengen (1.1.)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reellen Zahl</a:t>
                </a:r>
                <a:r>
                  <a:rPr lang="de-A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14:m>
                  <m:oMath xmlns:m="http://schemas.openxmlformats.org/officeDocument/2006/math">
                    <m:r>
                      <a:rPr lang="de-AT" sz="2000" b="1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𝒌</m:t>
                    </m:r>
                  </m:oMath>
                </a14:m>
                <a:r>
                  <a:rPr lang="de-AT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einem sogenannten "</a:t>
                </a:r>
                <a:r>
                  <a:rPr lang="de-A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Skalar</a:t>
                </a:r>
                <a:r>
                  <a:rPr lang="de-AT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", multipliziert, werden dabei die einzelnen Koordinaten mit dem Skalar multipliziert: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de-AT" sz="28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𝑘</m:t>
                      </m:r>
                      <m:r>
                        <a:rPr lang="de-AT" sz="28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acc>
                        <m:accPr>
                          <m:chr m:val="⃑"/>
                          <m:ctrlPr>
                            <a:rPr lang="de-AT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AT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</m:acc>
                      <m:r>
                        <a:rPr lang="de-AT" sz="28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800" b="1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𝒌</m:t>
                      </m:r>
                      <m:r>
                        <a:rPr lang="de-AT" sz="28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de-AT" sz="2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AT" sz="2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de-AT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de-AT" sz="2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de-AT" sz="2800" i="1">
                                              <a:solidFill>
                                                <a:schemeClr val="tx1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de-AT" sz="2800" i="1">
                                              <a:solidFill>
                                                <a:schemeClr val="tx1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de-AT" sz="2800">
                                              <a:solidFill>
                                                <a:schemeClr val="tx1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1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de-AT" sz="2800" i="1">
                                              <a:solidFill>
                                                <a:schemeClr val="tx1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r>
                                              <a:rPr lang="de-AT" sz="2800">
                                                <a:solidFill>
                                                  <a:schemeClr val="tx1"/>
                                                </a:solidFill>
                                                <a:effectLst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…</m:t>
                                            </m:r>
                                          </m:e>
                                        </m:mr>
                                        <m:m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de-AT" sz="2800" i="1">
                                                    <a:solidFill>
                                                      <a:schemeClr val="tx1"/>
                                                    </a:solidFill>
                                                    <a:effectLst/>
                                                    <a:latin typeface="Cambria Math" panose="02040503050406030204" pitchFamily="18" charset="0"/>
                                                    <a:ea typeface="Times New Roman" panose="020206030504050203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de-AT" sz="2800" i="1">
                                                    <a:solidFill>
                                                      <a:schemeClr val="tx1"/>
                                                    </a:solidFill>
                                                    <a:effectLst/>
                                                    <a:latin typeface="Cambria Math" panose="02040503050406030204" pitchFamily="18" charset="0"/>
                                                    <a:ea typeface="Times New Roman" panose="02020603050405020304" pitchFamily="18" charset="0"/>
                                                    <a:cs typeface="Times New Roman" panose="02020603050405020304" pitchFamily="18" charset="0"/>
                                                  </a:rPr>
                                                  <m:t>𝑥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de-AT" sz="2800" i="1">
                                                    <a:solidFill>
                                                      <a:schemeClr val="tx1"/>
                                                    </a:solidFill>
                                                    <a:effectLst/>
                                                    <a:latin typeface="Cambria Math" panose="02040503050406030204" pitchFamily="18" charset="0"/>
                                                    <a:ea typeface="Times New Roman" panose="02020603050405020304" pitchFamily="18" charset="0"/>
                                                    <a:cs typeface="Times New Roman" panose="02020603050405020304" pitchFamily="18" charset="0"/>
                                                  </a:rPr>
                                                  <m:t>𝑛</m:t>
                                                </m:r>
                                              </m:sub>
                                            </m:sSub>
                                          </m:e>
                                        </m:mr>
                                      </m:m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  <m:r>
                        <a:rPr lang="de-AT" sz="28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de-AT" sz="2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AT" sz="2800" i="1" smtClean="0">
                                        <a:solidFill>
                                          <a:srgbClr val="00B05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𝑘</m:t>
                                    </m:r>
                                    <m:r>
                                      <a:rPr lang="de-AT" sz="2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∙</m:t>
                                    </m:r>
                                    <m:r>
                                      <a:rPr lang="de-AT" sz="2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de-AT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de-AT" sz="2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de-AT" sz="2800" i="1">
                                              <a:solidFill>
                                                <a:schemeClr val="tx1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de-AT" sz="2800" i="1" smtClean="0">
                                              <a:solidFill>
                                                <a:srgbClr val="00B05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𝑘</m:t>
                                          </m:r>
                                          <m:r>
                                            <a:rPr lang="de-AT" sz="2800" i="1">
                                              <a:solidFill>
                                                <a:schemeClr val="tx1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∙</m:t>
                                          </m:r>
                                          <m:r>
                                            <a:rPr lang="de-AT" sz="2800" i="1">
                                              <a:solidFill>
                                                <a:schemeClr val="tx1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de-AT" sz="2800">
                                              <a:solidFill>
                                                <a:schemeClr val="tx1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1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de-AT" sz="2800" i="1">
                                              <a:solidFill>
                                                <a:schemeClr val="tx1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r>
                                              <a:rPr lang="de-AT" sz="2800">
                                                <a:solidFill>
                                                  <a:schemeClr val="tx1"/>
                                                </a:solidFill>
                                                <a:effectLst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…</m:t>
                                            </m:r>
                                          </m:e>
                                        </m:mr>
                                        <m:mr>
                                          <m:e>
                                            <m:r>
                                              <a:rPr lang="de-AT" sz="2800" i="1" smtClean="0">
                                                <a:solidFill>
                                                  <a:srgbClr val="00B050"/>
                                                </a:solidFill>
                                                <a:effectLst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𝑘</m:t>
                                            </m:r>
                                            <m:r>
                                              <a:rPr lang="de-AT" sz="2800" i="1">
                                                <a:solidFill>
                                                  <a:schemeClr val="tx1"/>
                                                </a:solidFill>
                                                <a:effectLst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  <a:cs typeface="Times New Roman" panose="02020603050405020304" pitchFamily="18" charset="0"/>
                                              </a:rPr>
                                              <m:t>∙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de-AT" sz="2800" i="1">
                                                    <a:solidFill>
                                                      <a:schemeClr val="tx1"/>
                                                    </a:solidFill>
                                                    <a:effectLst/>
                                                    <a:latin typeface="Cambria Math" panose="02040503050406030204" pitchFamily="18" charset="0"/>
                                                    <a:ea typeface="Times New Roman" panose="020206030504050203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de-AT" sz="2800" i="1">
                                                    <a:solidFill>
                                                      <a:schemeClr val="tx1"/>
                                                    </a:solidFill>
                                                    <a:effectLst/>
                                                    <a:latin typeface="Cambria Math" panose="02040503050406030204" pitchFamily="18" charset="0"/>
                                                    <a:ea typeface="Times New Roman" panose="02020603050405020304" pitchFamily="18" charset="0"/>
                                                    <a:cs typeface="Times New Roman" panose="02020603050405020304" pitchFamily="18" charset="0"/>
                                                  </a:rPr>
                                                  <m:t>𝑥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de-AT" sz="2800" i="1">
                                                    <a:solidFill>
                                                      <a:schemeClr val="tx1"/>
                                                    </a:solidFill>
                                                    <a:effectLst/>
                                                    <a:latin typeface="Cambria Math" panose="02040503050406030204" pitchFamily="18" charset="0"/>
                                                    <a:ea typeface="Times New Roman" panose="02020603050405020304" pitchFamily="18" charset="0"/>
                                                    <a:cs typeface="Times New Roman" panose="02020603050405020304" pitchFamily="18" charset="0"/>
                                                  </a:rPr>
                                                  <m:t>𝑛</m:t>
                                                </m:r>
                                              </m:sub>
                                            </m:sSub>
                                          </m:e>
                                        </m:mr>
                                      </m:m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de-AT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49735459-3714-4FFB-93FB-ABB364FB66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449" y="939717"/>
                <a:ext cx="10106607" cy="4621393"/>
              </a:xfrm>
              <a:prstGeom prst="rect">
                <a:avLst/>
              </a:prstGeom>
              <a:blipFill>
                <a:blip r:embed="rId5"/>
                <a:stretch>
                  <a:fillRect l="-60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3852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0875FC64-893C-4744-B310-B3CC0A86D7AA}"/>
                  </a:ext>
                </a:extLst>
              </p:cNvPr>
              <p:cNvSpPr txBox="1"/>
              <p:nvPr/>
            </p:nvSpPr>
            <p:spPr>
              <a:xfrm>
                <a:off x="342900" y="113930"/>
                <a:ext cx="9239250" cy="13224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</a:t>
                </a:r>
                <a:r>
                  <a:rPr lang="de-AT" sz="20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3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Gegeben sind die Vektoren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de-AT" sz="2000" b="0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6</m:t>
                            </m:r>
                          </m:e>
                          <m:e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e>
                        </m:eqAr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acc>
                      <m:accPr>
                        <m:chr m:val="⃑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de-AT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−1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AT" sz="20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−3</m:t>
                                  </m:r>
                                </m:e>
                              </m:mr>
                            </m:m>
                          </m:e>
                          <m:e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e>
                        </m:eqAr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acc>
                      <m:accPr>
                        <m:chr m:val="⃑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acc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de-AT" sz="20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6</m:t>
                              </m:r>
                            </m:e>
                          </m:mr>
                        </m:m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 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Berechne.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0875FC64-893C-4744-B310-B3CC0A86D7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" y="113930"/>
                <a:ext cx="9239250" cy="1322478"/>
              </a:xfrm>
              <a:prstGeom prst="rect">
                <a:avLst/>
              </a:prstGeom>
              <a:blipFill>
                <a:blip r:embed="rId4"/>
                <a:stretch>
                  <a:fillRect l="-66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DC0C021D-C8B6-4D17-B9C8-7FF75464FAED}"/>
                  </a:ext>
                </a:extLst>
              </p:cNvPr>
              <p:cNvSpPr txBox="1"/>
              <p:nvPr/>
            </p:nvSpPr>
            <p:spPr>
              <a:xfrm>
                <a:off x="342900" y="1463159"/>
                <a:ext cx="116205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AT" sz="24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2∙</m:t>
                    </m:r>
                    <m:acc>
                      <m:accPr>
                        <m:chr m:val="⃑"/>
                        <m:ctrlP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2400" dirty="0"/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DC0C021D-C8B6-4D17-B9C8-7FF75464FA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" y="1463159"/>
                <a:ext cx="1162050" cy="461665"/>
              </a:xfrm>
              <a:prstGeom prst="rect">
                <a:avLst/>
              </a:prstGeom>
              <a:blipFill>
                <a:blip r:embed="rId5"/>
                <a:stretch>
                  <a:fillRect l="-1047" t="-263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0D0F1618-FF62-4A1A-8A37-DF4F8ED9A8F3}"/>
                  </a:ext>
                </a:extLst>
              </p:cNvPr>
              <p:cNvSpPr txBox="1"/>
              <p:nvPr/>
            </p:nvSpPr>
            <p:spPr>
              <a:xfrm>
                <a:off x="342900" y="3198167"/>
                <a:ext cx="1866900" cy="5162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AT" sz="24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−4</m:t>
                    </m:r>
                    <m:r>
                      <a:rPr lang="de-AT" sz="24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acc>
                      <m:accPr>
                        <m:chr m:val="⃑"/>
                        <m:ctrlP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4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2400" dirty="0"/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0D0F1618-FF62-4A1A-8A37-DF4F8ED9A8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" y="3198167"/>
                <a:ext cx="1866900" cy="5162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7AB3FDE1-57CB-476F-8247-5BFC460EE238}"/>
                  </a:ext>
                </a:extLst>
              </p:cNvPr>
              <p:cNvSpPr txBox="1"/>
              <p:nvPr/>
            </p:nvSpPr>
            <p:spPr>
              <a:xfrm>
                <a:off x="342900" y="4987742"/>
                <a:ext cx="18669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AT" sz="24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0,1</m:t>
                    </m:r>
                    <m:r>
                      <a:rPr lang="de-AT" sz="24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acc>
                      <m:accPr>
                        <m:chr m:val="⃑"/>
                        <m:ctrlP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4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𝑐</m:t>
                        </m:r>
                      </m:e>
                    </m:acc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2400" dirty="0"/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7AB3FDE1-57CB-476F-8247-5BFC460EE2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" y="4987742"/>
                <a:ext cx="1866900" cy="461665"/>
              </a:xfrm>
              <a:prstGeom prst="rect">
                <a:avLst/>
              </a:prstGeom>
              <a:blipFill>
                <a:blip r:embed="rId7"/>
                <a:stretch>
                  <a:fillRect l="-651" t="-263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6016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54942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Produkt zweier Vektoren (=Skalarprodukt)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3105205D-6480-45CA-93DF-B3FF1165CB4F}"/>
                  </a:ext>
                </a:extLst>
              </p:cNvPr>
              <p:cNvSpPr txBox="1"/>
              <p:nvPr/>
            </p:nvSpPr>
            <p:spPr>
              <a:xfrm>
                <a:off x="771525" y="1527471"/>
                <a:ext cx="11111321" cy="429489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Seien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acc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de-AT" sz="18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de-AT" sz="18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AT" sz="18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de-AT" sz="1800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1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de-AT" sz="18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a:rPr lang="de-AT" sz="1800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…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sSub>
                                            <m:sSubPr>
                                              <m:ctrlPr>
                                                <a:rPr lang="de-AT" sz="18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de-AT" sz="18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de-AT" sz="18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𝑛</m:t>
                                              </m:r>
                                            </m:sub>
                                          </m:sSub>
                                        </m:e>
                                      </m:mr>
                                    </m:m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𝑢𝑛𝑑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acc>
                      <m:accPr>
                        <m:chr m:val="⃑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acc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de-AT" sz="18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de-AT" sz="18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AT" sz="18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de-AT" sz="1800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1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de-AT" sz="18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a:rPr lang="de-AT" sz="1800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…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sSub>
                                            <m:sSubPr>
                                              <m:ctrlPr>
                                                <a:rPr lang="de-AT" sz="18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de-AT" sz="18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de-AT" sz="18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𝑛</m:t>
                                              </m:r>
                                            </m:sub>
                                          </m:sSub>
                                        </m:e>
                                      </m:mr>
                                    </m:m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Vektoren aus dem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ℝ</m:t>
                        </m:r>
                      </m:e>
                      <m:sup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p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(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ℕ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\</m:t>
                    </m:r>
                    <m:r>
                      <m:rPr>
                        <m:lit/>
                      </m:rP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{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0}).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de-AT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Das Produkt zweier Vektoren nennt man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Skalarprodukt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2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</m:acc>
                    <m:r>
                      <a:rPr lang="de-AT" sz="20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acc>
                      <m:accPr>
                        <m:chr m:val="⃑"/>
                        <m:ctrlPr>
                          <a:rPr lang="de-AT" sz="2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</m:acc>
                    <m:r>
                      <a:rPr lang="de-AT" sz="2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de-AT" sz="2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de-AT" sz="20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AT" sz="20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de-AT" sz="2000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1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de-AT" sz="20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a:rPr lang="de-AT" sz="2000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…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sSub>
                                            <m:sSubPr>
                                              <m:ctrlPr>
                                                <a:rPr lang="de-AT" sz="20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de-AT" sz="20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de-AT" sz="20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𝑛</m:t>
                                              </m:r>
                                            </m:sub>
                                          </m:sSub>
                                        </m:e>
                                      </m:mr>
                                    </m:m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  <m:r>
                      <a:rPr lang="de-AT" sz="20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de-AT" sz="2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de-AT" sz="20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AT" sz="20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de-AT" sz="2000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1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de-AT" sz="20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a:rPr lang="de-AT" sz="2000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…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sSub>
                                            <m:sSubPr>
                                              <m:ctrlPr>
                                                <a:rPr lang="de-AT" sz="20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de-AT" sz="20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de-AT" sz="20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𝑛</m:t>
                                              </m:r>
                                            </m:sub>
                                          </m:sSub>
                                        </m:e>
                                      </m:mr>
                                    </m:m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  <m:r>
                      <a:rPr lang="de-AT" sz="20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de-AT" sz="20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</m:e>
                      <m:sub>
                        <m:r>
                          <a:rPr lang="de-AT" sz="20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b>
                      <m:sSub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b>
                      <m:sSub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+…+</m:t>
                    </m:r>
                    <m:sSub>
                      <m:sSub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b>
                      <m:sSub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Bef>
                    <a:spcPts val="300"/>
                  </a:spcBef>
                  <a:spcAft>
                    <a:spcPts val="300"/>
                  </a:spcAft>
                </a:pP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sz="2400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Das </a:t>
                </a:r>
                <a:r>
                  <a:rPr lang="de-AT" sz="24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Ergebnis</a:t>
                </a:r>
                <a:r>
                  <a:rPr lang="de-AT" sz="2400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der </a:t>
                </a:r>
                <a:r>
                  <a:rPr lang="de-AT" sz="24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Multiplikation</a:t>
                </a:r>
                <a:r>
                  <a:rPr lang="de-AT" sz="2400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zweier Vektoren </a:t>
                </a:r>
                <a:r>
                  <a:rPr lang="de-AT" sz="24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ist KEIN Vektor</a:t>
                </a:r>
                <a:r>
                  <a:rPr lang="de-AT" sz="2400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sondern eine </a:t>
                </a:r>
                <a:r>
                  <a:rPr lang="de-AT" sz="24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reelle Zahl</a:t>
                </a:r>
                <a:r>
                  <a:rPr lang="de-AT" sz="2400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(=Skalar).</a:t>
                </a:r>
                <a:endParaRPr lang="de-AT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3105205D-6480-45CA-93DF-B3FF1165CB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525" y="1527471"/>
                <a:ext cx="11111321" cy="4294894"/>
              </a:xfrm>
              <a:prstGeom prst="rect">
                <a:avLst/>
              </a:prstGeom>
              <a:blipFill>
                <a:blip r:embed="rId4"/>
                <a:stretch>
                  <a:fillRect l="-494" b="-241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7408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7CFCF3A3-9A6E-4592-922F-7129930FB799}"/>
                  </a:ext>
                </a:extLst>
              </p:cNvPr>
              <p:cNvSpPr txBox="1"/>
              <p:nvPr/>
            </p:nvSpPr>
            <p:spPr>
              <a:xfrm>
                <a:off x="381000" y="243535"/>
                <a:ext cx="6877050" cy="829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Bsp. 4)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Gegeben sind die Vektoren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de-AT" sz="2000" b="0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acc>
                      <m:accPr>
                        <m:chr m:val="⃑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−3</m:t>
                            </m:r>
                          </m:num>
                          <m:den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de-AT" sz="2000" b="0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6</m:t>
                            </m:r>
                          </m:den>
                        </m:f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acc>
                      <m:accPr>
                        <m:chr m:val="⃑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acc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13</m:t>
                            </m:r>
                          </m:num>
                          <m:den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de-AT" sz="2000" b="0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de-AT" sz="20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Berechne.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7CFCF3A3-9A6E-4592-922F-7129930FB7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243535"/>
                <a:ext cx="6877050" cy="829330"/>
              </a:xfrm>
              <a:prstGeom prst="rect">
                <a:avLst/>
              </a:prstGeom>
              <a:blipFill>
                <a:blip r:embed="rId4"/>
                <a:stretch>
                  <a:fillRect l="-975" b="-125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77150897-6127-46F3-940B-AB579466BCA1}"/>
                  </a:ext>
                </a:extLst>
              </p:cNvPr>
              <p:cNvSpPr txBox="1"/>
              <p:nvPr/>
            </p:nvSpPr>
            <p:spPr>
              <a:xfrm>
                <a:off x="238125" y="1461723"/>
                <a:ext cx="1571625" cy="44563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de-AT" sz="20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</m:acc>
                      <m:r>
                        <a:rPr lang="de-AT" sz="20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acc>
                        <m:accPr>
                          <m:chr m:val="⃑"/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e>
                      </m:acc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77150897-6127-46F3-940B-AB579466BC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25" y="1461723"/>
                <a:ext cx="1571625" cy="44563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F704819B-50CB-4C02-A1F9-15A5419BEC8D}"/>
                  </a:ext>
                </a:extLst>
              </p:cNvPr>
              <p:cNvSpPr txBox="1"/>
              <p:nvPr/>
            </p:nvSpPr>
            <p:spPr>
              <a:xfrm>
                <a:off x="238124" y="3709623"/>
                <a:ext cx="1571625" cy="44563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de-AT" sz="20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AT" sz="20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𝑐</m:t>
                          </m:r>
                        </m:e>
                      </m:acc>
                      <m:r>
                        <a:rPr lang="de-AT" sz="20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acc>
                        <m:accPr>
                          <m:chr m:val="⃑"/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e>
                      </m:acc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F704819B-50CB-4C02-A1F9-15A5419BEC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24" y="3709623"/>
                <a:ext cx="1571625" cy="44563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7878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77150897-6127-46F3-940B-AB579466BCA1}"/>
                  </a:ext>
                </a:extLst>
              </p:cNvPr>
              <p:cNvSpPr txBox="1"/>
              <p:nvPr/>
            </p:nvSpPr>
            <p:spPr>
              <a:xfrm>
                <a:off x="238125" y="1461723"/>
                <a:ext cx="1571625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de-AT" sz="20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</m:acc>
                      <m:r>
                        <a:rPr lang="de-AT" sz="20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acc>
                        <m:accPr>
                          <m:chr m:val="⃑"/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AT" sz="20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𝑐</m:t>
                          </m:r>
                        </m:e>
                      </m:acc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77150897-6127-46F3-940B-AB579466BC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25" y="1461723"/>
                <a:ext cx="1571625" cy="400110"/>
              </a:xfrm>
              <a:prstGeom prst="rect">
                <a:avLst/>
              </a:prstGeom>
              <a:blipFill>
                <a:blip r:embed="rId4"/>
                <a:stretch>
                  <a:fillRect t="-153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5AF7E3C4-EC48-4494-BEDE-6C4E9F4C3A1A}"/>
                  </a:ext>
                </a:extLst>
              </p:cNvPr>
              <p:cNvSpPr txBox="1"/>
              <p:nvPr/>
            </p:nvSpPr>
            <p:spPr>
              <a:xfrm>
                <a:off x="390524" y="364261"/>
                <a:ext cx="8940425" cy="9062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Bsp. 5)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Gegeben sind die Vektoren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de-AT" sz="20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  <m:r>
                      <a:rPr lang="de-AT" sz="20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20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𝑢𝑛𝑑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acc>
                      <m:accPr>
                        <m:chr m:val="⃑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acc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de-AT" sz="20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7</m:t>
                              </m:r>
                            </m:e>
                          </m:mr>
                          <m:mr>
                            <m:e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6</m:t>
                              </m:r>
                            </m:e>
                          </m:mr>
                        </m:m>
                      </m:e>
                    </m:d>
                    <m:r>
                      <a:rPr lang="de-AT" sz="20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Berechne.</a:t>
                </a:r>
                <a:endParaRPr lang="de-AT" sz="2000" dirty="0"/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5AF7E3C4-EC48-4494-BEDE-6C4E9F4C3A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524" y="364261"/>
                <a:ext cx="8940425" cy="906210"/>
              </a:xfrm>
              <a:prstGeom prst="rect">
                <a:avLst/>
              </a:prstGeom>
              <a:blipFill>
                <a:blip r:embed="rId5"/>
                <a:stretch>
                  <a:fillRect l="-68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2617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387</Words>
  <Application>Microsoft Office PowerPoint</Application>
  <PresentationFormat>Breitbild</PresentationFormat>
  <Paragraphs>44</Paragraphs>
  <Slides>9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5" baseType="lpstr">
      <vt:lpstr>Calibri</vt:lpstr>
      <vt:lpstr>Cambria Math</vt:lpstr>
      <vt:lpstr>Georgia</vt:lpstr>
      <vt:lpstr>Trebuchet MS</vt:lpstr>
      <vt:lpstr>Wingdings</vt:lpstr>
      <vt:lpstr>Holzart</vt:lpstr>
      <vt:lpstr>Rechnen mit Vektoren Addition, Subtraktion, Multiplikation mit einem Skalar, Skalarprodukt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94</cp:revision>
  <dcterms:created xsi:type="dcterms:W3CDTF">2020-04-09T06:13:57Z</dcterms:created>
  <dcterms:modified xsi:type="dcterms:W3CDTF">2022-11-04T10:58:08Z</dcterms:modified>
</cp:coreProperties>
</file>