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330" r:id="rId3"/>
    <p:sldId id="33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24F3D5-673B-407C-AFBF-499D271F41BF}"/>
    <pc:docChg chg="custSel delSld modSld">
      <pc:chgData name="Tegischer Lukas" userId="f78daebb-0565-485c-bd0e-1cd035e796ff" providerId="ADAL" clId="{6F24F3D5-673B-407C-AFBF-499D271F41BF}" dt="2022-11-04T15:37:11.460" v="4" actId="47"/>
      <pc:docMkLst>
        <pc:docMk/>
      </pc:docMkLst>
      <pc:sldChg chg="delSp mod delAnim">
        <pc:chgData name="Tegischer Lukas" userId="f78daebb-0565-485c-bd0e-1cd035e796ff" providerId="ADAL" clId="{6F24F3D5-673B-407C-AFBF-499D271F41BF}" dt="2022-11-04T15:37:08.63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F24F3D5-673B-407C-AFBF-499D271F41BF}" dt="2022-11-04T15:37:08.63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F24F3D5-673B-407C-AFBF-499D271F41BF}" dt="2022-11-04T15:37:07.88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F24F3D5-673B-407C-AFBF-499D271F41BF}" dt="2022-11-04T15:37:11.460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F24F3D5-673B-407C-AFBF-499D271F41BF}" dt="2022-11-04T15:37:09.593" v="2" actId="478"/>
        <pc:sldMkLst>
          <pc:docMk/>
          <pc:sldMk cId="3322764098" sldId="330"/>
        </pc:sldMkLst>
        <pc:picChg chg="del">
          <ac:chgData name="Tegischer Lukas" userId="f78daebb-0565-485c-bd0e-1cd035e796ff" providerId="ADAL" clId="{6F24F3D5-673B-407C-AFBF-499D271F41BF}" dt="2022-11-04T15:37:09.593" v="2" actId="478"/>
          <ac:picMkLst>
            <pc:docMk/>
            <pc:sldMk cId="3322764098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F24F3D5-673B-407C-AFBF-499D271F41BF}" dt="2022-11-04T15:37:10.263" v="3" actId="478"/>
        <pc:sldMkLst>
          <pc:docMk/>
          <pc:sldMk cId="4219316335" sldId="333"/>
        </pc:sldMkLst>
        <pc:picChg chg="del">
          <ac:chgData name="Tegischer Lukas" userId="f78daebb-0565-485c-bd0e-1cd035e796ff" providerId="ADAL" clId="{6F24F3D5-673B-407C-AFBF-499D271F41BF}" dt="2022-11-04T15:37:10.263" v="3" actId="478"/>
          <ac:picMkLst>
            <pc:docMk/>
            <pc:sldMk cId="4219316335" sldId="33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42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84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Gleichungen 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 quadratischen Teilen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93399ED-68E1-455C-962B-B81001B6D8B2}"/>
              </a:ext>
            </a:extLst>
          </p:cNvPr>
          <p:cNvSpPr txBox="1"/>
          <p:nvPr/>
        </p:nvSpPr>
        <p:spPr>
          <a:xfrm>
            <a:off x="419100" y="384931"/>
            <a:ext cx="99822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</a:t>
            </a:r>
            <a:r>
              <a:rPr lang="de-A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1a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Vereinfache zuerst &amp; l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öse die Gleichung mit Hilfe von Äquivalenzumformungen.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Schreibe alle Umformungsschritte auf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Gib die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Lösungsmenge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im Raum der rationalen Zahlen an.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6001A3E-1A37-4F24-B1C4-35A215C1AC93}"/>
              </a:ext>
            </a:extLst>
          </p:cNvPr>
          <p:cNvSpPr txBox="1"/>
          <p:nvPr/>
        </p:nvSpPr>
        <p:spPr>
          <a:xfrm>
            <a:off x="8286750" y="1318796"/>
            <a:ext cx="3701674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Bemerkung: </a:t>
            </a:r>
          </a:p>
          <a:p>
            <a:pPr algn="ctr"/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Quadratische Teile müssen wegfallen </a:t>
            </a:r>
            <a:b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(Thema: Lineare Gleichungen)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AD8729D-DCD7-4636-9271-42AFD6462E7F}"/>
                  </a:ext>
                </a:extLst>
              </p:cNvPr>
              <p:cNvSpPr txBox="1"/>
              <p:nvPr/>
            </p:nvSpPr>
            <p:spPr>
              <a:xfrm>
                <a:off x="546476" y="158040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AD8729D-DCD7-4636-9271-42AFD6462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76" y="158040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76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93399ED-68E1-455C-962B-B81001B6D8B2}"/>
              </a:ext>
            </a:extLst>
          </p:cNvPr>
          <p:cNvSpPr txBox="1"/>
          <p:nvPr/>
        </p:nvSpPr>
        <p:spPr>
          <a:xfrm>
            <a:off x="419100" y="384931"/>
            <a:ext cx="99822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</a:t>
            </a:r>
            <a:r>
              <a:rPr lang="de-A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1b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Vereinfache zuerst &amp; l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öse die Gleichung mit Hilfe von Äquivalenzumformungen.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Schreibe alle Umformungsschritte auf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Gib die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Lösungsmenge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im Raum der rationalen Zahlen an.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6001A3E-1A37-4F24-B1C4-35A215C1AC93}"/>
              </a:ext>
            </a:extLst>
          </p:cNvPr>
          <p:cNvSpPr txBox="1"/>
          <p:nvPr/>
        </p:nvSpPr>
        <p:spPr>
          <a:xfrm>
            <a:off x="8286750" y="1318796"/>
            <a:ext cx="3701674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Bemerkung: </a:t>
            </a:r>
          </a:p>
          <a:p>
            <a:pPr algn="ctr"/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Quadratische Teile müssen wegfallen </a:t>
            </a:r>
            <a:b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(Thema: Lineare Gleichungen)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0D5B9AA-701F-4FE0-89EB-09F064ECCFBF}"/>
                  </a:ext>
                </a:extLst>
              </p:cNvPr>
              <p:cNvSpPr txBox="1"/>
              <p:nvPr/>
            </p:nvSpPr>
            <p:spPr>
              <a:xfrm>
                <a:off x="647700" y="158040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0D5B9AA-701F-4FE0-89EB-09F064ECC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58040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931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110</Words>
  <Application>Microsoft Office PowerPoint</Application>
  <PresentationFormat>Breitbild</PresentationFormat>
  <Paragraphs>10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Lineare Gleichungen  mit quadratischen Teilen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2022-11-04T15:37:11Z</dcterms:modified>
</cp:coreProperties>
</file>