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330" r:id="rId3"/>
    <p:sldId id="333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2T15:46:22.836" v="512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662D7A65-DEF8-412A-8741-759DD89BEB0C}" dt="2021-09-22T15:46:22.836" v="512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F24F3D5-673B-407C-AFBF-499D271F41BF}"/>
    <pc:docChg chg="custSel delSld modSld">
      <pc:chgData name="Tegischer Lukas" userId="f78daebb-0565-485c-bd0e-1cd035e796ff" providerId="ADAL" clId="{6F24F3D5-673B-407C-AFBF-499D271F41BF}" dt="2022-11-04T15:37:11.460" v="4" actId="47"/>
      <pc:docMkLst>
        <pc:docMk/>
      </pc:docMkLst>
      <pc:sldChg chg="delSp mod delAnim">
        <pc:chgData name="Tegischer Lukas" userId="f78daebb-0565-485c-bd0e-1cd035e796ff" providerId="ADAL" clId="{6F24F3D5-673B-407C-AFBF-499D271F41BF}" dt="2022-11-04T15:37:08.630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6F24F3D5-673B-407C-AFBF-499D271F41BF}" dt="2022-11-04T15:37:08.630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6F24F3D5-673B-407C-AFBF-499D271F41BF}" dt="2022-11-04T15:37:07.888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6F24F3D5-673B-407C-AFBF-499D271F41BF}" dt="2022-11-04T15:37:11.460" v="4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6F24F3D5-673B-407C-AFBF-499D271F41BF}" dt="2022-11-04T15:37:09.593" v="2" actId="478"/>
        <pc:sldMkLst>
          <pc:docMk/>
          <pc:sldMk cId="3322764098" sldId="330"/>
        </pc:sldMkLst>
        <pc:picChg chg="del">
          <ac:chgData name="Tegischer Lukas" userId="f78daebb-0565-485c-bd0e-1cd035e796ff" providerId="ADAL" clId="{6F24F3D5-673B-407C-AFBF-499D271F41BF}" dt="2022-11-04T15:37:09.593" v="2" actId="478"/>
          <ac:picMkLst>
            <pc:docMk/>
            <pc:sldMk cId="3322764098" sldId="33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F24F3D5-673B-407C-AFBF-499D271F41BF}" dt="2022-11-04T15:37:10.263" v="3" actId="478"/>
        <pc:sldMkLst>
          <pc:docMk/>
          <pc:sldMk cId="4219316335" sldId="333"/>
        </pc:sldMkLst>
        <pc:picChg chg="del">
          <ac:chgData name="Tegischer Lukas" userId="f78daebb-0565-485c-bd0e-1cd035e796ff" providerId="ADAL" clId="{6F24F3D5-673B-407C-AFBF-499D271F41BF}" dt="2022-11-04T15:37:10.263" v="3" actId="478"/>
          <ac:picMkLst>
            <pc:docMk/>
            <pc:sldMk cId="4219316335" sldId="33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F8FB3C75-3FE4-4EE0-897C-3AFDA16A9C37}"/>
    <pc:docChg chg="custSel addSld delSld modSld">
      <pc:chgData name="Tegischer Lukas" userId="f78daebb-0565-485c-bd0e-1cd035e796ff" providerId="ADAL" clId="{F8FB3C75-3FE4-4EE0-897C-3AFDA16A9C37}" dt="2022-04-09T17:44:51.314" v="755" actId="166"/>
      <pc:docMkLst>
        <pc:docMk/>
      </pc:docMkLst>
      <pc:sldChg chg="modSp mod">
        <pc:chgData name="Tegischer Lukas" userId="f78daebb-0565-485c-bd0e-1cd035e796ff" providerId="ADAL" clId="{F8FB3C75-3FE4-4EE0-897C-3AFDA16A9C37}" dt="2022-04-09T17:40:46.642" v="616" actId="113"/>
        <pc:sldMkLst>
          <pc:docMk/>
          <pc:sldMk cId="336392357" sldId="256"/>
        </pc:sldMkLst>
        <pc:spChg chg="mod">
          <ac:chgData name="Tegischer Lukas" userId="f78daebb-0565-485c-bd0e-1cd035e796ff" providerId="ADAL" clId="{F8FB3C75-3FE4-4EE0-897C-3AFDA16A9C37}" dt="2022-04-09T17:40:46.642" v="616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setBg">
        <pc:chgData name="Tegischer Lukas" userId="f78daebb-0565-485c-bd0e-1cd035e796ff" providerId="ADAL" clId="{F8FB3C75-3FE4-4EE0-897C-3AFDA16A9C37}" dt="2022-04-09T17:44:51.314" v="755" actId="166"/>
        <pc:sldMkLst>
          <pc:docMk/>
          <pc:sldMk cId="3932101437" sldId="291"/>
        </pc:sldMkLst>
        <pc:spChg chg="add mod">
          <ac:chgData name="Tegischer Lukas" userId="f78daebb-0565-485c-bd0e-1cd035e796ff" providerId="ADAL" clId="{F8FB3C75-3FE4-4EE0-897C-3AFDA16A9C37}" dt="2022-04-09T17:44:42.945" v="754" actId="207"/>
          <ac:spMkLst>
            <pc:docMk/>
            <pc:sldMk cId="3932101437" sldId="291"/>
            <ac:spMk id="3" creationId="{B68F1173-7CEC-4D38-B361-E0FBA7A65E97}"/>
          </ac:spMkLst>
        </pc:spChg>
        <pc:spChg chg="mod ord">
          <ac:chgData name="Tegischer Lukas" userId="f78daebb-0565-485c-bd0e-1cd035e796ff" providerId="ADAL" clId="{F8FB3C75-3FE4-4EE0-897C-3AFDA16A9C37}" dt="2022-04-09T17:44:51.314" v="755" actId="166"/>
          <ac:spMkLst>
            <pc:docMk/>
            <pc:sldMk cId="3932101437" sldId="291"/>
            <ac:spMk id="6" creationId="{94E0EE5C-E164-4D22-9741-486714283553}"/>
          </ac:spMkLst>
        </pc:spChg>
      </pc:sldChg>
      <pc:sldChg chg="addSp delSp modSp del mod delAnim">
        <pc:chgData name="Tegischer Lukas" userId="f78daebb-0565-485c-bd0e-1cd035e796ff" providerId="ADAL" clId="{F8FB3C75-3FE4-4EE0-897C-3AFDA16A9C37}" dt="2022-04-09T17:40:55.231" v="617" actId="47"/>
        <pc:sldMkLst>
          <pc:docMk/>
          <pc:sldMk cId="2738696002" sldId="324"/>
        </pc:sldMkLst>
        <pc:spChg chg="mod">
          <ac:chgData name="Tegischer Lukas" userId="f78daebb-0565-485c-bd0e-1cd035e796ff" providerId="ADAL" clId="{F8FB3C75-3FE4-4EE0-897C-3AFDA16A9C37}" dt="2022-04-09T17:31:00.803" v="168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0:59.049" v="167" actId="1076"/>
          <ac:spMkLst>
            <pc:docMk/>
            <pc:sldMk cId="2738696002" sldId="324"/>
            <ac:spMk id="9" creationId="{B01F0AB9-4675-4DBD-B7CE-7C26C272EB65}"/>
          </ac:spMkLst>
        </pc:spChg>
        <pc:spChg chg="del">
          <ac:chgData name="Tegischer Lukas" userId="f78daebb-0565-485c-bd0e-1cd035e796ff" providerId="ADAL" clId="{F8FB3C75-3FE4-4EE0-897C-3AFDA16A9C37}" dt="2022-04-09T17:27:38.926" v="93" actId="478"/>
          <ac:spMkLst>
            <pc:docMk/>
            <pc:sldMk cId="2738696002" sldId="324"/>
            <ac:spMk id="12" creationId="{A99615C6-399B-4D60-8C1D-72D33F171187}"/>
          </ac:spMkLst>
        </pc:spChg>
        <pc:spChg chg="del">
          <ac:chgData name="Tegischer Lukas" userId="f78daebb-0565-485c-bd0e-1cd035e796ff" providerId="ADAL" clId="{F8FB3C75-3FE4-4EE0-897C-3AFDA16A9C37}" dt="2022-04-09T17:27:43.008" v="95" actId="478"/>
          <ac:spMkLst>
            <pc:docMk/>
            <pc:sldMk cId="2738696002" sldId="324"/>
            <ac:spMk id="15" creationId="{068DB233-6688-4D2F-BAA5-9F563E89E20B}"/>
          </ac:spMkLst>
        </pc:spChg>
        <pc:graphicFrameChg chg="add del mod">
          <ac:chgData name="Tegischer Lukas" userId="f78daebb-0565-485c-bd0e-1cd035e796ff" providerId="ADAL" clId="{F8FB3C75-3FE4-4EE0-897C-3AFDA16A9C37}" dt="2022-04-09T17:27:47.248" v="97"/>
          <ac:graphicFrameMkLst>
            <pc:docMk/>
            <pc:sldMk cId="2738696002" sldId="324"/>
            <ac:graphicFrameMk id="2" creationId="{64AB7F8F-ECB2-4B57-894B-2343CA0D0504}"/>
          </ac:graphicFrameMkLst>
        </pc:graphicFrameChg>
        <pc:picChg chg="del">
          <ac:chgData name="Tegischer Lukas" userId="f78daebb-0565-485c-bd0e-1cd035e796ff" providerId="ADAL" clId="{F8FB3C75-3FE4-4EE0-897C-3AFDA16A9C37}" dt="2022-04-09T17:27:39.546" v="94" actId="478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add del mod">
        <pc:chgData name="Tegischer Lukas" userId="f78daebb-0565-485c-bd0e-1cd035e796ff" providerId="ADAL" clId="{F8FB3C75-3FE4-4EE0-897C-3AFDA16A9C37}" dt="2022-04-09T17:40:56.286" v="618" actId="47"/>
        <pc:sldMkLst>
          <pc:docMk/>
          <pc:sldMk cId="3277744939" sldId="325"/>
        </pc:sldMkLst>
        <pc:spChg chg="mod">
          <ac:chgData name="Tegischer Lukas" userId="f78daebb-0565-485c-bd0e-1cd035e796ff" providerId="ADAL" clId="{F8FB3C75-3FE4-4EE0-897C-3AFDA16A9C37}" dt="2022-04-09T17:31:05.775" v="170" actId="1076"/>
          <ac:spMkLst>
            <pc:docMk/>
            <pc:sldMk cId="3277744939" sldId="32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1:28.877" v="183" actId="207"/>
          <ac:spMkLst>
            <pc:docMk/>
            <pc:sldMk cId="3277744939" sldId="325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3:20.807" v="237" actId="20577"/>
          <ac:spMkLst>
            <pc:docMk/>
            <pc:sldMk cId="3277744939" sldId="325"/>
            <ac:spMk id="8" creationId="{7462CCFB-48CD-4F04-8C0F-C288664C91BF}"/>
          </ac:spMkLst>
        </pc:spChg>
        <pc:spChg chg="del">
          <ac:chgData name="Tegischer Lukas" userId="f78daebb-0565-485c-bd0e-1cd035e796ff" providerId="ADAL" clId="{F8FB3C75-3FE4-4EE0-897C-3AFDA16A9C37}" dt="2022-04-09T17:31:07.193" v="171" actId="478"/>
          <ac:spMkLst>
            <pc:docMk/>
            <pc:sldMk cId="3277744939" sldId="325"/>
            <ac:spMk id="9" creationId="{B01F0AB9-4675-4DBD-B7CE-7C26C272EB65}"/>
          </ac:spMkLst>
        </pc:spChg>
        <pc:spChg chg="add mod">
          <ac:chgData name="Tegischer Lukas" userId="f78daebb-0565-485c-bd0e-1cd035e796ff" providerId="ADAL" clId="{F8FB3C75-3FE4-4EE0-897C-3AFDA16A9C37}" dt="2022-04-09T17:33:34.587" v="257" actId="2711"/>
          <ac:spMkLst>
            <pc:docMk/>
            <pc:sldMk cId="3277744939" sldId="325"/>
            <ac:spMk id="10" creationId="{55CE9C38-FA7D-425D-B762-E9A9D5023016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035" v="619" actId="47"/>
        <pc:sldMkLst>
          <pc:docMk/>
          <pc:sldMk cId="2659771693" sldId="326"/>
        </pc:sldMkLst>
        <pc:spChg chg="del">
          <ac:chgData name="Tegischer Lukas" userId="f78daebb-0565-485c-bd0e-1cd035e796ff" providerId="ADAL" clId="{F8FB3C75-3FE4-4EE0-897C-3AFDA16A9C37}" dt="2022-04-09T17:31:35.697" v="185" actId="478"/>
          <ac:spMkLst>
            <pc:docMk/>
            <pc:sldMk cId="2659771693" sldId="326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1:48.904" v="193" actId="207"/>
          <ac:spMkLst>
            <pc:docMk/>
            <pc:sldMk cId="2659771693" sldId="326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3:49.310" v="268" actId="20577"/>
          <ac:spMkLst>
            <pc:docMk/>
            <pc:sldMk cId="2659771693" sldId="326"/>
            <ac:spMk id="8" creationId="{15BBF40E-7B6E-4B14-B4AE-C60B9D4F0A8C}"/>
          </ac:spMkLst>
        </pc:spChg>
        <pc:spChg chg="add mod">
          <ac:chgData name="Tegischer Lukas" userId="f78daebb-0565-485c-bd0e-1cd035e796ff" providerId="ADAL" clId="{F8FB3C75-3FE4-4EE0-897C-3AFDA16A9C37}" dt="2022-04-09T17:33:38.921" v="258"/>
          <ac:spMkLst>
            <pc:docMk/>
            <pc:sldMk cId="2659771693" sldId="326"/>
            <ac:spMk id="9" creationId="{3FBB7D44-C82A-4F8E-B7EF-B3FBB9D7662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469" v="620" actId="47"/>
        <pc:sldMkLst>
          <pc:docMk/>
          <pc:sldMk cId="3260970280" sldId="327"/>
        </pc:sldMkLst>
        <pc:spChg chg="add mod">
          <ac:chgData name="Tegischer Lukas" userId="f78daebb-0565-485c-bd0e-1cd035e796ff" providerId="ADAL" clId="{F8FB3C75-3FE4-4EE0-897C-3AFDA16A9C37}" dt="2022-04-09T17:32:10.578" v="205" actId="403"/>
          <ac:spMkLst>
            <pc:docMk/>
            <pc:sldMk cId="3260970280" sldId="327"/>
            <ac:spMk id="6" creationId="{DDC2A099-9D48-47BD-A4E4-9C03B8DBA105}"/>
          </ac:spMkLst>
        </pc:spChg>
        <pc:spChg chg="del">
          <ac:chgData name="Tegischer Lukas" userId="f78daebb-0565-485c-bd0e-1cd035e796ff" providerId="ADAL" clId="{F8FB3C75-3FE4-4EE0-897C-3AFDA16A9C37}" dt="2022-04-09T17:31:53.672" v="195" actId="478"/>
          <ac:spMkLst>
            <pc:docMk/>
            <pc:sldMk cId="3260970280" sldId="327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4:00.966" v="276" actId="403"/>
          <ac:spMkLst>
            <pc:docMk/>
            <pc:sldMk cId="3260970280" sldId="327"/>
            <ac:spMk id="8" creationId="{A8F03A83-9CAB-43F7-9415-0C0B54651DFD}"/>
          </ac:spMkLst>
        </pc:spChg>
        <pc:spChg chg="add mod">
          <ac:chgData name="Tegischer Lukas" userId="f78daebb-0565-485c-bd0e-1cd035e796ff" providerId="ADAL" clId="{F8FB3C75-3FE4-4EE0-897C-3AFDA16A9C37}" dt="2022-04-09T17:33:39.593" v="259"/>
          <ac:spMkLst>
            <pc:docMk/>
            <pc:sldMk cId="3260970280" sldId="327"/>
            <ac:spMk id="9" creationId="{37638CA1-B485-4593-8D62-107F900C4D1E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814" v="621" actId="47"/>
        <pc:sldMkLst>
          <pc:docMk/>
          <pc:sldMk cId="171140579" sldId="328"/>
        </pc:sldMkLst>
        <pc:spChg chg="del">
          <ac:chgData name="Tegischer Lukas" userId="f78daebb-0565-485c-bd0e-1cd035e796ff" providerId="ADAL" clId="{F8FB3C75-3FE4-4EE0-897C-3AFDA16A9C37}" dt="2022-04-09T17:32:17.483" v="207" actId="478"/>
          <ac:spMkLst>
            <pc:docMk/>
            <pc:sldMk cId="171140579" sldId="328"/>
            <ac:spMk id="6" creationId="{DDC2A099-9D48-47BD-A4E4-9C03B8DBA105}"/>
          </ac:spMkLst>
        </pc:spChg>
        <pc:spChg chg="add mod">
          <ac:chgData name="Tegischer Lukas" userId="f78daebb-0565-485c-bd0e-1cd035e796ff" providerId="ADAL" clId="{F8FB3C75-3FE4-4EE0-897C-3AFDA16A9C37}" dt="2022-04-09T17:32:32.001" v="217" actId="1076"/>
          <ac:spMkLst>
            <pc:docMk/>
            <pc:sldMk cId="171140579" sldId="328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4:07.746" v="281" actId="20577"/>
          <ac:spMkLst>
            <pc:docMk/>
            <pc:sldMk cId="171140579" sldId="328"/>
            <ac:spMk id="8" creationId="{F73792FB-A0B4-4446-B09B-16C5EF3F998C}"/>
          </ac:spMkLst>
        </pc:spChg>
        <pc:spChg chg="add mod">
          <ac:chgData name="Tegischer Lukas" userId="f78daebb-0565-485c-bd0e-1cd035e796ff" providerId="ADAL" clId="{F8FB3C75-3FE4-4EE0-897C-3AFDA16A9C37}" dt="2022-04-09T17:33:40.123" v="260"/>
          <ac:spMkLst>
            <pc:docMk/>
            <pc:sldMk cId="171140579" sldId="328"/>
            <ac:spMk id="9" creationId="{E3897DAF-5C1B-41F1-AAB8-E385BAAD33A6}"/>
          </ac:spMkLst>
        </pc:spChg>
        <pc:spChg chg="add mod">
          <ac:chgData name="Tegischer Lukas" userId="f78daebb-0565-485c-bd0e-1cd035e796ff" providerId="ADAL" clId="{F8FB3C75-3FE4-4EE0-897C-3AFDA16A9C37}" dt="2022-04-09T17:34:50.741" v="313" actId="113"/>
          <ac:spMkLst>
            <pc:docMk/>
            <pc:sldMk cId="171140579" sldId="328"/>
            <ac:spMk id="10" creationId="{2E521672-E119-44F1-A446-496DD738FCF5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8.361" v="622" actId="47"/>
        <pc:sldMkLst>
          <pc:docMk/>
          <pc:sldMk cId="863299558" sldId="329"/>
        </pc:sldMkLst>
        <pc:spChg chg="add mod">
          <ac:chgData name="Tegischer Lukas" userId="f78daebb-0565-485c-bd0e-1cd035e796ff" providerId="ADAL" clId="{F8FB3C75-3FE4-4EE0-897C-3AFDA16A9C37}" dt="2022-04-09T17:32:47.713" v="229" actId="1076"/>
          <ac:spMkLst>
            <pc:docMk/>
            <pc:sldMk cId="863299558" sldId="329"/>
            <ac:spMk id="6" creationId="{AEFF5D54-DF9A-41EE-9F46-207E45FC62C4}"/>
          </ac:spMkLst>
        </pc:spChg>
        <pc:spChg chg="del">
          <ac:chgData name="Tegischer Lukas" userId="f78daebb-0565-485c-bd0e-1cd035e796ff" providerId="ADAL" clId="{F8FB3C75-3FE4-4EE0-897C-3AFDA16A9C37}" dt="2022-04-09T17:32:39.189" v="220" actId="478"/>
          <ac:spMkLst>
            <pc:docMk/>
            <pc:sldMk cId="863299558" sldId="329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5:11.400" v="322" actId="403"/>
          <ac:spMkLst>
            <pc:docMk/>
            <pc:sldMk cId="863299558" sldId="329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35:04.989" v="320"/>
          <ac:spMkLst>
            <pc:docMk/>
            <pc:sldMk cId="863299558" sldId="329"/>
            <ac:spMk id="9" creationId="{D5F15F6F-B2E7-4D91-AB03-7DFB30792976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27.584" v="709" actId="1076"/>
        <pc:sldMkLst>
          <pc:docMk/>
          <pc:sldMk cId="3322764098" sldId="330"/>
        </pc:sldMkLst>
        <pc:spChg chg="del mod">
          <ac:chgData name="Tegischer Lukas" userId="f78daebb-0565-485c-bd0e-1cd035e796ff" providerId="ADAL" clId="{F8FB3C75-3FE4-4EE0-897C-3AFDA16A9C37}" dt="2022-04-09T17:35:35.383" v="339" actId="478"/>
          <ac:spMkLst>
            <pc:docMk/>
            <pc:sldMk cId="3322764098" sldId="330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F8FB3C75-3FE4-4EE0-897C-3AFDA16A9C37}" dt="2022-04-09T17:36:27.660" v="405"/>
          <ac:spMkLst>
            <pc:docMk/>
            <pc:sldMk cId="3322764098" sldId="330"/>
            <ac:spMk id="5" creationId="{490ECEAB-7605-4A42-955E-58FDE682F8E6}"/>
          </ac:spMkLst>
        </pc:spChg>
        <pc:spChg chg="add mod">
          <ac:chgData name="Tegischer Lukas" userId="f78daebb-0565-485c-bd0e-1cd035e796ff" providerId="ADAL" clId="{F8FB3C75-3FE4-4EE0-897C-3AFDA16A9C37}" dt="2022-04-09T17:41:37.475" v="633" actId="1076"/>
          <ac:spMkLst>
            <pc:docMk/>
            <pc:sldMk cId="3322764098" sldId="330"/>
            <ac:spMk id="6" creationId="{A93399ED-68E1-455C-962B-B81001B6D8B2}"/>
          </ac:spMkLst>
        </pc:spChg>
        <pc:spChg chg="del">
          <ac:chgData name="Tegischer Lukas" userId="f78daebb-0565-485c-bd0e-1cd035e796ff" providerId="ADAL" clId="{F8FB3C75-3FE4-4EE0-897C-3AFDA16A9C37}" dt="2022-04-09T17:35:22.186" v="337" actId="478"/>
          <ac:spMkLst>
            <pc:docMk/>
            <pc:sldMk cId="3322764098" sldId="330"/>
            <ac:spMk id="6" creationId="{AEFF5D54-DF9A-41EE-9F46-207E45FC62C4}"/>
          </ac:spMkLst>
        </pc:spChg>
        <pc:spChg chg="add del mod">
          <ac:chgData name="Tegischer Lukas" userId="f78daebb-0565-485c-bd0e-1cd035e796ff" providerId="ADAL" clId="{F8FB3C75-3FE4-4EE0-897C-3AFDA16A9C37}" dt="2022-04-09T17:41:27.151" v="625" actId="478"/>
          <ac:spMkLst>
            <pc:docMk/>
            <pc:sldMk cId="3322764098" sldId="330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42:06.840" v="703" actId="113"/>
          <ac:spMkLst>
            <pc:docMk/>
            <pc:sldMk cId="3322764098" sldId="330"/>
            <ac:spMk id="8" creationId="{A6001A3E-1A37-4F24-B1C4-35A215C1AC93}"/>
          </ac:spMkLst>
        </pc:spChg>
        <pc:spChg chg="del">
          <ac:chgData name="Tegischer Lukas" userId="f78daebb-0565-485c-bd0e-1cd035e796ff" providerId="ADAL" clId="{F8FB3C75-3FE4-4EE0-897C-3AFDA16A9C37}" dt="2022-04-09T17:35:22.958" v="338" actId="478"/>
          <ac:spMkLst>
            <pc:docMk/>
            <pc:sldMk cId="3322764098" sldId="330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41:06.961" v="624" actId="478"/>
          <ac:spMkLst>
            <pc:docMk/>
            <pc:sldMk cId="3322764098" sldId="330"/>
            <ac:spMk id="9" creationId="{63C6FB77-3E37-44AA-B559-F014B8575C4F}"/>
          </ac:spMkLst>
        </pc:spChg>
        <pc:spChg chg="add mod">
          <ac:chgData name="Tegischer Lukas" userId="f78daebb-0565-485c-bd0e-1cd035e796ff" providerId="ADAL" clId="{F8FB3C75-3FE4-4EE0-897C-3AFDA16A9C37}" dt="2022-04-09T17:42:27.584" v="709" actId="1076"/>
          <ac:spMkLst>
            <pc:docMk/>
            <pc:sldMk cId="3322764098" sldId="330"/>
            <ac:spMk id="10" creationId="{5AD8729D-DCD7-4636-9271-42AFD6462E7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1676026691" sldId="331"/>
        </pc:sldMkLst>
        <pc:spChg chg="add mod">
          <ac:chgData name="Tegischer Lukas" userId="f78daebb-0565-485c-bd0e-1cd035e796ff" providerId="ADAL" clId="{F8FB3C75-3FE4-4EE0-897C-3AFDA16A9C37}" dt="2022-04-09T17:37:02.292" v="414" actId="1076"/>
          <ac:spMkLst>
            <pc:docMk/>
            <pc:sldMk cId="1676026691" sldId="331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6:55.718" v="409" actId="20577"/>
          <ac:spMkLst>
            <pc:docMk/>
            <pc:sldMk cId="1676026691" sldId="331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37:53.435" v="521" actId="113"/>
          <ac:spMkLst>
            <pc:docMk/>
            <pc:sldMk cId="1676026691" sldId="331"/>
            <ac:spMk id="8" creationId="{8188F556-4A9B-4EA5-9EFA-C966EB339AA4}"/>
          </ac:spMkLst>
        </pc:spChg>
        <pc:spChg chg="del">
          <ac:chgData name="Tegischer Lukas" userId="f78daebb-0565-485c-bd0e-1cd035e796ff" providerId="ADAL" clId="{F8FB3C75-3FE4-4EE0-897C-3AFDA16A9C37}" dt="2022-04-09T17:36:56.657" v="410" actId="478"/>
          <ac:spMkLst>
            <pc:docMk/>
            <pc:sldMk cId="1676026691" sldId="331"/>
            <ac:spMk id="9" creationId="{63C6FB77-3E37-44AA-B559-F014B8575C4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3295365679" sldId="332"/>
        </pc:sldMkLst>
        <pc:spChg chg="del">
          <ac:chgData name="Tegischer Lukas" userId="f78daebb-0565-485c-bd0e-1cd035e796ff" providerId="ADAL" clId="{F8FB3C75-3FE4-4EE0-897C-3AFDA16A9C37}" dt="2022-04-09T17:38:10.748" v="524" actId="478"/>
          <ac:spMkLst>
            <pc:docMk/>
            <pc:sldMk cId="3295365679" sldId="332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8:09.518" v="523" actId="20577"/>
          <ac:spMkLst>
            <pc:docMk/>
            <pc:sldMk cId="3295365679" sldId="332"/>
            <ac:spMk id="7" creationId="{A9399BEC-1570-45FE-B9D4-738846BC4171}"/>
          </ac:spMkLst>
        </pc:spChg>
        <pc:spChg chg="del">
          <ac:chgData name="Tegischer Lukas" userId="f78daebb-0565-485c-bd0e-1cd035e796ff" providerId="ADAL" clId="{F8FB3C75-3FE4-4EE0-897C-3AFDA16A9C37}" dt="2022-04-09T17:38:12.737" v="526" actId="478"/>
          <ac:spMkLst>
            <pc:docMk/>
            <pc:sldMk cId="3295365679" sldId="332"/>
            <ac:spMk id="8" creationId="{8188F556-4A9B-4EA5-9EFA-C966EB339AA4}"/>
          </ac:spMkLst>
        </pc:spChg>
        <pc:spChg chg="add mod">
          <ac:chgData name="Tegischer Lukas" userId="f78daebb-0565-485c-bd0e-1cd035e796ff" providerId="ADAL" clId="{F8FB3C75-3FE4-4EE0-897C-3AFDA16A9C37}" dt="2022-04-09T17:38:23.276" v="529" actId="403"/>
          <ac:spMkLst>
            <pc:docMk/>
            <pc:sldMk cId="3295365679" sldId="332"/>
            <ac:spMk id="9" creationId="{5486F31A-089E-48C4-9951-9097D03BB25C}"/>
          </ac:spMkLst>
        </pc:spChg>
        <pc:spChg chg="add mod">
          <ac:chgData name="Tegischer Lukas" userId="f78daebb-0565-485c-bd0e-1cd035e796ff" providerId="ADAL" clId="{F8FB3C75-3FE4-4EE0-897C-3AFDA16A9C37}" dt="2022-04-09T17:38:34.757" v="555" actId="1076"/>
          <ac:spMkLst>
            <pc:docMk/>
            <pc:sldMk cId="3295365679" sldId="332"/>
            <ac:spMk id="10" creationId="{A3FE11E2-0E75-404F-8649-743D339CBC87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49.993" v="718" actId="1076"/>
        <pc:sldMkLst>
          <pc:docMk/>
          <pc:sldMk cId="4219316335" sldId="333"/>
        </pc:sldMkLst>
        <pc:spChg chg="mod">
          <ac:chgData name="Tegischer Lukas" userId="f78daebb-0565-485c-bd0e-1cd035e796ff" providerId="ADAL" clId="{F8FB3C75-3FE4-4EE0-897C-3AFDA16A9C37}" dt="2022-04-09T17:42:33.115" v="711" actId="20577"/>
          <ac:spMkLst>
            <pc:docMk/>
            <pc:sldMk cId="4219316335" sldId="333"/>
            <ac:spMk id="6" creationId="{A93399ED-68E1-455C-962B-B81001B6D8B2}"/>
          </ac:spMkLst>
        </pc:spChg>
        <pc:spChg chg="add mod">
          <ac:chgData name="Tegischer Lukas" userId="f78daebb-0565-485c-bd0e-1cd035e796ff" providerId="ADAL" clId="{F8FB3C75-3FE4-4EE0-897C-3AFDA16A9C37}" dt="2022-04-09T17:42:49.993" v="718" actId="1076"/>
          <ac:spMkLst>
            <pc:docMk/>
            <pc:sldMk cId="4219316335" sldId="333"/>
            <ac:spMk id="7" creationId="{F0D5B9AA-701F-4FE0-89EB-09F064ECCFBF}"/>
          </ac:spMkLst>
        </pc:spChg>
        <pc:spChg chg="del">
          <ac:chgData name="Tegischer Lukas" userId="f78daebb-0565-485c-bd0e-1cd035e796ff" providerId="ADAL" clId="{F8FB3C75-3FE4-4EE0-897C-3AFDA16A9C37}" dt="2022-04-09T17:42:42.450" v="712" actId="478"/>
          <ac:spMkLst>
            <pc:docMk/>
            <pc:sldMk cId="4219316335" sldId="333"/>
            <ac:spMk id="10" creationId="{5AD8729D-DCD7-4636-9271-42AFD6462E7F}"/>
          </ac:spMkLst>
        </pc:spChg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235412651" sldId="366"/>
        </pc:sldMkLst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9424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8846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Gleichungen 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mit quadratischen Teilen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A93399ED-68E1-455C-962B-B81001B6D8B2}"/>
              </a:ext>
            </a:extLst>
          </p:cNvPr>
          <p:cNvSpPr txBox="1"/>
          <p:nvPr/>
        </p:nvSpPr>
        <p:spPr>
          <a:xfrm>
            <a:off x="419100" y="384931"/>
            <a:ext cx="998220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</a:t>
            </a:r>
            <a:r>
              <a:rPr lang="de-AT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1a</a:t>
            </a: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Vereinfache zuerst &amp; l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öse die Gleichung mit Hilfe von Äquivalenzumformungen. </a:t>
            </a: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Schreibe alle Umformungsschritte auf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! Gib die </a:t>
            </a: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Lösungsmenge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im Raum der rationalen Zahlen an. 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6001A3E-1A37-4F24-B1C4-35A215C1AC93}"/>
              </a:ext>
            </a:extLst>
          </p:cNvPr>
          <p:cNvSpPr txBox="1"/>
          <p:nvPr/>
        </p:nvSpPr>
        <p:spPr>
          <a:xfrm>
            <a:off x="8286750" y="1318796"/>
            <a:ext cx="3701674" cy="92333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Bemerkung: </a:t>
            </a:r>
          </a:p>
          <a:p>
            <a:pPr algn="ctr"/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Quadratische Teile müssen wegfallen </a:t>
            </a:r>
            <a:b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(Thema: Lineare Gleichungen)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5AD8729D-DCD7-4636-9271-42AFD6462E7F}"/>
                  </a:ext>
                </a:extLst>
              </p:cNvPr>
              <p:cNvSpPr txBox="1"/>
              <p:nvPr/>
            </p:nvSpPr>
            <p:spPr>
              <a:xfrm>
                <a:off x="546476" y="1580406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+4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−6</m:t>
                          </m:r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5AD8729D-DCD7-4636-9271-42AFD6462E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476" y="1580406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2764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A93399ED-68E1-455C-962B-B81001B6D8B2}"/>
              </a:ext>
            </a:extLst>
          </p:cNvPr>
          <p:cNvSpPr txBox="1"/>
          <p:nvPr/>
        </p:nvSpPr>
        <p:spPr>
          <a:xfrm>
            <a:off x="419100" y="384931"/>
            <a:ext cx="998220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</a:t>
            </a:r>
            <a:r>
              <a:rPr lang="de-AT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1b</a:t>
            </a: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Vereinfache zuerst &amp; l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öse die Gleichung mit Hilfe von Äquivalenzumformungen. </a:t>
            </a: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Schreibe alle Umformungsschritte auf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! Gib die </a:t>
            </a: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Lösungsmenge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im Raum der rationalen Zahlen an. 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6001A3E-1A37-4F24-B1C4-35A215C1AC93}"/>
              </a:ext>
            </a:extLst>
          </p:cNvPr>
          <p:cNvSpPr txBox="1"/>
          <p:nvPr/>
        </p:nvSpPr>
        <p:spPr>
          <a:xfrm>
            <a:off x="8286750" y="1318796"/>
            <a:ext cx="3701674" cy="92333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Bemerkung: </a:t>
            </a:r>
          </a:p>
          <a:p>
            <a:pPr algn="ctr"/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Quadratische Teile müssen wegfallen </a:t>
            </a:r>
            <a:b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(Thema: Lineare Gleichungen)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F0D5B9AA-701F-4FE0-89EB-09F064ECCFBF}"/>
                  </a:ext>
                </a:extLst>
              </p:cNvPr>
              <p:cNvSpPr txBox="1"/>
              <p:nvPr/>
            </p:nvSpPr>
            <p:spPr>
              <a:xfrm>
                <a:off x="647700" y="1580406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−7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=2∙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+18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F0D5B9AA-701F-4FE0-89EB-09F064ECCF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" y="1580406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9316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110</Words>
  <Application>Microsoft Office PowerPoint</Application>
  <PresentationFormat>Breitbild</PresentationFormat>
  <Paragraphs>10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Calibri</vt:lpstr>
      <vt:lpstr>Cambria Math</vt:lpstr>
      <vt:lpstr>Georgia</vt:lpstr>
      <vt:lpstr>Trebuchet MS</vt:lpstr>
      <vt:lpstr>Wingdings</vt:lpstr>
      <vt:lpstr>Holzart</vt:lpstr>
      <vt:lpstr>Lineare Gleichungen  mit quadratischen Teilen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2022-11-04T15:37:11Z</dcterms:modified>
</cp:coreProperties>
</file>