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80" r:id="rId3"/>
    <p:sldId id="381" r:id="rId4"/>
    <p:sldId id="382" r:id="rId5"/>
    <p:sldId id="37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F07919-95B9-4634-BF5E-1E980B82DF88}"/>
    <pc:docChg chg="custSel delSld modSld">
      <pc:chgData name="Tegischer Lukas" userId="f78daebb-0565-485c-bd0e-1cd035e796ff" providerId="ADAL" clId="{1BF07919-95B9-4634-BF5E-1E980B82DF88}" dt="2022-11-04T11:25:51.209" v="6" actId="47"/>
      <pc:docMkLst>
        <pc:docMk/>
      </pc:docMkLst>
      <pc:sldChg chg="delSp mod delAnim">
        <pc:chgData name="Tegischer Lukas" userId="f78daebb-0565-485c-bd0e-1cd035e796ff" providerId="ADAL" clId="{1BF07919-95B9-4634-BF5E-1E980B82DF88}" dt="2022-11-04T11:25:46.07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BF07919-95B9-4634-BF5E-1E980B82DF88}" dt="2022-11-04T11:25:46.078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BF07919-95B9-4634-BF5E-1E980B82DF88}" dt="2022-11-04T11:25:45.15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BF07919-95B9-4634-BF5E-1E980B82DF88}" dt="2022-11-04T11:25:51.209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BF07919-95B9-4634-BF5E-1E980B82DF88}" dt="2022-11-04T11:25:49.435" v="5" actId="478"/>
        <pc:sldMkLst>
          <pc:docMk/>
          <pc:sldMk cId="1830710090" sldId="371"/>
        </pc:sldMkLst>
        <pc:picChg chg="del">
          <ac:chgData name="Tegischer Lukas" userId="f78daebb-0565-485c-bd0e-1cd035e796ff" providerId="ADAL" clId="{1BF07919-95B9-4634-BF5E-1E980B82DF88}" dt="2022-11-04T11:25:49.435" v="5" actId="478"/>
          <ac:picMkLst>
            <pc:docMk/>
            <pc:sldMk cId="1830710090" sldId="37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BF07919-95B9-4634-BF5E-1E980B82DF88}" dt="2022-11-04T11:25:47.255" v="2" actId="478"/>
        <pc:sldMkLst>
          <pc:docMk/>
          <pc:sldMk cId="2014823747" sldId="380"/>
        </pc:sldMkLst>
        <pc:picChg chg="del">
          <ac:chgData name="Tegischer Lukas" userId="f78daebb-0565-485c-bd0e-1cd035e796ff" providerId="ADAL" clId="{1BF07919-95B9-4634-BF5E-1E980B82DF88}" dt="2022-11-04T11:25:47.255" v="2" actId="478"/>
          <ac:picMkLst>
            <pc:docMk/>
            <pc:sldMk cId="2014823747" sldId="38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BF07919-95B9-4634-BF5E-1E980B82DF88}" dt="2022-11-04T11:25:47.785" v="3" actId="478"/>
        <pc:sldMkLst>
          <pc:docMk/>
          <pc:sldMk cId="1451226821" sldId="381"/>
        </pc:sldMkLst>
        <pc:picChg chg="del">
          <ac:chgData name="Tegischer Lukas" userId="f78daebb-0565-485c-bd0e-1cd035e796ff" providerId="ADAL" clId="{1BF07919-95B9-4634-BF5E-1E980B82DF88}" dt="2022-11-04T11:25:47.785" v="3" actId="478"/>
          <ac:picMkLst>
            <pc:docMk/>
            <pc:sldMk cId="1451226821" sldId="38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BF07919-95B9-4634-BF5E-1E980B82DF88}" dt="2022-11-04T11:25:48.827" v="4" actId="478"/>
        <pc:sldMkLst>
          <pc:docMk/>
          <pc:sldMk cId="3289247550" sldId="382"/>
        </pc:sldMkLst>
        <pc:picChg chg="del">
          <ac:chgData name="Tegischer Lukas" userId="f78daebb-0565-485c-bd0e-1cd035e796ff" providerId="ADAL" clId="{1BF07919-95B9-4634-BF5E-1E980B82DF88}" dt="2022-11-04T11:25:48.827" v="4" actId="478"/>
          <ac:picMkLst>
            <pc:docMk/>
            <pc:sldMk cId="3289247550" sldId="38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5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699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158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3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Produktregel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 - Differentialrechnung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50694" y="310467"/>
            <a:ext cx="269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Produktregel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FF0A464-C638-4C18-93E9-26CE1FC88939}"/>
                  </a:ext>
                </a:extLst>
              </p:cNvPr>
              <p:cNvSpPr txBox="1"/>
              <p:nvPr/>
            </p:nvSpPr>
            <p:spPr>
              <a:xfrm>
                <a:off x="3657599" y="1083079"/>
                <a:ext cx="4876798" cy="11057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𝑔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FF0A464-C638-4C18-93E9-26CE1FC88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1083079"/>
                <a:ext cx="4876798" cy="1105752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D987708-A225-4F44-BAA3-8768F39C71AC}"/>
                  </a:ext>
                </a:extLst>
              </p:cNvPr>
              <p:cNvSpPr txBox="1"/>
              <p:nvPr/>
            </p:nvSpPr>
            <p:spPr>
              <a:xfrm>
                <a:off x="514350" y="280618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D987708-A225-4F44-BAA3-8768F39C7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2806184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8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149841" y="251183"/>
            <a:ext cx="1892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D987708-A225-4F44-BAA3-8768F39C71AC}"/>
                  </a:ext>
                </a:extLst>
              </p:cNvPr>
              <p:cNvSpPr txBox="1"/>
              <p:nvPr/>
            </p:nvSpPr>
            <p:spPr>
              <a:xfrm>
                <a:off x="3047997" y="98962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de-AT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D987708-A225-4F44-BAA3-8768F39C7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989620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FE5F9D8A-1965-468C-BD8B-64E7313FF0D3}"/>
              </a:ext>
            </a:extLst>
          </p:cNvPr>
          <p:cNvSpPr txBox="1"/>
          <p:nvPr/>
        </p:nvSpPr>
        <p:spPr>
          <a:xfrm>
            <a:off x="276225" y="1774205"/>
            <a:ext cx="4873616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Möglichkeit 1: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Ausmultiplizieren &amp; Ableitungsregeln für eine Polynomfunktion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BD0F11E-8961-4450-9B55-5D2D20062889}"/>
              </a:ext>
            </a:extLst>
          </p:cNvPr>
          <p:cNvSpPr txBox="1"/>
          <p:nvPr/>
        </p:nvSpPr>
        <p:spPr>
          <a:xfrm>
            <a:off x="6477000" y="1938864"/>
            <a:ext cx="4873616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Möglichkeit 2: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Produktregel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DA5ECC3-0595-4251-BF7B-32C19FF1BE25}"/>
                  </a:ext>
                </a:extLst>
              </p:cNvPr>
              <p:cNvSpPr txBox="1"/>
              <p:nvPr/>
            </p:nvSpPr>
            <p:spPr>
              <a:xfrm>
                <a:off x="-438153" y="260264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de-AT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DA5ECC3-0595-4251-BF7B-32C19FF1B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8153" y="2602647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5581C21-ABA5-44F2-BFE7-87C67955C9E3}"/>
                  </a:ext>
                </a:extLst>
              </p:cNvPr>
              <p:cNvSpPr txBox="1"/>
              <p:nvPr/>
            </p:nvSpPr>
            <p:spPr>
              <a:xfrm>
                <a:off x="5865808" y="260264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de-AT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5581C21-ABA5-44F2-BFE7-87C67955C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808" y="2602647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22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149841" y="251183"/>
            <a:ext cx="1892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AC3650D-5D84-416F-8956-12880A87463D}"/>
                  </a:ext>
                </a:extLst>
              </p:cNvPr>
              <p:cNvSpPr txBox="1"/>
              <p:nvPr/>
            </p:nvSpPr>
            <p:spPr>
              <a:xfrm>
                <a:off x="1233484" y="1152436"/>
                <a:ext cx="9725026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Die Produktregel benötigst du aber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zwingend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bei Funktionen des Typs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d>
                      <m:dPr>
                        <m:ctrlPr>
                          <a:rPr lang="de-AT" sz="2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2000" i="1">
                        <a:solidFill>
                          <a:srgbClr val="ED7D3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d>
                      <m:dPr>
                        <m:ctrlPr>
                          <a:rPr lang="de-AT" sz="20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die nicht durch Ausmultiplizieren auf die Polynomform gebracht werden können (z.B.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Winkelfunktionen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Sinus &amp; Cosinus oder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Exponentialfunktion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).</a:t>
                </a:r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AC3650D-5D84-416F-8956-12880A874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484" y="1152436"/>
                <a:ext cx="9725026" cy="1015663"/>
              </a:xfrm>
              <a:prstGeom prst="rect">
                <a:avLst/>
              </a:prstGeom>
              <a:blipFill>
                <a:blip r:embed="rId4"/>
                <a:stretch>
                  <a:fillRect t="-2994" r="-313" b="-95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701F373-439A-4E3F-A810-E71954728454}"/>
                  </a:ext>
                </a:extLst>
              </p:cNvPr>
              <p:cNvSpPr txBox="1"/>
              <p:nvPr/>
            </p:nvSpPr>
            <p:spPr>
              <a:xfrm>
                <a:off x="3047997" y="2546132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r>
                            <a:rPr lang="de-AT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701F373-439A-4E3F-A810-E71954728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2546132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2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976E8B7-FA58-484D-9BA0-A99B6BA4D002}"/>
              </a:ext>
            </a:extLst>
          </p:cNvPr>
          <p:cNvSpPr txBox="1"/>
          <p:nvPr/>
        </p:nvSpPr>
        <p:spPr>
          <a:xfrm>
            <a:off x="323849" y="341673"/>
            <a:ext cx="95726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Bilde die Ableitungsfunktion der Funktion f mit Hilfe der </a:t>
            </a:r>
            <a:r>
              <a:rPr lang="de-AT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Produktregel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Kontrolliere anschließend durch Ausmultizieren und Ableiten der Polynomfunktion.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B5094B8-4AA5-40D9-AAA4-C3AD6B5567D6}"/>
                  </a:ext>
                </a:extLst>
              </p:cNvPr>
              <p:cNvSpPr txBox="1"/>
              <p:nvPr/>
            </p:nvSpPr>
            <p:spPr>
              <a:xfrm>
                <a:off x="561975" y="11964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B5094B8-4AA5-40D9-AAA4-C3AD6B556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" y="119645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l="-400"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151</Words>
  <Application>Microsoft Office PowerPoint</Application>
  <PresentationFormat>Breitbild</PresentationFormat>
  <Paragraphs>18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Die Produktregel Ableitungsregeln - Differentialrechnung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2022-11-04T11:25:51Z</dcterms:modified>
</cp:coreProperties>
</file>