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380" r:id="rId3"/>
    <p:sldId id="381" r:id="rId4"/>
    <p:sldId id="382" r:id="rId5"/>
    <p:sldId id="371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1BD77E5D-AD63-42E5-92C4-823CC3F66884}"/>
    <pc:docChg chg="undo custSel addSld delSld modSld sldOrd">
      <pc:chgData name="Tegischer Lukas" userId="f78daebb-0565-485c-bd0e-1cd035e796ff" providerId="ADAL" clId="{1BD77E5D-AD63-42E5-92C4-823CC3F66884}" dt="2021-03-11T20:47:10.860" v="1006"/>
      <pc:docMkLst>
        <pc:docMk/>
      </pc:docMkLst>
      <pc:sldChg chg="modSp mod">
        <pc:chgData name="Tegischer Lukas" userId="f78daebb-0565-485c-bd0e-1cd035e796ff" providerId="ADAL" clId="{1BD77E5D-AD63-42E5-92C4-823CC3F66884}" dt="2021-03-10T08:08:42.555" v="775" actId="207"/>
        <pc:sldMkLst>
          <pc:docMk/>
          <pc:sldMk cId="336392357" sldId="256"/>
        </pc:sldMkLst>
        <pc:spChg chg="mod">
          <ac:chgData name="Tegischer Lukas" userId="f78daebb-0565-485c-bd0e-1cd035e796ff" providerId="ADAL" clId="{1BD77E5D-AD63-42E5-92C4-823CC3F66884}" dt="2021-03-10T08:08:42.555" v="775" actId="20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add del mod">
        <pc:chgData name="Tegischer Lukas" userId="f78daebb-0565-485c-bd0e-1cd035e796ff" providerId="ADAL" clId="{1BD77E5D-AD63-42E5-92C4-823CC3F66884}" dt="2021-03-11T20:47:10.860" v="1006"/>
        <pc:sldMkLst>
          <pc:docMk/>
          <pc:sldMk cId="3932101437" sldId="291"/>
        </pc:sldMkLst>
        <pc:picChg chg="add mod">
          <ac:chgData name="Tegischer Lukas" userId="f78daebb-0565-485c-bd0e-1cd035e796ff" providerId="ADAL" clId="{1BD77E5D-AD63-42E5-92C4-823CC3F66884}" dt="2021-03-10T08:19:29.956" v="1004" actId="1076"/>
          <ac:picMkLst>
            <pc:docMk/>
            <pc:sldMk cId="3932101437" sldId="291"/>
            <ac:picMk id="3" creationId="{6152F17B-146B-4254-A97C-45BD933267C5}"/>
          </ac:picMkLst>
        </pc:picChg>
        <pc:picChg chg="add del mod">
          <ac:chgData name="Tegischer Lukas" userId="f78daebb-0565-485c-bd0e-1cd035e796ff" providerId="ADAL" clId="{1BD77E5D-AD63-42E5-92C4-823CC3F66884}" dt="2021-03-10T08:18:11.970" v="985" actId="478"/>
          <ac:picMkLst>
            <pc:docMk/>
            <pc:sldMk cId="3932101437" sldId="291"/>
            <ac:picMk id="5" creationId="{AC6E5C13-8C05-4175-9470-A6BBDD3E484F}"/>
          </ac:picMkLst>
        </pc:picChg>
        <pc:picChg chg="mod">
          <ac:chgData name="Tegischer Lukas" userId="f78daebb-0565-485c-bd0e-1cd035e796ff" providerId="ADAL" clId="{1BD77E5D-AD63-42E5-92C4-823CC3F66884}" dt="2021-03-10T08:19:13.298" v="1001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delAnim modAnim">
        <pc:chgData name="Tegischer Lukas" userId="f78daebb-0565-485c-bd0e-1cd035e796ff" providerId="ADAL" clId="{1BD77E5D-AD63-42E5-92C4-823CC3F66884}" dt="2021-03-10T08:00:52.940" v="425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BD77E5D-AD63-42E5-92C4-823CC3F66884}" dt="2021-03-10T07:50:38.306" v="36" actId="20577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2:33.052" v="65" actId="20577"/>
          <ac:spMkLst>
            <pc:docMk/>
            <pc:sldMk cId="442268101" sldId="295"/>
            <ac:spMk id="3" creationId="{4A8AA135-F544-4145-B15A-FC69958C00FE}"/>
          </ac:spMkLst>
        </pc:spChg>
        <pc:spChg chg="del">
          <ac:chgData name="Tegischer Lukas" userId="f78daebb-0565-485c-bd0e-1cd035e796ff" providerId="ADAL" clId="{1BD77E5D-AD63-42E5-92C4-823CC3F66884}" dt="2021-03-10T07:49:44.956" v="32" actId="478"/>
          <ac:spMkLst>
            <pc:docMk/>
            <pc:sldMk cId="442268101" sldId="295"/>
            <ac:spMk id="4" creationId="{5BDE7C48-6866-4EEF-B439-BA2A7ADBB325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5" creationId="{F3C0F665-126B-488C-AF01-64B27C88938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6" creationId="{43929B36-5F9E-439E-84E6-99863984857D}"/>
          </ac:spMkLst>
        </pc:spChg>
        <pc:spChg chg="del">
          <ac:chgData name="Tegischer Lukas" userId="f78daebb-0565-485c-bd0e-1cd035e796ff" providerId="ADAL" clId="{1BD77E5D-AD63-42E5-92C4-823CC3F66884}" dt="2021-03-10T07:49:46.077" v="33" actId="478"/>
          <ac:spMkLst>
            <pc:docMk/>
            <pc:sldMk cId="442268101" sldId="295"/>
            <ac:spMk id="7" creationId="{72FDF447-1832-4ABC-81D8-5F455E8BEB47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8" creationId="{594BAA8A-6294-4507-B1DA-09FF8F83BCEC}"/>
          </ac:spMkLst>
        </pc:spChg>
        <pc:spChg chg="del">
          <ac:chgData name="Tegischer Lukas" userId="f78daebb-0565-485c-bd0e-1cd035e796ff" providerId="ADAL" clId="{1BD77E5D-AD63-42E5-92C4-823CC3F66884}" dt="2021-03-10T07:49:47.345" v="34" actId="478"/>
          <ac:spMkLst>
            <pc:docMk/>
            <pc:sldMk cId="442268101" sldId="295"/>
            <ac:spMk id="9" creationId="{FD9CDDCF-1DBF-4CC0-A55E-6221DCC9B236}"/>
          </ac:spMkLst>
        </pc:spChg>
        <pc:spChg chg="add del">
          <ac:chgData name="Tegischer Lukas" userId="f78daebb-0565-485c-bd0e-1cd035e796ff" providerId="ADAL" clId="{1BD77E5D-AD63-42E5-92C4-823CC3F66884}" dt="2021-03-10T07:51:22.354" v="46"/>
          <ac:spMkLst>
            <pc:docMk/>
            <pc:sldMk cId="442268101" sldId="295"/>
            <ac:spMk id="10" creationId="{FE044260-43CC-4B86-9765-247A8ADA01A5}"/>
          </ac:spMkLst>
        </pc:spChg>
        <pc:spChg chg="add mod">
          <ac:chgData name="Tegischer Lukas" userId="f78daebb-0565-485c-bd0e-1cd035e796ff" providerId="ADAL" clId="{1BD77E5D-AD63-42E5-92C4-823CC3F66884}" dt="2021-03-10T07:51:42.236" v="53" actId="403"/>
          <ac:spMkLst>
            <pc:docMk/>
            <pc:sldMk cId="442268101" sldId="295"/>
            <ac:spMk id="11" creationId="{5D0BD138-C865-4A33-967E-CA295ED16D4D}"/>
          </ac:spMkLst>
        </pc:spChg>
        <pc:spChg chg="add mod">
          <ac:chgData name="Tegischer Lukas" userId="f78daebb-0565-485c-bd0e-1cd035e796ff" providerId="ADAL" clId="{1BD77E5D-AD63-42E5-92C4-823CC3F66884}" dt="2021-03-10T07:52:00.299" v="59" actId="1076"/>
          <ac:spMkLst>
            <pc:docMk/>
            <pc:sldMk cId="442268101" sldId="295"/>
            <ac:spMk id="13" creationId="{F1719804-58B0-4014-B127-68A1798B4C63}"/>
          </ac:spMkLst>
        </pc:spChg>
        <pc:picChg chg="mod">
          <ac:chgData name="Tegischer Lukas" userId="f78daebb-0565-485c-bd0e-1cd035e796ff" providerId="ADAL" clId="{1BD77E5D-AD63-42E5-92C4-823CC3F66884}" dt="2021-03-10T08:00:52.940" v="425" actId="1076"/>
          <ac:picMkLst>
            <pc:docMk/>
            <pc:sldMk cId="442268101" sldId="295"/>
            <ac:picMk id="14" creationId="{053D7308-DE5D-4085-8981-CCF5F27D1668}"/>
          </ac:picMkLst>
        </pc:picChg>
        <pc:picChg chg="add mod">
          <ac:chgData name="Tegischer Lukas" userId="f78daebb-0565-485c-bd0e-1cd035e796ff" providerId="ADAL" clId="{1BD77E5D-AD63-42E5-92C4-823CC3F66884}" dt="2021-03-10T07:52:17.460" v="64" actId="1076"/>
          <ac:picMkLst>
            <pc:docMk/>
            <pc:sldMk cId="442268101" sldId="295"/>
            <ac:picMk id="20" creationId="{9EA8F967-8C63-469B-B5E1-9873FC0B91C4}"/>
          </ac:picMkLst>
        </pc:picChg>
        <pc:picChg chg="add del">
          <ac:chgData name="Tegischer Lukas" userId="f78daebb-0565-485c-bd0e-1cd035e796ff" providerId="ADAL" clId="{1BD77E5D-AD63-42E5-92C4-823CC3F66884}" dt="2021-03-10T07:51:22.354" v="46"/>
          <ac:picMkLst>
            <pc:docMk/>
            <pc:sldMk cId="442268101" sldId="295"/>
            <ac:picMk id="2049" creationId="{628E5378-EB5E-461F-9C87-8E1DB7DA6972}"/>
          </ac:picMkLst>
        </pc:pic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2" creationId="{8D947FC4-B834-4C44-BBF2-3662B668EBAA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6" creationId="{6D83FF67-961E-420B-B02E-1BA2A30A31CE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8" creationId="{9CB1B6DD-B955-40BB-91DF-C649CC1A0ABD}"/>
          </ac:cxnSpMkLst>
        </pc:cxnChg>
        <pc:cxnChg chg="del">
          <ac:chgData name="Tegischer Lukas" userId="f78daebb-0565-485c-bd0e-1cd035e796ff" providerId="ADAL" clId="{1BD77E5D-AD63-42E5-92C4-823CC3F66884}" dt="2021-03-10T07:49:47.345" v="34" actId="478"/>
          <ac:cxnSpMkLst>
            <pc:docMk/>
            <pc:sldMk cId="442268101" sldId="295"/>
            <ac:cxnSpMk id="19" creationId="{AA34A296-865F-40E1-BF49-357827852026}"/>
          </ac:cxnSpMkLst>
        </pc:cxnChg>
      </pc:sldChg>
      <pc:sldChg chg="del">
        <pc:chgData name="Tegischer Lukas" userId="f78daebb-0565-485c-bd0e-1cd035e796ff" providerId="ADAL" clId="{1BD77E5D-AD63-42E5-92C4-823CC3F66884}" dt="2021-03-10T08:08:55.234" v="777" actId="47"/>
        <pc:sldMkLst>
          <pc:docMk/>
          <pc:sldMk cId="1937520943" sldId="310"/>
        </pc:sldMkLst>
      </pc:sldChg>
      <pc:sldChg chg="del">
        <pc:chgData name="Tegischer Lukas" userId="f78daebb-0565-485c-bd0e-1cd035e796ff" providerId="ADAL" clId="{1BD77E5D-AD63-42E5-92C4-823CC3F66884}" dt="2021-03-10T08:08:54.631" v="776" actId="47"/>
        <pc:sldMkLst>
          <pc:docMk/>
          <pc:sldMk cId="3599793398" sldId="313"/>
        </pc:sldMkLst>
      </pc:sldChg>
      <pc:sldChg chg="del">
        <pc:chgData name="Tegischer Lukas" userId="f78daebb-0565-485c-bd0e-1cd035e796ff" providerId="ADAL" clId="{1BD77E5D-AD63-42E5-92C4-823CC3F66884}" dt="2021-03-10T08:08:56.105" v="778" actId="47"/>
        <pc:sldMkLst>
          <pc:docMk/>
          <pc:sldMk cId="1006095775" sldId="314"/>
        </pc:sldMkLst>
      </pc:sldChg>
      <pc:sldChg chg="addSp delSp modSp add mod delAnim modAnim">
        <pc:chgData name="Tegischer Lukas" userId="f78daebb-0565-485c-bd0e-1cd035e796ff" providerId="ADAL" clId="{1BD77E5D-AD63-42E5-92C4-823CC3F66884}" dt="2021-03-10T08:00:50.174" v="424" actId="1076"/>
        <pc:sldMkLst>
          <pc:docMk/>
          <pc:sldMk cId="954121800" sldId="315"/>
        </pc:sldMkLst>
        <pc:spChg chg="mod">
          <ac:chgData name="Tegischer Lukas" userId="f78daebb-0565-485c-bd0e-1cd035e796ff" providerId="ADAL" clId="{1BD77E5D-AD63-42E5-92C4-823CC3F66884}" dt="2021-03-10T07:53:37.318" v="105" actId="20577"/>
          <ac:spMkLst>
            <pc:docMk/>
            <pc:sldMk cId="954121800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3:44.417" v="106" actId="478"/>
          <ac:spMkLst>
            <pc:docMk/>
            <pc:sldMk cId="954121800" sldId="31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BD77E5D-AD63-42E5-92C4-823CC3F66884}" dt="2021-03-10T07:54:40.421" v="129" actId="21"/>
          <ac:spMkLst>
            <pc:docMk/>
            <pc:sldMk cId="954121800" sldId="315"/>
            <ac:spMk id="4" creationId="{56F32EE9-6549-4985-AE91-229E7449DDE2}"/>
          </ac:spMkLst>
        </pc:spChg>
        <pc:spChg chg="add mod">
          <ac:chgData name="Tegischer Lukas" userId="f78daebb-0565-485c-bd0e-1cd035e796ff" providerId="ADAL" clId="{1BD77E5D-AD63-42E5-92C4-823CC3F66884}" dt="2021-03-10T07:55:07.906" v="138" actId="1076"/>
          <ac:spMkLst>
            <pc:docMk/>
            <pc:sldMk cId="954121800" sldId="315"/>
            <ac:spMk id="5" creationId="{9EF9E421-DD9B-42BE-AED5-0D1453D2B86D}"/>
          </ac:spMkLst>
        </pc:spChg>
        <pc:spChg chg="del">
          <ac:chgData name="Tegischer Lukas" userId="f78daebb-0565-485c-bd0e-1cd035e796ff" providerId="ADAL" clId="{1BD77E5D-AD63-42E5-92C4-823CC3F66884}" dt="2021-03-10T07:53:45.498" v="107" actId="478"/>
          <ac:spMkLst>
            <pc:docMk/>
            <pc:sldMk cId="954121800" sldId="315"/>
            <ac:spMk id="11" creationId="{5D0BD138-C865-4A33-967E-CA295ED16D4D}"/>
          </ac:spMkLst>
        </pc:spChg>
        <pc:spChg chg="del">
          <ac:chgData name="Tegischer Lukas" userId="f78daebb-0565-485c-bd0e-1cd035e796ff" providerId="ADAL" clId="{1BD77E5D-AD63-42E5-92C4-823CC3F66884}" dt="2021-03-10T07:53:46.474" v="108" actId="478"/>
          <ac:spMkLst>
            <pc:docMk/>
            <pc:sldMk cId="954121800" sldId="315"/>
            <ac:spMk id="13" creationId="{F1719804-58B0-4014-B127-68A1798B4C63}"/>
          </ac:spMkLst>
        </pc:spChg>
        <pc:picChg chg="add mod">
          <ac:chgData name="Tegischer Lukas" userId="f78daebb-0565-485c-bd0e-1cd035e796ff" providerId="ADAL" clId="{1BD77E5D-AD63-42E5-92C4-823CC3F66884}" dt="2021-03-10T07:54:57.354" v="136" actId="1076"/>
          <ac:picMkLst>
            <pc:docMk/>
            <pc:sldMk cId="954121800" sldId="315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50.174" v="424" actId="1076"/>
          <ac:picMkLst>
            <pc:docMk/>
            <pc:sldMk cId="954121800" sldId="315"/>
            <ac:picMk id="14" creationId="{053D7308-DE5D-4085-8981-CCF5F27D1668}"/>
          </ac:picMkLst>
        </pc:picChg>
        <pc:picChg chg="del">
          <ac:chgData name="Tegischer Lukas" userId="f78daebb-0565-485c-bd0e-1cd035e796ff" providerId="ADAL" clId="{1BD77E5D-AD63-42E5-92C4-823CC3F66884}" dt="2021-03-10T07:53:46.967" v="109" actId="478"/>
          <ac:picMkLst>
            <pc:docMk/>
            <pc:sldMk cId="954121800" sldId="315"/>
            <ac:picMk id="20" creationId="{9EA8F967-8C63-469B-B5E1-9873FC0B91C4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07:56.248" v="660"/>
        <pc:sldMkLst>
          <pc:docMk/>
          <pc:sldMk cId="1152790701" sldId="316"/>
        </pc:sldMkLst>
        <pc:spChg chg="mod">
          <ac:chgData name="Tegischer Lukas" userId="f78daebb-0565-485c-bd0e-1cd035e796ff" providerId="ADAL" clId="{1BD77E5D-AD63-42E5-92C4-823CC3F66884}" dt="2021-03-10T07:57:23.161" v="285" actId="1076"/>
          <ac:spMkLst>
            <pc:docMk/>
            <pc:sldMk cId="1152790701" sldId="31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7:57:25.186" v="286" actId="1076"/>
          <ac:spMkLst>
            <pc:docMk/>
            <pc:sldMk cId="1152790701" sldId="316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5:38.563" v="141" actId="478"/>
          <ac:spMkLst>
            <pc:docMk/>
            <pc:sldMk cId="1152790701" sldId="316"/>
            <ac:spMk id="4" creationId="{56F32EE9-6549-4985-AE91-229E7449DDE2}"/>
          </ac:spMkLst>
        </pc:spChg>
        <pc:spChg chg="del">
          <ac:chgData name="Tegischer Lukas" userId="f78daebb-0565-485c-bd0e-1cd035e796ff" providerId="ADAL" clId="{1BD77E5D-AD63-42E5-92C4-823CC3F66884}" dt="2021-03-10T07:55:43.014" v="143" actId="478"/>
          <ac:spMkLst>
            <pc:docMk/>
            <pc:sldMk cId="1152790701" sldId="316"/>
            <ac:spMk id="5" creationId="{9EF9E421-DD9B-42BE-AED5-0D1453D2B86D}"/>
          </ac:spMkLst>
        </pc:spChg>
        <pc:spChg chg="add mod">
          <ac:chgData name="Tegischer Lukas" userId="f78daebb-0565-485c-bd0e-1cd035e796ff" providerId="ADAL" clId="{1BD77E5D-AD63-42E5-92C4-823CC3F66884}" dt="2021-03-10T07:57:26.954" v="287" actId="1076"/>
          <ac:spMkLst>
            <pc:docMk/>
            <pc:sldMk cId="1152790701" sldId="316"/>
            <ac:spMk id="6" creationId="{9FA6630F-E5C4-4F50-ABBF-CC11493292CA}"/>
          </ac:spMkLst>
        </pc:spChg>
        <pc:spChg chg="add mod">
          <ac:chgData name="Tegischer Lukas" userId="f78daebb-0565-485c-bd0e-1cd035e796ff" providerId="ADAL" clId="{1BD77E5D-AD63-42E5-92C4-823CC3F66884}" dt="2021-03-10T07:58:17.572" v="386" actId="403"/>
          <ac:spMkLst>
            <pc:docMk/>
            <pc:sldMk cId="1152790701" sldId="316"/>
            <ac:spMk id="7" creationId="{019B2011-D3CF-4D52-B68F-11BD7C366864}"/>
          </ac:spMkLst>
        </pc:spChg>
        <pc:spChg chg="add mod">
          <ac:chgData name="Tegischer Lukas" userId="f78daebb-0565-485c-bd0e-1cd035e796ff" providerId="ADAL" clId="{1BD77E5D-AD63-42E5-92C4-823CC3F66884}" dt="2021-03-10T07:58:26.486" v="391" actId="20577"/>
          <ac:spMkLst>
            <pc:docMk/>
            <pc:sldMk cId="1152790701" sldId="316"/>
            <ac:spMk id="10" creationId="{3474B6AA-C743-4F89-9766-4EF2154644EE}"/>
          </ac:spMkLst>
        </pc:spChg>
        <pc:spChg chg="add mod">
          <ac:chgData name="Tegischer Lukas" userId="f78daebb-0565-485c-bd0e-1cd035e796ff" providerId="ADAL" clId="{1BD77E5D-AD63-42E5-92C4-823CC3F66884}" dt="2021-03-10T07:58:33.754" v="395" actId="20577"/>
          <ac:spMkLst>
            <pc:docMk/>
            <pc:sldMk cId="1152790701" sldId="316"/>
            <ac:spMk id="11" creationId="{CB1FD612-B19B-418C-BCD2-E8AC237F15D7}"/>
          </ac:spMkLst>
        </pc:spChg>
        <pc:spChg chg="add mod">
          <ac:chgData name="Tegischer Lukas" userId="f78daebb-0565-485c-bd0e-1cd035e796ff" providerId="ADAL" clId="{1BD77E5D-AD63-42E5-92C4-823CC3F66884}" dt="2021-03-10T07:58:39.613" v="400" actId="20577"/>
          <ac:spMkLst>
            <pc:docMk/>
            <pc:sldMk cId="1152790701" sldId="316"/>
            <ac:spMk id="12" creationId="{4900CBB0-0111-4369-8E65-C62AC6128D87}"/>
          </ac:spMkLst>
        </pc:spChg>
        <pc:picChg chg="del">
          <ac:chgData name="Tegischer Lukas" userId="f78daebb-0565-485c-bd0e-1cd035e796ff" providerId="ADAL" clId="{1BD77E5D-AD63-42E5-92C4-823CC3F66884}" dt="2021-03-10T07:55:40.350" v="142" actId="478"/>
          <ac:picMkLst>
            <pc:docMk/>
            <pc:sldMk cId="1152790701" sldId="316"/>
            <ac:picMk id="9" creationId="{5354E719-103C-491A-9594-4D6889465CA8}"/>
          </ac:picMkLst>
        </pc:picChg>
        <pc:picChg chg="mod">
          <ac:chgData name="Tegischer Lukas" userId="f78daebb-0565-485c-bd0e-1cd035e796ff" providerId="ADAL" clId="{1BD77E5D-AD63-42E5-92C4-823CC3F66884}" dt="2021-03-10T08:00:46.890" v="423" actId="1076"/>
          <ac:picMkLst>
            <pc:docMk/>
            <pc:sldMk cId="1152790701" sldId="316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10.410" v="430" actId="1076"/>
        <pc:sldMkLst>
          <pc:docMk/>
          <pc:sldMk cId="1047625321" sldId="317"/>
        </pc:sldMkLst>
        <pc:spChg chg="mod">
          <ac:chgData name="Tegischer Lukas" userId="f78daebb-0565-485c-bd0e-1cd035e796ff" providerId="ADAL" clId="{1BD77E5D-AD63-42E5-92C4-823CC3F66884}" dt="2021-03-10T08:01:10.410" v="430" actId="1076"/>
          <ac:spMkLst>
            <pc:docMk/>
            <pc:sldMk cId="1047625321" sldId="317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7:59:03.459" v="402" actId="478"/>
          <ac:spMkLst>
            <pc:docMk/>
            <pc:sldMk cId="1047625321" sldId="317"/>
            <ac:spMk id="3" creationId="{3B5F603E-D9EA-4C3B-8803-B0FB2D63F4F2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6" creationId="{9FA6630F-E5C4-4F50-ABBF-CC11493292CA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7" creationId="{019B2011-D3CF-4D52-B68F-11BD7C366864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0" creationId="{3474B6AA-C743-4F89-9766-4EF2154644EE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1" creationId="{CB1FD612-B19B-418C-BCD2-E8AC237F15D7}"/>
          </ac:spMkLst>
        </pc:spChg>
        <pc:spChg chg="del">
          <ac:chgData name="Tegischer Lukas" userId="f78daebb-0565-485c-bd0e-1cd035e796ff" providerId="ADAL" clId="{1BD77E5D-AD63-42E5-92C4-823CC3F66884}" dt="2021-03-10T07:59:04.649" v="403" actId="478"/>
          <ac:spMkLst>
            <pc:docMk/>
            <pc:sldMk cId="1047625321" sldId="317"/>
            <ac:spMk id="12" creationId="{4900CBB0-0111-4369-8E65-C62AC6128D87}"/>
          </ac:spMkLst>
        </pc:spChg>
        <pc:graphicFrameChg chg="add mod modGraphic">
          <ac:chgData name="Tegischer Lukas" userId="f78daebb-0565-485c-bd0e-1cd035e796ff" providerId="ADAL" clId="{1BD77E5D-AD63-42E5-92C4-823CC3F66884}" dt="2021-03-10T08:01:08.210" v="429" actId="1076"/>
          <ac:graphicFrameMkLst>
            <pc:docMk/>
            <pc:sldMk cId="1047625321" sldId="317"/>
            <ac:graphicFrameMk id="4" creationId="{492E4C6A-342E-4407-8A0E-C6A5204C9FF9}"/>
          </ac:graphicFrameMkLst>
        </pc:graphicFrameChg>
        <pc:picChg chg="add del mod">
          <ac:chgData name="Tegischer Lukas" userId="f78daebb-0565-485c-bd0e-1cd035e796ff" providerId="ADAL" clId="{1BD77E5D-AD63-42E5-92C4-823CC3F66884}" dt="2021-03-10T08:01:04.058" v="428" actId="478"/>
          <ac:picMkLst>
            <pc:docMk/>
            <pc:sldMk cId="1047625321" sldId="317"/>
            <ac:picMk id="13" creationId="{0AFDCA3B-DE0A-49AA-AC10-9970A5D296E7}"/>
          </ac:picMkLst>
        </pc:picChg>
        <pc:picChg chg="mod">
          <ac:chgData name="Tegischer Lukas" userId="f78daebb-0565-485c-bd0e-1cd035e796ff" providerId="ADAL" clId="{1BD77E5D-AD63-42E5-92C4-823CC3F66884}" dt="2021-03-10T08:00:44.178" v="422" actId="1076"/>
          <ac:picMkLst>
            <pc:docMk/>
            <pc:sldMk cId="1047625321" sldId="317"/>
            <ac:picMk id="14" creationId="{053D7308-DE5D-4085-8981-CCF5F27D1668}"/>
          </ac:picMkLst>
        </pc:picChg>
      </pc:sldChg>
      <pc:sldChg chg="addSp delSp modSp add mod">
        <pc:chgData name="Tegischer Lukas" userId="f78daebb-0565-485c-bd0e-1cd035e796ff" providerId="ADAL" clId="{1BD77E5D-AD63-42E5-92C4-823CC3F66884}" dt="2021-03-10T08:01:30.810" v="438" actId="1076"/>
        <pc:sldMkLst>
          <pc:docMk/>
          <pc:sldMk cId="1223748339" sldId="318"/>
        </pc:sldMkLst>
        <pc:spChg chg="mod">
          <ac:chgData name="Tegischer Lukas" userId="f78daebb-0565-485c-bd0e-1cd035e796ff" providerId="ADAL" clId="{1BD77E5D-AD63-42E5-92C4-823CC3F66884}" dt="2021-03-10T08:01:15.729" v="433" actId="1076"/>
          <ac:spMkLst>
            <pc:docMk/>
            <pc:sldMk cId="1223748339" sldId="318"/>
            <ac:spMk id="2" creationId="{00000000-0000-0000-0000-000000000000}"/>
          </ac:spMkLst>
        </pc:spChg>
        <pc:graphicFrameChg chg="del">
          <ac:chgData name="Tegischer Lukas" userId="f78daebb-0565-485c-bd0e-1cd035e796ff" providerId="ADAL" clId="{1BD77E5D-AD63-42E5-92C4-823CC3F66884}" dt="2021-03-10T08:01:14.165" v="432" actId="478"/>
          <ac:graphicFrameMkLst>
            <pc:docMk/>
            <pc:sldMk cId="1223748339" sldId="318"/>
            <ac:graphicFrameMk id="4" creationId="{492E4C6A-342E-4407-8A0E-C6A5204C9FF9}"/>
          </ac:graphicFrameMkLst>
        </pc:graphicFrameChg>
        <pc:picChg chg="add mod">
          <ac:chgData name="Tegischer Lukas" userId="f78daebb-0565-485c-bd0e-1cd035e796ff" providerId="ADAL" clId="{1BD77E5D-AD63-42E5-92C4-823CC3F66884}" dt="2021-03-10T08:01:30.810" v="438" actId="1076"/>
          <ac:picMkLst>
            <pc:docMk/>
            <pc:sldMk cId="1223748339" sldId="318"/>
            <ac:picMk id="5" creationId="{12442393-5F30-4D19-A956-C64DA3486E6B}"/>
          </ac:picMkLst>
        </pc:picChg>
      </pc:sldChg>
      <pc:sldChg chg="addSp delSp modSp add mod modAnim">
        <pc:chgData name="Tegischer Lukas" userId="f78daebb-0565-485c-bd0e-1cd035e796ff" providerId="ADAL" clId="{1BD77E5D-AD63-42E5-92C4-823CC3F66884}" dt="2021-03-10T08:07:42.510" v="657"/>
        <pc:sldMkLst>
          <pc:docMk/>
          <pc:sldMk cId="1457261886" sldId="319"/>
        </pc:sldMkLst>
        <pc:spChg chg="mod">
          <ac:chgData name="Tegischer Lukas" userId="f78daebb-0565-485c-bd0e-1cd035e796ff" providerId="ADAL" clId="{1BD77E5D-AD63-42E5-92C4-823CC3F66884}" dt="2021-03-10T08:07:01.570" v="642" actId="1076"/>
          <ac:spMkLst>
            <pc:docMk/>
            <pc:sldMk cId="1457261886" sldId="31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06:59.193" v="641" actId="1076"/>
          <ac:spMkLst>
            <pc:docMk/>
            <pc:sldMk cId="1457261886" sldId="319"/>
            <ac:spMk id="3" creationId="{E65B697F-13D8-4E51-A068-4A6A780894E5}"/>
          </ac:spMkLst>
        </pc:spChg>
        <pc:spChg chg="add del mod">
          <ac:chgData name="Tegischer Lukas" userId="f78daebb-0565-485c-bd0e-1cd035e796ff" providerId="ADAL" clId="{1BD77E5D-AD63-42E5-92C4-823CC3F66884}" dt="2021-03-10T08:05:03.762" v="577" actId="478"/>
          <ac:spMkLst>
            <pc:docMk/>
            <pc:sldMk cId="1457261886" sldId="319"/>
            <ac:spMk id="4" creationId="{6FDF6C33-8A45-4B53-9B68-26BCCBF2AF15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6" creationId="{DF56D283-81F8-4778-9302-E8134935DA46}"/>
          </ac:spMkLst>
        </pc:spChg>
        <pc:spChg chg="add mod">
          <ac:chgData name="Tegischer Lukas" userId="f78daebb-0565-485c-bd0e-1cd035e796ff" providerId="ADAL" clId="{1BD77E5D-AD63-42E5-92C4-823CC3F66884}" dt="2021-03-10T08:07:32.937" v="653" actId="1076"/>
          <ac:spMkLst>
            <pc:docMk/>
            <pc:sldMk cId="1457261886" sldId="319"/>
            <ac:spMk id="7" creationId="{056FEA2B-90C6-4463-890C-28FABCF2D782}"/>
          </ac:spMkLst>
        </pc:spChg>
        <pc:spChg chg="add del mod">
          <ac:chgData name="Tegischer Lukas" userId="f78daebb-0565-485c-bd0e-1cd035e796ff" providerId="ADAL" clId="{1BD77E5D-AD63-42E5-92C4-823CC3F66884}" dt="2021-03-10T08:05:36.458" v="609" actId="478"/>
          <ac:spMkLst>
            <pc:docMk/>
            <pc:sldMk cId="1457261886" sldId="319"/>
            <ac:spMk id="8" creationId="{34E0F1F0-5971-4219-931B-2EE30BA8E4CA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9" creationId="{415B4EBE-5091-4BB4-810D-90331D00CBF8}"/>
          </ac:spMkLst>
        </pc:spChg>
        <pc:spChg chg="add mod">
          <ac:chgData name="Tegischer Lukas" userId="f78daebb-0565-485c-bd0e-1cd035e796ff" providerId="ADAL" clId="{1BD77E5D-AD63-42E5-92C4-823CC3F66884}" dt="2021-03-10T08:07:28.434" v="651" actId="207"/>
          <ac:spMkLst>
            <pc:docMk/>
            <pc:sldMk cId="1457261886" sldId="319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1" creationId="{4F677EE4-7AE5-4116-92BC-944C9E5AF408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2" creationId="{DBEEA67A-C70A-4915-A305-240FDDD8728D}"/>
          </ac:spMkLst>
        </pc:spChg>
        <pc:spChg chg="add mod">
          <ac:chgData name="Tegischer Lukas" userId="f78daebb-0565-485c-bd0e-1cd035e796ff" providerId="ADAL" clId="{1BD77E5D-AD63-42E5-92C4-823CC3F66884}" dt="2021-03-10T08:07:05.289" v="643" actId="1076"/>
          <ac:spMkLst>
            <pc:docMk/>
            <pc:sldMk cId="1457261886" sldId="319"/>
            <ac:spMk id="13" creationId="{5F2F213D-7232-41A1-BE65-766922B49484}"/>
          </ac:spMkLst>
        </pc:spChg>
        <pc:picChg chg="del">
          <ac:chgData name="Tegischer Lukas" userId="f78daebb-0565-485c-bd0e-1cd035e796ff" providerId="ADAL" clId="{1BD77E5D-AD63-42E5-92C4-823CC3F66884}" dt="2021-03-10T08:02:03.889" v="455" actId="478"/>
          <ac:picMkLst>
            <pc:docMk/>
            <pc:sldMk cId="1457261886" sldId="319"/>
            <ac:picMk id="5" creationId="{12442393-5F30-4D19-A956-C64DA3486E6B}"/>
          </ac:picMkLst>
        </pc:picChg>
      </pc:sldChg>
      <pc:sldChg chg="addSp delSp modSp add mod delAnim modAnim">
        <pc:chgData name="Tegischer Lukas" userId="f78daebb-0565-485c-bd0e-1cd035e796ff" providerId="ADAL" clId="{1BD77E5D-AD63-42E5-92C4-823CC3F66884}" dt="2021-03-10T08:12:11.546" v="835" actId="1076"/>
        <pc:sldMkLst>
          <pc:docMk/>
          <pc:sldMk cId="407051604" sldId="320"/>
        </pc:sldMkLst>
        <pc:spChg chg="mod">
          <ac:chgData name="Tegischer Lukas" userId="f78daebb-0565-485c-bd0e-1cd035e796ff" providerId="ADAL" clId="{1BD77E5D-AD63-42E5-92C4-823CC3F66884}" dt="2021-03-10T08:12:11.546" v="835" actId="1076"/>
          <ac:spMkLst>
            <pc:docMk/>
            <pc:sldMk cId="407051604" sldId="320"/>
            <ac:spMk id="2" creationId="{00000000-0000-0000-0000-000000000000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3" creationId="{E65B697F-13D8-4E51-A068-4A6A780894E5}"/>
          </ac:spMkLst>
        </pc:spChg>
        <pc:spChg chg="add mod">
          <ac:chgData name="Tegischer Lukas" userId="f78daebb-0565-485c-bd0e-1cd035e796ff" providerId="ADAL" clId="{1BD77E5D-AD63-42E5-92C4-823CC3F66884}" dt="2021-03-10T08:12:09.041" v="834" actId="1076"/>
          <ac:spMkLst>
            <pc:docMk/>
            <pc:sldMk cId="407051604" sldId="320"/>
            <ac:spMk id="4" creationId="{C02EFF20-6065-435C-A023-F9F5946229CF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5" creationId="{2168B74E-0135-4894-833F-CCEBC048A467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6" creationId="{DF56D283-81F8-4778-9302-E8134935DA46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7" creationId="{056FEA2B-90C6-4463-890C-28FABCF2D782}"/>
          </ac:spMkLst>
        </pc:spChg>
        <pc:spChg chg="add 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9" creationId="{415B4EBE-5091-4BB4-810D-90331D00CBF8}"/>
          </ac:spMkLst>
        </pc:spChg>
        <pc:spChg chg="mod">
          <ac:chgData name="Tegischer Lukas" userId="f78daebb-0565-485c-bd0e-1cd035e796ff" providerId="ADAL" clId="{1BD77E5D-AD63-42E5-92C4-823CC3F66884}" dt="2021-03-10T08:12:07.433" v="833" actId="1076"/>
          <ac:spMkLst>
            <pc:docMk/>
            <pc:sldMk cId="407051604" sldId="320"/>
            <ac:spMk id="10" creationId="{063C8AA7-BF29-46B2-9AF4-6D7AAA63762F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1" creationId="{4F677EE4-7AE5-4116-92BC-944C9E5AF408}"/>
          </ac:spMkLst>
        </pc:spChg>
        <pc:spChg chg="del">
          <ac:chgData name="Tegischer Lukas" userId="f78daebb-0565-485c-bd0e-1cd035e796ff" providerId="ADAL" clId="{1BD77E5D-AD63-42E5-92C4-823CC3F66884}" dt="2021-03-10T08:09:30.755" v="781" actId="478"/>
          <ac:spMkLst>
            <pc:docMk/>
            <pc:sldMk cId="407051604" sldId="320"/>
            <ac:spMk id="12" creationId="{DBEEA67A-C70A-4915-A305-240FDDD8728D}"/>
          </ac:spMkLst>
        </pc:spChg>
        <pc:spChg chg="del">
          <ac:chgData name="Tegischer Lukas" userId="f78daebb-0565-485c-bd0e-1cd035e796ff" providerId="ADAL" clId="{1BD77E5D-AD63-42E5-92C4-823CC3F66884}" dt="2021-03-10T08:09:27.953" v="780" actId="478"/>
          <ac:spMkLst>
            <pc:docMk/>
            <pc:sldMk cId="407051604" sldId="320"/>
            <ac:spMk id="13" creationId="{5F2F213D-7232-41A1-BE65-766922B49484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4:18.236" v="922"/>
        <pc:sldMkLst>
          <pc:docMk/>
          <pc:sldMk cId="373495819" sldId="321"/>
        </pc:sldMkLst>
        <pc:spChg chg="mod">
          <ac:chgData name="Tegischer Lukas" userId="f78daebb-0565-485c-bd0e-1cd035e796ff" providerId="ADAL" clId="{1BD77E5D-AD63-42E5-92C4-823CC3F66884}" dt="2021-03-10T08:12:55.897" v="868" actId="1076"/>
          <ac:spMkLst>
            <pc:docMk/>
            <pc:sldMk cId="373495819" sldId="321"/>
            <ac:spMk id="2" creationId="{00000000-0000-0000-0000-000000000000}"/>
          </ac:spMkLst>
        </pc:spChg>
        <pc:spChg chg="del">
          <ac:chgData name="Tegischer Lukas" userId="f78daebb-0565-485c-bd0e-1cd035e796ff" providerId="ADAL" clId="{1BD77E5D-AD63-42E5-92C4-823CC3F66884}" dt="2021-03-10T08:12:40.823" v="856" actId="478"/>
          <ac:spMkLst>
            <pc:docMk/>
            <pc:sldMk cId="373495819" sldId="321"/>
            <ac:spMk id="3" creationId="{E65B697F-13D8-4E51-A068-4A6A780894E5}"/>
          </ac:spMkLst>
        </pc:spChg>
        <pc:spChg chg="del">
          <ac:chgData name="Tegischer Lukas" userId="f78daebb-0565-485c-bd0e-1cd035e796ff" providerId="ADAL" clId="{1BD77E5D-AD63-42E5-92C4-823CC3F66884}" dt="2021-03-10T08:12:42.950" v="858" actId="478"/>
          <ac:spMkLst>
            <pc:docMk/>
            <pc:sldMk cId="373495819" sldId="321"/>
            <ac:spMk id="4" creationId="{C02EFF20-6065-435C-A023-F9F5946229CF}"/>
          </ac:spMkLst>
        </pc:spChg>
        <pc:spChg chg="del">
          <ac:chgData name="Tegischer Lukas" userId="f78daebb-0565-485c-bd0e-1cd035e796ff" providerId="ADAL" clId="{1BD77E5D-AD63-42E5-92C4-823CC3F66884}" dt="2021-03-10T08:12:41.937" v="857" actId="478"/>
          <ac:spMkLst>
            <pc:docMk/>
            <pc:sldMk cId="373495819" sldId="321"/>
            <ac:spMk id="5" creationId="{2168B74E-0135-4894-833F-CCEBC048A467}"/>
          </ac:spMkLst>
        </pc:spChg>
        <pc:spChg chg="add mod">
          <ac:chgData name="Tegischer Lukas" userId="f78daebb-0565-485c-bd0e-1cd035e796ff" providerId="ADAL" clId="{1BD77E5D-AD63-42E5-92C4-823CC3F66884}" dt="2021-03-10T08:12:58.009" v="869" actId="1076"/>
          <ac:spMkLst>
            <pc:docMk/>
            <pc:sldMk cId="373495819" sldId="321"/>
            <ac:spMk id="6" creationId="{FB99D101-8CD5-4AAD-9D41-69F84DA27C43}"/>
          </ac:spMkLst>
        </pc:spChg>
        <pc:spChg chg="mod">
          <ac:chgData name="Tegischer Lukas" userId="f78daebb-0565-485c-bd0e-1cd035e796ff" providerId="ADAL" clId="{1BD77E5D-AD63-42E5-92C4-823CC3F66884}" dt="2021-03-10T08:13:17.917" v="892" actId="1076"/>
          <ac:spMkLst>
            <pc:docMk/>
            <pc:sldMk cId="373495819" sldId="321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2:27.344" v="839" actId="478"/>
          <ac:spMkLst>
            <pc:docMk/>
            <pc:sldMk cId="373495819" sldId="321"/>
            <ac:spMk id="10" creationId="{063C8AA7-BF29-46B2-9AF4-6D7AAA63762F}"/>
          </ac:spMkLst>
        </pc:spChg>
        <pc:spChg chg="add mod">
          <ac:chgData name="Tegischer Lukas" userId="f78daebb-0565-485c-bd0e-1cd035e796ff" providerId="ADAL" clId="{1BD77E5D-AD63-42E5-92C4-823CC3F66884}" dt="2021-03-10T08:13:13.678" v="891" actId="20577"/>
          <ac:spMkLst>
            <pc:docMk/>
            <pc:sldMk cId="373495819" sldId="321"/>
            <ac:spMk id="11" creationId="{D2025DE3-6304-42AD-BF2E-57C5D64BA08F}"/>
          </ac:spMkLst>
        </pc:spChg>
        <pc:spChg chg="add mod">
          <ac:chgData name="Tegischer Lukas" userId="f78daebb-0565-485c-bd0e-1cd035e796ff" providerId="ADAL" clId="{1BD77E5D-AD63-42E5-92C4-823CC3F66884}" dt="2021-03-10T08:13:51.482" v="920" actId="1076"/>
          <ac:spMkLst>
            <pc:docMk/>
            <pc:sldMk cId="373495819" sldId="321"/>
            <ac:spMk id="12" creationId="{F016E392-78FA-410F-8032-18900D3A0FD2}"/>
          </ac:spMkLst>
        </pc:spChg>
      </pc:sldChg>
      <pc:sldChg chg="addSp delSp modSp add mod delAnim modAnim">
        <pc:chgData name="Tegischer Lukas" userId="f78daebb-0565-485c-bd0e-1cd035e796ff" providerId="ADAL" clId="{1BD77E5D-AD63-42E5-92C4-823CC3F66884}" dt="2021-03-10T08:16:29.045" v="976"/>
        <pc:sldMkLst>
          <pc:docMk/>
          <pc:sldMk cId="1600575517" sldId="322"/>
        </pc:sldMkLst>
        <pc:spChg chg="del">
          <ac:chgData name="Tegischer Lukas" userId="f78daebb-0565-485c-bd0e-1cd035e796ff" providerId="ADAL" clId="{1BD77E5D-AD63-42E5-92C4-823CC3F66884}" dt="2021-03-10T08:14:41.769" v="927" actId="478"/>
          <ac:spMkLst>
            <pc:docMk/>
            <pc:sldMk cId="1600575517" sldId="32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4:53.969" v="934" actId="1076"/>
          <ac:spMkLst>
            <pc:docMk/>
            <pc:sldMk cId="1600575517" sldId="322"/>
            <ac:spMk id="3" creationId="{7889C1D2-43F4-4C0C-B62A-5F9BBF6A4AB6}"/>
          </ac:spMkLst>
        </pc:spChg>
        <pc:spChg chg="add mod">
          <ac:chgData name="Tegischer Lukas" userId="f78daebb-0565-485c-bd0e-1cd035e796ff" providerId="ADAL" clId="{1BD77E5D-AD63-42E5-92C4-823CC3F66884}" dt="2021-03-10T08:15:10.266" v="941" actId="1076"/>
          <ac:spMkLst>
            <pc:docMk/>
            <pc:sldMk cId="1600575517" sldId="322"/>
            <ac:spMk id="4" creationId="{51F6B8C6-52D8-460D-82AE-65530507DAF2}"/>
          </ac:spMkLst>
        </pc:spChg>
        <pc:spChg chg="mod">
          <ac:chgData name="Tegischer Lukas" userId="f78daebb-0565-485c-bd0e-1cd035e796ff" providerId="ADAL" clId="{1BD77E5D-AD63-42E5-92C4-823CC3F66884}" dt="2021-03-10T08:14:50.685" v="933" actId="207"/>
          <ac:spMkLst>
            <pc:docMk/>
            <pc:sldMk cId="1600575517" sldId="322"/>
            <ac:spMk id="6" creationId="{FB99D101-8CD5-4AAD-9D41-69F84DA27C43}"/>
          </ac:spMkLst>
        </pc:spChg>
        <pc:spChg chg="del">
          <ac:chgData name="Tegischer Lukas" userId="f78daebb-0565-485c-bd0e-1cd035e796ff" providerId="ADAL" clId="{1BD77E5D-AD63-42E5-92C4-823CC3F66884}" dt="2021-03-10T08:14:40.423" v="926" actId="478"/>
          <ac:spMkLst>
            <pc:docMk/>
            <pc:sldMk cId="1600575517" sldId="322"/>
            <ac:spMk id="8" creationId="{75535B68-3BA4-4291-9370-A59F7A6E749C}"/>
          </ac:spMkLst>
        </pc:spChg>
        <pc:spChg chg="add mod">
          <ac:chgData name="Tegischer Lukas" userId="f78daebb-0565-485c-bd0e-1cd035e796ff" providerId="ADAL" clId="{1BD77E5D-AD63-42E5-92C4-823CC3F66884}" dt="2021-03-10T08:15:16.442" v="946" actId="20577"/>
          <ac:spMkLst>
            <pc:docMk/>
            <pc:sldMk cId="1600575517" sldId="322"/>
            <ac:spMk id="10" creationId="{382C1CBE-7DDD-4EE3-89F6-3BC18BF16079}"/>
          </ac:spMkLst>
        </pc:spChg>
        <pc:spChg chg="del">
          <ac:chgData name="Tegischer Lukas" userId="f78daebb-0565-485c-bd0e-1cd035e796ff" providerId="ADAL" clId="{1BD77E5D-AD63-42E5-92C4-823CC3F66884}" dt="2021-03-10T08:14:38.452" v="924" actId="478"/>
          <ac:spMkLst>
            <pc:docMk/>
            <pc:sldMk cId="1600575517" sldId="322"/>
            <ac:spMk id="11" creationId="{D2025DE3-6304-42AD-BF2E-57C5D64BA08F}"/>
          </ac:spMkLst>
        </pc:spChg>
        <pc:spChg chg="del">
          <ac:chgData name="Tegischer Lukas" userId="f78daebb-0565-485c-bd0e-1cd035e796ff" providerId="ADAL" clId="{1BD77E5D-AD63-42E5-92C4-823CC3F66884}" dt="2021-03-10T08:14:39.625" v="925" actId="478"/>
          <ac:spMkLst>
            <pc:docMk/>
            <pc:sldMk cId="1600575517" sldId="322"/>
            <ac:spMk id="12" creationId="{F016E392-78FA-410F-8032-18900D3A0FD2}"/>
          </ac:spMkLst>
        </pc:spChg>
      </pc:sldChg>
      <pc:sldChg chg="addSp delSp modSp add mod ord addAnim delAnim modAnim">
        <pc:chgData name="Tegischer Lukas" userId="f78daebb-0565-485c-bd0e-1cd035e796ff" providerId="ADAL" clId="{1BD77E5D-AD63-42E5-92C4-823CC3F66884}" dt="2021-03-10T08:16:31.387" v="977"/>
        <pc:sldMkLst>
          <pc:docMk/>
          <pc:sldMk cId="3358788559" sldId="323"/>
        </pc:sldMkLst>
        <pc:spChg chg="del">
          <ac:chgData name="Tegischer Lukas" userId="f78daebb-0565-485c-bd0e-1cd035e796ff" providerId="ADAL" clId="{1BD77E5D-AD63-42E5-92C4-823CC3F66884}" dt="2021-03-10T08:15:40.258" v="955" actId="478"/>
          <ac:spMkLst>
            <pc:docMk/>
            <pc:sldMk cId="3358788559" sldId="32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BD77E5D-AD63-42E5-92C4-823CC3F66884}" dt="2021-03-10T08:15:56.249" v="961" actId="1076"/>
          <ac:spMkLst>
            <pc:docMk/>
            <pc:sldMk cId="3358788559" sldId="323"/>
            <ac:spMk id="3" creationId="{A570FB4D-55F1-464D-9A81-80EDD979BD0A}"/>
          </ac:spMkLst>
        </pc:spChg>
        <pc:spChg chg="add mod">
          <ac:chgData name="Tegischer Lukas" userId="f78daebb-0565-485c-bd0e-1cd035e796ff" providerId="ADAL" clId="{1BD77E5D-AD63-42E5-92C4-823CC3F66884}" dt="2021-03-10T08:16:11.258" v="968" actId="403"/>
          <ac:spMkLst>
            <pc:docMk/>
            <pc:sldMk cId="3358788559" sldId="323"/>
            <ac:spMk id="4" creationId="{1AF3865D-50E9-47D6-A98E-F0CCE747C495}"/>
          </ac:spMkLst>
        </pc:spChg>
        <pc:spChg chg="add del mod">
          <ac:chgData name="Tegischer Lukas" userId="f78daebb-0565-485c-bd0e-1cd035e796ff" providerId="ADAL" clId="{1BD77E5D-AD63-42E5-92C4-823CC3F66884}" dt="2021-03-10T08:16:09.600" v="966"/>
          <ac:spMkLst>
            <pc:docMk/>
            <pc:sldMk cId="3358788559" sldId="323"/>
            <ac:spMk id="5" creationId="{C1BE36FC-5552-43C4-8D3A-9B75F27F51E5}"/>
          </ac:spMkLst>
        </pc:spChg>
        <pc:spChg chg="add del">
          <ac:chgData name="Tegischer Lukas" userId="f78daebb-0565-485c-bd0e-1cd035e796ff" providerId="ADAL" clId="{1BD77E5D-AD63-42E5-92C4-823CC3F66884}" dt="2021-03-10T08:15:38.360" v="953" actId="478"/>
          <ac:spMkLst>
            <pc:docMk/>
            <pc:sldMk cId="3358788559" sldId="323"/>
            <ac:spMk id="6" creationId="{FB99D101-8CD5-4AAD-9D41-69F84DA27C43}"/>
          </ac:spMkLst>
        </pc:spChg>
        <pc:spChg chg="add del">
          <ac:chgData name="Tegischer Lukas" userId="f78daebb-0565-485c-bd0e-1cd035e796ff" providerId="ADAL" clId="{1BD77E5D-AD63-42E5-92C4-823CC3F66884}" dt="2021-03-10T08:15:39.125" v="954" actId="478"/>
          <ac:spMkLst>
            <pc:docMk/>
            <pc:sldMk cId="3358788559" sldId="323"/>
            <ac:spMk id="8" creationId="{75535B68-3BA4-4291-9370-A59F7A6E749C}"/>
          </ac:spMkLst>
        </pc:spChg>
        <pc:spChg chg="del">
          <ac:chgData name="Tegischer Lukas" userId="f78daebb-0565-485c-bd0e-1cd035e796ff" providerId="ADAL" clId="{1BD77E5D-AD63-42E5-92C4-823CC3F66884}" dt="2021-03-10T08:15:33.297" v="950" actId="478"/>
          <ac:spMkLst>
            <pc:docMk/>
            <pc:sldMk cId="3358788559" sldId="323"/>
            <ac:spMk id="11" creationId="{D2025DE3-6304-42AD-BF2E-57C5D64BA08F}"/>
          </ac:spMkLst>
        </pc:spChg>
        <pc:spChg chg="mod">
          <ac:chgData name="Tegischer Lukas" userId="f78daebb-0565-485c-bd0e-1cd035e796ff" providerId="ADAL" clId="{1BD77E5D-AD63-42E5-92C4-823CC3F66884}" dt="2021-03-10T08:15:45.057" v="957" actId="207"/>
          <ac:spMkLst>
            <pc:docMk/>
            <pc:sldMk cId="3358788559" sldId="323"/>
            <ac:spMk id="12" creationId="{F016E392-78FA-410F-8032-18900D3A0FD2}"/>
          </ac:spMkLst>
        </pc:spChg>
        <pc:spChg chg="add mod">
          <ac:chgData name="Tegischer Lukas" userId="f78daebb-0565-485c-bd0e-1cd035e796ff" providerId="ADAL" clId="{1BD77E5D-AD63-42E5-92C4-823CC3F66884}" dt="2021-03-10T08:16:24.424" v="975" actId="1076"/>
          <ac:spMkLst>
            <pc:docMk/>
            <pc:sldMk cId="3358788559" sldId="323"/>
            <ac:spMk id="13" creationId="{42100F84-6684-46A1-B851-2564CA841455}"/>
          </ac:spMkLst>
        </pc:spChg>
        <pc:picChg chg="add del">
          <ac:chgData name="Tegischer Lukas" userId="f78daebb-0565-485c-bd0e-1cd035e796ff" providerId="ADAL" clId="{1BD77E5D-AD63-42E5-92C4-823CC3F66884}" dt="2021-03-10T08:15:36.834" v="952" actId="478"/>
          <ac:picMkLst>
            <pc:docMk/>
            <pc:sldMk cId="3358788559" sldId="32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52EC607D-82FE-4D3A-9910-F359F24B6426}"/>
    <pc:docChg chg="undo custSel addSld delSld modSld sldOrd">
      <pc:chgData name="Tegischer Lukas" userId="f78daebb-0565-485c-bd0e-1cd035e796ff" providerId="ADAL" clId="{52EC607D-82FE-4D3A-9910-F359F24B6426}" dt="2021-04-13T14:12:20.146" v="365" actId="1076"/>
      <pc:docMkLst>
        <pc:docMk/>
      </pc:docMkLst>
      <pc:sldChg chg="addSp delSp modSp mod addCm delCm">
        <pc:chgData name="Tegischer Lukas" userId="f78daebb-0565-485c-bd0e-1cd035e796ff" providerId="ADAL" clId="{52EC607D-82FE-4D3A-9910-F359F24B6426}" dt="2021-04-13T14:12:20.146" v="365" actId="1076"/>
        <pc:sldMkLst>
          <pc:docMk/>
          <pc:sldMk cId="3932101437" sldId="291"/>
        </pc:sldMkLst>
        <pc:spChg chg="add mod">
          <ac:chgData name="Tegischer Lukas" userId="f78daebb-0565-485c-bd0e-1cd035e796ff" providerId="ADAL" clId="{52EC607D-82FE-4D3A-9910-F359F24B6426}" dt="2021-04-13T14:12:20.146" v="365" actId="1076"/>
          <ac:spMkLst>
            <pc:docMk/>
            <pc:sldMk cId="3932101437" sldId="291"/>
            <ac:spMk id="4" creationId="{9345B8F8-CDBB-4CCC-8249-4FAD14C11D14}"/>
          </ac:spMkLst>
        </pc:spChg>
        <pc:spChg chg="add mod">
          <ac:chgData name="Tegischer Lukas" userId="f78daebb-0565-485c-bd0e-1cd035e796ff" providerId="ADAL" clId="{52EC607D-82FE-4D3A-9910-F359F24B6426}" dt="2021-04-13T14:12:15.859" v="364" actId="1076"/>
          <ac:spMkLst>
            <pc:docMk/>
            <pc:sldMk cId="3932101437" sldId="291"/>
            <ac:spMk id="5" creationId="{B3B4CE89-1229-4B66-B3D4-B1C1DDA8FCEA}"/>
          </ac:spMkLst>
        </pc:spChg>
        <pc:spChg chg="add mod">
          <ac:chgData name="Tegischer Lukas" userId="f78daebb-0565-485c-bd0e-1cd035e796ff" providerId="ADAL" clId="{52EC607D-82FE-4D3A-9910-F359F24B6426}" dt="2021-04-13T14:12:13.755" v="363" actId="1076"/>
          <ac:spMkLst>
            <pc:docMk/>
            <pc:sldMk cId="3932101437" sldId="291"/>
            <ac:spMk id="6" creationId="{94E0EE5C-E164-4D22-9741-486714283553}"/>
          </ac:spMkLst>
        </pc:spChg>
        <pc:picChg chg="del">
          <ac:chgData name="Tegischer Lukas" userId="f78daebb-0565-485c-bd0e-1cd035e796ff" providerId="ADAL" clId="{52EC607D-82FE-4D3A-9910-F359F24B6426}" dt="2021-04-13T14:05:27.443" v="2" actId="478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52EC607D-82FE-4D3A-9910-F359F24B6426}" dt="2021-04-13T14:10:45.994" v="347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add del mod ord addAnim delAnim">
        <pc:chgData name="Tegischer Lukas" userId="f78daebb-0565-485c-bd0e-1cd035e796ff" providerId="ADAL" clId="{52EC607D-82FE-4D3A-9910-F359F24B6426}" dt="2021-04-13T14:06:21.720" v="29"/>
        <pc:sldMkLst>
          <pc:docMk/>
          <pc:sldMk cId="155942452" sldId="335"/>
        </pc:sldMkLst>
        <pc:spChg chg="mod">
          <ac:chgData name="Tegischer Lukas" userId="f78daebb-0565-485c-bd0e-1cd035e796ff" providerId="ADAL" clId="{52EC607D-82FE-4D3A-9910-F359F24B6426}" dt="2021-04-13T14:06:20.250" v="27" actId="20577"/>
          <ac:spMkLst>
            <pc:docMk/>
            <pc:sldMk cId="155942452" sldId="335"/>
            <ac:spMk id="2" creationId="{00000000-0000-0000-0000-000000000000}"/>
          </ac:spMkLst>
        </pc:spChg>
        <pc:spChg chg="add del">
          <ac:chgData name="Tegischer Lukas" userId="f78daebb-0565-485c-bd0e-1cd035e796ff" providerId="ADAL" clId="{52EC607D-82FE-4D3A-9910-F359F24B6426}" dt="2021-04-13T14:06:19.416" v="24" actId="478"/>
          <ac:spMkLst>
            <pc:docMk/>
            <pc:sldMk cId="155942452" sldId="335"/>
            <ac:spMk id="3" creationId="{089A42E4-DE60-4F9C-B9DF-FC3D39B95BBE}"/>
          </ac:spMkLst>
        </pc:spChg>
        <pc:spChg chg="add del">
          <ac:chgData name="Tegischer Lukas" userId="f78daebb-0565-485c-bd0e-1cd035e796ff" providerId="ADAL" clId="{52EC607D-82FE-4D3A-9910-F359F24B6426}" dt="2021-04-13T14:06:19.770" v="25" actId="478"/>
          <ac:spMkLst>
            <pc:docMk/>
            <pc:sldMk cId="155942452" sldId="335"/>
            <ac:spMk id="6" creationId="{ADBD4DB5-A1D9-4760-8929-B9D0752259DC}"/>
          </ac:spMkLst>
        </pc:spChg>
        <pc:picChg chg="add del">
          <ac:chgData name="Tegischer Lukas" userId="f78daebb-0565-485c-bd0e-1cd035e796ff" providerId="ADAL" clId="{52EC607D-82FE-4D3A-9910-F359F24B6426}" dt="2021-04-13T14:06:20.037" v="26" actId="478"/>
          <ac:picMkLst>
            <pc:docMk/>
            <pc:sldMk cId="155942452" sldId="335"/>
            <ac:picMk id="5" creationId="{7FFAB52F-38F8-4C1D-B21A-01E11E608D6F}"/>
          </ac:picMkLst>
        </pc:picChg>
      </pc:sldChg>
      <pc:sldChg chg="new del">
        <pc:chgData name="Tegischer Lukas" userId="f78daebb-0565-485c-bd0e-1cd035e796ff" providerId="ADAL" clId="{52EC607D-82FE-4D3A-9910-F359F24B6426}" dt="2021-04-13T14:05:59.921" v="5" actId="680"/>
        <pc:sldMkLst>
          <pc:docMk/>
          <pc:sldMk cId="1580490185" sldId="335"/>
        </pc:sldMkLst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1BF07919-95B9-4634-BF5E-1E980B82DF88}"/>
    <pc:docChg chg="custSel delSld modSld">
      <pc:chgData name="Tegischer Lukas" userId="f78daebb-0565-485c-bd0e-1cd035e796ff" providerId="ADAL" clId="{1BF07919-95B9-4634-BF5E-1E980B82DF88}" dt="2022-11-04T11:25:51.209" v="6" actId="47"/>
      <pc:docMkLst>
        <pc:docMk/>
      </pc:docMkLst>
      <pc:sldChg chg="delSp mod delAnim">
        <pc:chgData name="Tegischer Lukas" userId="f78daebb-0565-485c-bd0e-1cd035e796ff" providerId="ADAL" clId="{1BF07919-95B9-4634-BF5E-1E980B82DF88}" dt="2022-11-04T11:25:46.078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1BF07919-95B9-4634-BF5E-1E980B82DF88}" dt="2022-11-04T11:25:46.078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1BF07919-95B9-4634-BF5E-1E980B82DF88}" dt="2022-11-04T11:25:45.150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1BF07919-95B9-4634-BF5E-1E980B82DF88}" dt="2022-11-04T11:25:51.209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1BF07919-95B9-4634-BF5E-1E980B82DF88}" dt="2022-11-04T11:25:49.435" v="5" actId="478"/>
        <pc:sldMkLst>
          <pc:docMk/>
          <pc:sldMk cId="1830710090" sldId="371"/>
        </pc:sldMkLst>
        <pc:picChg chg="del">
          <ac:chgData name="Tegischer Lukas" userId="f78daebb-0565-485c-bd0e-1cd035e796ff" providerId="ADAL" clId="{1BF07919-95B9-4634-BF5E-1E980B82DF88}" dt="2022-11-04T11:25:49.435" v="5" actId="478"/>
          <ac:picMkLst>
            <pc:docMk/>
            <pc:sldMk cId="1830710090" sldId="37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BF07919-95B9-4634-BF5E-1E980B82DF88}" dt="2022-11-04T11:25:47.255" v="2" actId="478"/>
        <pc:sldMkLst>
          <pc:docMk/>
          <pc:sldMk cId="2014823747" sldId="380"/>
        </pc:sldMkLst>
        <pc:picChg chg="del">
          <ac:chgData name="Tegischer Lukas" userId="f78daebb-0565-485c-bd0e-1cd035e796ff" providerId="ADAL" clId="{1BF07919-95B9-4634-BF5E-1E980B82DF88}" dt="2022-11-04T11:25:47.255" v="2" actId="478"/>
          <ac:picMkLst>
            <pc:docMk/>
            <pc:sldMk cId="2014823747" sldId="38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BF07919-95B9-4634-BF5E-1E980B82DF88}" dt="2022-11-04T11:25:47.785" v="3" actId="478"/>
        <pc:sldMkLst>
          <pc:docMk/>
          <pc:sldMk cId="1451226821" sldId="381"/>
        </pc:sldMkLst>
        <pc:picChg chg="del">
          <ac:chgData name="Tegischer Lukas" userId="f78daebb-0565-485c-bd0e-1cd035e796ff" providerId="ADAL" clId="{1BF07919-95B9-4634-BF5E-1E980B82DF88}" dt="2022-11-04T11:25:47.785" v="3" actId="478"/>
          <ac:picMkLst>
            <pc:docMk/>
            <pc:sldMk cId="1451226821" sldId="38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1BF07919-95B9-4634-BF5E-1E980B82DF88}" dt="2022-11-04T11:25:48.827" v="4" actId="478"/>
        <pc:sldMkLst>
          <pc:docMk/>
          <pc:sldMk cId="3289247550" sldId="382"/>
        </pc:sldMkLst>
        <pc:picChg chg="del">
          <ac:chgData name="Tegischer Lukas" userId="f78daebb-0565-485c-bd0e-1cd035e796ff" providerId="ADAL" clId="{1BF07919-95B9-4634-BF5E-1E980B82DF88}" dt="2022-11-04T11:25:48.827" v="4" actId="478"/>
          <ac:picMkLst>
            <pc:docMk/>
            <pc:sldMk cId="3289247550" sldId="38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10BD62D0-3D8D-49C9-931A-6ED424A87D20}"/>
    <pc:docChg chg="undo custSel addSld delSld modSld">
      <pc:chgData name="Tegischer Lukas" userId="f78daebb-0565-485c-bd0e-1cd035e796ff" providerId="ADAL" clId="{10BD62D0-3D8D-49C9-931A-6ED424A87D20}" dt="2021-09-21T15:10:07.594" v="227" actId="113"/>
      <pc:docMkLst>
        <pc:docMk/>
      </pc:docMkLst>
      <pc:sldChg chg="modSp mod">
        <pc:chgData name="Tegischer Lukas" userId="f78daebb-0565-485c-bd0e-1cd035e796ff" providerId="ADAL" clId="{10BD62D0-3D8D-49C9-931A-6ED424A87D20}" dt="2021-09-21T15:00:37.706" v="3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0BD62D0-3D8D-49C9-931A-6ED424A87D20}" dt="2021-09-21T15:00:37.706" v="3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10BD62D0-3D8D-49C9-931A-6ED424A87D20}" dt="2021-09-21T15:03:05.107" v="39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10BD62D0-3D8D-49C9-931A-6ED424A87D20}" dt="2021-09-21T15:03:06.869" v="42" actId="47"/>
        <pc:sldMkLst>
          <pc:docMk/>
          <pc:sldMk cId="2819158892" sldId="353"/>
        </pc:sldMkLst>
      </pc:sldChg>
      <pc:sldChg chg="del">
        <pc:chgData name="Tegischer Lukas" userId="f78daebb-0565-485c-bd0e-1cd035e796ff" providerId="ADAL" clId="{10BD62D0-3D8D-49C9-931A-6ED424A87D20}" dt="2021-09-21T15:03:06.174" v="41" actId="47"/>
        <pc:sldMkLst>
          <pc:docMk/>
          <pc:sldMk cId="820501182" sldId="360"/>
        </pc:sldMkLst>
      </pc:sldChg>
      <pc:sldChg chg="del">
        <pc:chgData name="Tegischer Lukas" userId="f78daebb-0565-485c-bd0e-1cd035e796ff" providerId="ADAL" clId="{10BD62D0-3D8D-49C9-931A-6ED424A87D20}" dt="2021-09-21T15:03:05.661" v="40" actId="47"/>
        <pc:sldMkLst>
          <pc:docMk/>
          <pc:sldMk cId="1102963811" sldId="361"/>
        </pc:sldMkLst>
      </pc:sldChg>
      <pc:sldChg chg="del">
        <pc:chgData name="Tegischer Lukas" userId="f78daebb-0565-485c-bd0e-1cd035e796ff" providerId="ADAL" clId="{10BD62D0-3D8D-49C9-931A-6ED424A87D20}" dt="2021-09-21T15:03:14.888" v="43" actId="47"/>
        <pc:sldMkLst>
          <pc:docMk/>
          <pc:sldMk cId="1892471043" sldId="368"/>
        </pc:sldMkLst>
      </pc:sldChg>
      <pc:sldChg chg="delSp modSp mod">
        <pc:chgData name="Tegischer Lukas" userId="f78daebb-0565-485c-bd0e-1cd035e796ff" providerId="ADAL" clId="{10BD62D0-3D8D-49C9-931A-6ED424A87D20}" dt="2021-09-21T15:03:46.973" v="55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10BD62D0-3D8D-49C9-931A-6ED424A87D20}" dt="2021-09-21T15:03:27.822" v="47" actId="1076"/>
          <ac:spMkLst>
            <pc:docMk/>
            <pc:sldMk cId="1613438566" sldId="369"/>
            <ac:spMk id="4" creationId="{C427B5BC-E2AB-4596-857C-DA06F86C68EB}"/>
          </ac:spMkLst>
        </pc:spChg>
        <pc:spChg chg="del">
          <ac:chgData name="Tegischer Lukas" userId="f78daebb-0565-485c-bd0e-1cd035e796ff" providerId="ADAL" clId="{10BD62D0-3D8D-49C9-931A-6ED424A87D20}" dt="2021-09-21T15:03:22.044" v="46" actId="478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10BD62D0-3D8D-49C9-931A-6ED424A87D20}" dt="2021-09-21T15:03:21.394" v="45" actId="478"/>
          <ac:spMkLst>
            <pc:docMk/>
            <pc:sldMk cId="1613438566" sldId="369"/>
            <ac:spMk id="11" creationId="{AF6BDAFE-B4B9-4768-956E-BC8448C61E3D}"/>
          </ac:spMkLst>
        </pc:spChg>
        <pc:spChg chg="mod">
          <ac:chgData name="Tegischer Lukas" userId="f78daebb-0565-485c-bd0e-1cd035e796ff" providerId="ADAL" clId="{10BD62D0-3D8D-49C9-931A-6ED424A87D20}" dt="2021-09-21T15:03:46.973" v="55" actId="1076"/>
          <ac:spMkLst>
            <pc:docMk/>
            <pc:sldMk cId="1613438566" sldId="369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3:20.171" v="44" actId="478"/>
          <ac:picMkLst>
            <pc:docMk/>
            <pc:sldMk cId="1613438566" sldId="369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10BD62D0-3D8D-49C9-931A-6ED424A87D20}" dt="2021-09-21T15:03:31.781" v="48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mod">
        <pc:chgData name="Tegischer Lukas" userId="f78daebb-0565-485c-bd0e-1cd035e796ff" providerId="ADAL" clId="{10BD62D0-3D8D-49C9-931A-6ED424A87D20}" dt="2021-09-21T15:10:07.594" v="227" actId="113"/>
        <pc:sldMkLst>
          <pc:docMk/>
          <pc:sldMk cId="1479275657" sldId="370"/>
        </pc:sldMkLst>
        <pc:spChg chg="del">
          <ac:chgData name="Tegischer Lukas" userId="f78daebb-0565-485c-bd0e-1cd035e796ff" providerId="ADAL" clId="{10BD62D0-3D8D-49C9-931A-6ED424A87D20}" dt="2021-09-21T15:09:30.774" v="207" actId="478"/>
          <ac:spMkLst>
            <pc:docMk/>
            <pc:sldMk cId="1479275657" sldId="370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10:07.594" v="227" actId="113"/>
          <ac:spMkLst>
            <pc:docMk/>
            <pc:sldMk cId="1479275657" sldId="370"/>
            <ac:spMk id="7" creationId="{D56F76B2-00E3-4B1F-BC76-16C2ECAAEB44}"/>
          </ac:spMkLst>
        </pc:spChg>
        <pc:spChg chg="add mod">
          <ac:chgData name="Tegischer Lukas" userId="f78daebb-0565-485c-bd0e-1cd035e796ff" providerId="ADAL" clId="{10BD62D0-3D8D-49C9-931A-6ED424A87D20}" dt="2021-09-21T15:10:02.831" v="226" actId="1076"/>
          <ac:spMkLst>
            <pc:docMk/>
            <pc:sldMk cId="1479275657" sldId="370"/>
            <ac:spMk id="9" creationId="{96E6BD9B-3600-4E1E-A0CC-E54201ED299B}"/>
          </ac:spMkLst>
        </pc:spChg>
        <pc:spChg chg="del">
          <ac:chgData name="Tegischer Lukas" userId="f78daebb-0565-485c-bd0e-1cd035e796ff" providerId="ADAL" clId="{10BD62D0-3D8D-49C9-931A-6ED424A87D20}" dt="2021-09-21T15:09:31.876" v="209" actId="478"/>
          <ac:spMkLst>
            <pc:docMk/>
            <pc:sldMk cId="1479275657" sldId="370"/>
            <ac:spMk id="10" creationId="{80C6C66F-253A-4FA3-A141-5898D63F40CF}"/>
          </ac:spMkLst>
        </pc:spChg>
        <pc:picChg chg="del">
          <ac:chgData name="Tegischer Lukas" userId="f78daebb-0565-485c-bd0e-1cd035e796ff" providerId="ADAL" clId="{10BD62D0-3D8D-49C9-931A-6ED424A87D20}" dt="2021-09-21T15:09:31.107" v="208" actId="478"/>
          <ac:picMkLst>
            <pc:docMk/>
            <pc:sldMk cId="1479275657" sldId="370"/>
            <ac:picMk id="16" creationId="{15CB53D3-06F8-430D-92C9-B4C56FF697D1}"/>
          </ac:picMkLst>
        </pc:picChg>
      </pc:sldChg>
      <pc:sldChg chg="addSp delSp modSp add mod modAnim">
        <pc:chgData name="Tegischer Lukas" userId="f78daebb-0565-485c-bd0e-1cd035e796ff" providerId="ADAL" clId="{10BD62D0-3D8D-49C9-931A-6ED424A87D20}" dt="2021-09-21T15:06:18.858" v="143"/>
        <pc:sldMkLst>
          <pc:docMk/>
          <pc:sldMk cId="1830710090" sldId="371"/>
        </pc:sldMkLst>
        <pc:spChg chg="mod">
          <ac:chgData name="Tegischer Lukas" userId="f78daebb-0565-485c-bd0e-1cd035e796ff" providerId="ADAL" clId="{10BD62D0-3D8D-49C9-931A-6ED424A87D20}" dt="2021-09-21T15:05:51.113" v="137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0BD62D0-3D8D-49C9-931A-6ED424A87D20}" dt="2021-09-21T15:05:51.366" v="138" actId="1076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5:56.837" v="139" actId="1076"/>
          <ac:spMkLst>
            <pc:docMk/>
            <pc:sldMk cId="1830710090" sldId="371"/>
            <ac:spMk id="9" creationId="{F4666A98-D0ED-493B-A7C6-D1127A6FF514}"/>
          </ac:spMkLst>
        </pc:spChg>
        <pc:spChg chg="del">
          <ac:chgData name="Tegischer Lukas" userId="f78daebb-0565-485c-bd0e-1cd035e796ff" providerId="ADAL" clId="{10BD62D0-3D8D-49C9-931A-6ED424A87D20}" dt="2021-09-21T15:04:23.462" v="110" actId="478"/>
          <ac:spMkLst>
            <pc:docMk/>
            <pc:sldMk cId="1830710090" sldId="371"/>
            <ac:spMk id="13" creationId="{BAEBB4D0-C2E4-433F-8D71-F65DEC8FD48A}"/>
          </ac:spMkLst>
        </pc:spChg>
        <pc:picChg chg="del">
          <ac:chgData name="Tegischer Lukas" userId="f78daebb-0565-485c-bd0e-1cd035e796ff" providerId="ADAL" clId="{10BD62D0-3D8D-49C9-931A-6ED424A87D20}" dt="2021-09-21T15:04:23.711" v="111" actId="478"/>
          <ac:picMkLst>
            <pc:docMk/>
            <pc:sldMk cId="1830710090" sldId="371"/>
            <ac:picMk id="16" creationId="{15CB53D3-06F8-430D-92C9-B4C56FF697D1}"/>
          </ac:picMkLst>
        </pc:picChg>
      </pc:sldChg>
      <pc:sldChg chg="addSp delSp modSp add mod delAnim">
        <pc:chgData name="Tegischer Lukas" userId="f78daebb-0565-485c-bd0e-1cd035e796ff" providerId="ADAL" clId="{10BD62D0-3D8D-49C9-931A-6ED424A87D20}" dt="2021-09-21T15:09:17.283" v="206" actId="122"/>
        <pc:sldMkLst>
          <pc:docMk/>
          <pc:sldMk cId="1949855277" sldId="372"/>
        </pc:sldMkLst>
        <pc:spChg chg="del">
          <ac:chgData name="Tegischer Lukas" userId="f78daebb-0565-485c-bd0e-1cd035e796ff" providerId="ADAL" clId="{10BD62D0-3D8D-49C9-931A-6ED424A87D20}" dt="2021-09-21T15:08:46.547" v="192" actId="478"/>
          <ac:spMkLst>
            <pc:docMk/>
            <pc:sldMk cId="1949855277" sldId="372"/>
            <ac:spMk id="7" creationId="{B20EC36F-E9D0-460B-9D2D-D70EC83E80C9}"/>
          </ac:spMkLst>
        </pc:spChg>
        <pc:spChg chg="add mod">
          <ac:chgData name="Tegischer Lukas" userId="f78daebb-0565-485c-bd0e-1cd035e796ff" providerId="ADAL" clId="{10BD62D0-3D8D-49C9-931A-6ED424A87D20}" dt="2021-09-21T15:08:48.598" v="193" actId="1076"/>
          <ac:spMkLst>
            <pc:docMk/>
            <pc:sldMk cId="1949855277" sldId="372"/>
            <ac:spMk id="8" creationId="{E647BD2E-4B9A-4C63-9374-ED72CABE1EDA}"/>
          </ac:spMkLst>
        </pc:spChg>
        <pc:spChg chg="del">
          <ac:chgData name="Tegischer Lukas" userId="f78daebb-0565-485c-bd0e-1cd035e796ff" providerId="ADAL" clId="{10BD62D0-3D8D-49C9-931A-6ED424A87D20}" dt="2021-09-21T15:06:21.500" v="145" actId="478"/>
          <ac:spMkLst>
            <pc:docMk/>
            <pc:sldMk cId="1949855277" sldId="372"/>
            <ac:spMk id="9" creationId="{F4666A98-D0ED-493B-A7C6-D1127A6FF514}"/>
          </ac:spMkLst>
        </pc:spChg>
        <pc:spChg chg="add mod">
          <ac:chgData name="Tegischer Lukas" userId="f78daebb-0565-485c-bd0e-1cd035e796ff" providerId="ADAL" clId="{10BD62D0-3D8D-49C9-931A-6ED424A87D20}" dt="2021-09-21T15:08:50.142" v="194" actId="1076"/>
          <ac:spMkLst>
            <pc:docMk/>
            <pc:sldMk cId="1949855277" sldId="372"/>
            <ac:spMk id="10" creationId="{0FFBE730-CDFD-47AF-95CA-6DFF71C69624}"/>
          </ac:spMkLst>
        </pc:spChg>
        <pc:spChg chg="add mod">
          <ac:chgData name="Tegischer Lukas" userId="f78daebb-0565-485c-bd0e-1cd035e796ff" providerId="ADAL" clId="{10BD62D0-3D8D-49C9-931A-6ED424A87D20}" dt="2021-09-21T15:08:52.551" v="195" actId="1076"/>
          <ac:spMkLst>
            <pc:docMk/>
            <pc:sldMk cId="1949855277" sldId="372"/>
            <ac:spMk id="11" creationId="{890D70E0-BD25-467F-BA65-594051978A6D}"/>
          </ac:spMkLst>
        </pc:spChg>
        <pc:spChg chg="add mod">
          <ac:chgData name="Tegischer Lukas" userId="f78daebb-0565-485c-bd0e-1cd035e796ff" providerId="ADAL" clId="{10BD62D0-3D8D-49C9-931A-6ED424A87D20}" dt="2021-09-21T15:08:55.143" v="196" actId="1076"/>
          <ac:spMkLst>
            <pc:docMk/>
            <pc:sldMk cId="1949855277" sldId="372"/>
            <ac:spMk id="13" creationId="{85164FCF-4B70-4B18-9227-5F5AA9D3798E}"/>
          </ac:spMkLst>
        </pc:spChg>
        <pc:spChg chg="add mod">
          <ac:chgData name="Tegischer Lukas" userId="f78daebb-0565-485c-bd0e-1cd035e796ff" providerId="ADAL" clId="{10BD62D0-3D8D-49C9-931A-6ED424A87D20}" dt="2021-09-21T15:08:57.654" v="197" actId="1076"/>
          <ac:spMkLst>
            <pc:docMk/>
            <pc:sldMk cId="1949855277" sldId="372"/>
            <ac:spMk id="15" creationId="{59BB2ACA-A743-421C-818A-56EC4CD6762B}"/>
          </ac:spMkLst>
        </pc:spChg>
        <pc:spChg chg="add mod">
          <ac:chgData name="Tegischer Lukas" userId="f78daebb-0565-485c-bd0e-1cd035e796ff" providerId="ADAL" clId="{10BD62D0-3D8D-49C9-931A-6ED424A87D20}" dt="2021-09-21T15:09:17.283" v="206" actId="122"/>
          <ac:spMkLst>
            <pc:docMk/>
            <pc:sldMk cId="1949855277" sldId="372"/>
            <ac:spMk id="17" creationId="{C154984F-6934-4B01-A3DE-68521F8DBAE8}"/>
          </ac:spMkLst>
        </pc:sp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AB603042-247B-4AB9-BFB8-3C5BFECC3AFD}"/>
    <pc:docChg chg="undo custSel addSld delSld modSld">
      <pc:chgData name="Tegischer Lukas" userId="f78daebb-0565-485c-bd0e-1cd035e796ff" providerId="ADAL" clId="{AB603042-247B-4AB9-BFB8-3C5BFECC3AFD}" dt="2021-09-21T14:59:47.482" v="494" actId="47"/>
      <pc:docMkLst>
        <pc:docMk/>
      </pc:docMkLst>
      <pc:sldChg chg="modSp mod">
        <pc:chgData name="Tegischer Lukas" userId="f78daebb-0565-485c-bd0e-1cd035e796ff" providerId="ADAL" clId="{AB603042-247B-4AB9-BFB8-3C5BFECC3AFD}" dt="2021-09-21T14:44:13.174" v="3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AB603042-247B-4AB9-BFB8-3C5BFECC3AFD}" dt="2021-09-21T14:44:13.174" v="3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B603042-247B-4AB9-BFB8-3C5BFECC3AFD}" dt="2021-09-21T14:44:34.590" v="38" actId="1076"/>
        <pc:sldMkLst>
          <pc:docMk/>
          <pc:sldMk cId="2738696002" sldId="324"/>
        </pc:sldMkLst>
        <pc:spChg chg="add mod">
          <ac:chgData name="Tegischer Lukas" userId="f78daebb-0565-485c-bd0e-1cd035e796ff" providerId="ADAL" clId="{AB603042-247B-4AB9-BFB8-3C5BFECC3AFD}" dt="2021-09-21T14:44:34.590" v="38" actId="1076"/>
          <ac:spMkLst>
            <pc:docMk/>
            <pc:sldMk cId="2738696002" sldId="324"/>
            <ac:spMk id="7" creationId="{185C2C08-7180-42D0-B0D9-6DABEE354C6D}"/>
          </ac:spMkLst>
        </pc:spChg>
        <pc:spChg chg="del">
          <ac:chgData name="Tegischer Lukas" userId="f78daebb-0565-485c-bd0e-1cd035e796ff" providerId="ADAL" clId="{AB603042-247B-4AB9-BFB8-3C5BFECC3AFD}" dt="2021-09-21T14:44:26.404" v="33" actId="478"/>
          <ac:spMkLst>
            <pc:docMk/>
            <pc:sldMk cId="2738696002" sldId="324"/>
            <ac:spMk id="15" creationId="{068DB233-6688-4D2F-BAA5-9F563E89E20B}"/>
          </ac:spMkLst>
        </pc:spChg>
        <pc:picChg chg="mod">
          <ac:chgData name="Tegischer Lukas" userId="f78daebb-0565-485c-bd0e-1cd035e796ff" providerId="ADAL" clId="{AB603042-247B-4AB9-BFB8-3C5BFECC3AFD}" dt="2021-09-21T14:44:33.238" v="37" actId="1076"/>
          <ac:picMkLst>
            <pc:docMk/>
            <pc:sldMk cId="2738696002" sldId="324"/>
            <ac:picMk id="16" creationId="{0064BDE7-1F63-490E-9D74-7EC928C9D7AC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2:09.198" v="261"/>
        <pc:sldMkLst>
          <pc:docMk/>
          <pc:sldMk cId="2819158892" sldId="353"/>
        </pc:sldMkLst>
        <pc:spChg chg="add mod">
          <ac:chgData name="Tegischer Lukas" userId="f78daebb-0565-485c-bd0e-1cd035e796ff" providerId="ADAL" clId="{AB603042-247B-4AB9-BFB8-3C5BFECC3AFD}" dt="2021-09-21T14:52:02.847" v="259" actId="1076"/>
          <ac:spMkLst>
            <pc:docMk/>
            <pc:sldMk cId="2819158892" sldId="353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1:47.284" v="241" actId="20577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0:44.233" v="209" actId="478"/>
          <ac:spMkLst>
            <pc:docMk/>
            <pc:sldMk cId="2819158892" sldId="353"/>
            <ac:spMk id="11" creationId="{4F810385-E6DA-402B-98D7-684F3D2F2645}"/>
          </ac:spMkLst>
        </pc:spChg>
        <pc:spChg chg="del mod">
          <ac:chgData name="Tegischer Lukas" userId="f78daebb-0565-485c-bd0e-1cd035e796ff" providerId="ADAL" clId="{AB603042-247B-4AB9-BFB8-3C5BFECC3AFD}" dt="2021-09-21T14:50:45.462" v="212" actId="478"/>
          <ac:spMkLst>
            <pc:docMk/>
            <pc:sldMk cId="2819158892" sldId="353"/>
            <ac:spMk id="15" creationId="{19A61069-58B3-44A0-9F06-54B14A6E6834}"/>
          </ac:spMkLst>
        </pc:spChg>
        <pc:picChg chg="add mod">
          <ac:chgData name="Tegischer Lukas" userId="f78daebb-0565-485c-bd0e-1cd035e796ff" providerId="ADAL" clId="{AB603042-247B-4AB9-BFB8-3C5BFECC3AFD}" dt="2021-09-21T14:51:37.438" v="232" actId="14100"/>
          <ac:picMkLst>
            <pc:docMk/>
            <pc:sldMk cId="2819158892" sldId="353"/>
            <ac:picMk id="7" creationId="{6A4CA271-6128-4E38-BCC6-DDAAD7979596}"/>
          </ac:picMkLst>
        </pc:picChg>
        <pc:picChg chg="add mod">
          <ac:chgData name="Tegischer Lukas" userId="f78daebb-0565-485c-bd0e-1cd035e796ff" providerId="ADAL" clId="{AB603042-247B-4AB9-BFB8-3C5BFECC3AFD}" dt="2021-09-21T14:51:40.190" v="233" actId="14100"/>
          <ac:picMkLst>
            <pc:docMk/>
            <pc:sldMk cId="2819158892" sldId="353"/>
            <ac:picMk id="8" creationId="{CFB3FD54-5F3E-44EC-8A68-EE6D6CF1140E}"/>
          </ac:picMkLst>
        </pc:picChg>
        <pc:picChg chg="del">
          <ac:chgData name="Tegischer Lukas" userId="f78daebb-0565-485c-bd0e-1cd035e796ff" providerId="ADAL" clId="{AB603042-247B-4AB9-BFB8-3C5BFECC3AFD}" dt="2021-09-21T14:50:44.534" v="210" actId="478"/>
          <ac:picMkLst>
            <pc:docMk/>
            <pc:sldMk cId="2819158892" sldId="353"/>
            <ac:picMk id="12" creationId="{BDCF6F8D-DC8B-469A-9DFF-B67236EE37C3}"/>
          </ac:picMkLst>
        </pc:picChg>
      </pc:sldChg>
      <pc:sldChg chg="delSp modSp mod delAnim">
        <pc:chgData name="Tegischer Lukas" userId="f78daebb-0565-485c-bd0e-1cd035e796ff" providerId="ADAL" clId="{AB603042-247B-4AB9-BFB8-3C5BFECC3AFD}" dt="2021-09-21T14:50:31.839" v="182" actId="1076"/>
        <pc:sldMkLst>
          <pc:docMk/>
          <pc:sldMk cId="820501182" sldId="360"/>
        </pc:sldMkLst>
        <pc:spChg chg="del mod">
          <ac:chgData name="Tegischer Lukas" userId="f78daebb-0565-485c-bd0e-1cd035e796ff" providerId="ADAL" clId="{AB603042-247B-4AB9-BFB8-3C5BFECC3AFD}" dt="2021-09-21T14:50:19.840" v="161" actId="478"/>
          <ac:spMkLst>
            <pc:docMk/>
            <pc:sldMk cId="820501182" sldId="360"/>
            <ac:spMk id="4" creationId="{C427B5BC-E2AB-4596-857C-DA06F86C68EB}"/>
          </ac:spMkLst>
        </pc:spChg>
        <pc:spChg chg="mod">
          <ac:chgData name="Tegischer Lukas" userId="f78daebb-0565-485c-bd0e-1cd035e796ff" providerId="ADAL" clId="{AB603042-247B-4AB9-BFB8-3C5BFECC3AFD}" dt="2021-09-21T14:50:31.839" v="182" actId="1076"/>
          <ac:spMkLst>
            <pc:docMk/>
            <pc:sldMk cId="820501182" sldId="360"/>
            <ac:spMk id="8" creationId="{9E5528C5-3A91-450C-A859-08403CF3ABA0}"/>
          </ac:spMkLst>
        </pc:spChg>
        <pc:spChg chg="del">
          <ac:chgData name="Tegischer Lukas" userId="f78daebb-0565-485c-bd0e-1cd035e796ff" providerId="ADAL" clId="{AB603042-247B-4AB9-BFB8-3C5BFECC3AFD}" dt="2021-09-21T14:50:20.802" v="162" actId="478"/>
          <ac:spMkLst>
            <pc:docMk/>
            <pc:sldMk cId="820501182" sldId="360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50:21.127" v="163" actId="478"/>
          <ac:picMkLst>
            <pc:docMk/>
            <pc:sldMk cId="820501182" sldId="360"/>
            <ac:picMk id="6" creationId="{DA0A6837-8A84-4765-83D9-C4EEA4EE0ACA}"/>
          </ac:picMkLst>
        </pc:picChg>
      </pc:sldChg>
      <pc:sldChg chg="addSp delSp modSp mod delAnim modAnim">
        <pc:chgData name="Tegischer Lukas" userId="f78daebb-0565-485c-bd0e-1cd035e796ff" providerId="ADAL" clId="{AB603042-247B-4AB9-BFB8-3C5BFECC3AFD}" dt="2021-09-21T14:50:08.643" v="145" actId="207"/>
        <pc:sldMkLst>
          <pc:docMk/>
          <pc:sldMk cId="1102963811" sldId="361"/>
        </pc:sldMkLst>
        <pc:spChg chg="add mod">
          <ac:chgData name="Tegischer Lukas" userId="f78daebb-0565-485c-bd0e-1cd035e796ff" providerId="ADAL" clId="{AB603042-247B-4AB9-BFB8-3C5BFECC3AFD}" dt="2021-09-21T14:49:58.974" v="142" actId="1076"/>
          <ac:spMkLst>
            <pc:docMk/>
            <pc:sldMk cId="1102963811" sldId="361"/>
            <ac:spMk id="3" creationId="{E6BAEC70-DFF2-4E07-8514-6D0336148FB0}"/>
          </ac:spMkLst>
        </pc:spChg>
        <pc:spChg chg="mod">
          <ac:chgData name="Tegischer Lukas" userId="f78daebb-0565-485c-bd0e-1cd035e796ff" providerId="ADAL" clId="{AB603042-247B-4AB9-BFB8-3C5BFECC3AFD}" dt="2021-09-21T14:46:48.206" v="90" actId="1076"/>
          <ac:spMkLst>
            <pc:docMk/>
            <pc:sldMk cId="1102963811" sldId="36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0:08.643" v="145" actId="207"/>
          <ac:spMkLst>
            <pc:docMk/>
            <pc:sldMk cId="1102963811" sldId="361"/>
            <ac:spMk id="7" creationId="{AB097F9F-06EC-41A3-A9AB-638AF7B9CC26}"/>
          </ac:spMkLst>
        </pc:spChg>
        <pc:spChg chg="del">
          <ac:chgData name="Tegischer Lukas" userId="f78daebb-0565-485c-bd0e-1cd035e796ff" providerId="ADAL" clId="{AB603042-247B-4AB9-BFB8-3C5BFECC3AFD}" dt="2021-09-21T14:46:18.996" v="39" actId="478"/>
          <ac:spMkLst>
            <pc:docMk/>
            <pc:sldMk cId="1102963811" sldId="361"/>
            <ac:spMk id="9" creationId="{BB80828A-267B-4147-841E-8144EC80C054}"/>
          </ac:spMkLst>
        </pc:spChg>
        <pc:picChg chg="del">
          <ac:chgData name="Tegischer Lukas" userId="f78daebb-0565-485c-bd0e-1cd035e796ff" providerId="ADAL" clId="{AB603042-247B-4AB9-BFB8-3C5BFECC3AFD}" dt="2021-09-21T14:46:19.875" v="40" actId="478"/>
          <ac:picMkLst>
            <pc:docMk/>
            <pc:sldMk cId="1102963811" sldId="361"/>
            <ac:picMk id="10" creationId="{EE5E1CAB-4A88-4B33-886C-5192279D9BAC}"/>
          </ac:picMkLst>
        </pc:picChg>
      </pc:sldChg>
      <pc:sldChg chg="del">
        <pc:chgData name="Tegischer Lukas" userId="f78daebb-0565-485c-bd0e-1cd035e796ff" providerId="ADAL" clId="{AB603042-247B-4AB9-BFB8-3C5BFECC3AFD}" dt="2021-09-21T14:50:37.450" v="184" actId="47"/>
        <pc:sldMkLst>
          <pc:docMk/>
          <pc:sldMk cId="1550938981" sldId="362"/>
        </pc:sldMkLst>
      </pc:sldChg>
      <pc:sldChg chg="del">
        <pc:chgData name="Tegischer Lukas" userId="f78daebb-0565-485c-bd0e-1cd035e796ff" providerId="ADAL" clId="{AB603042-247B-4AB9-BFB8-3C5BFECC3AFD}" dt="2021-09-21T14:50:36.474" v="183" actId="47"/>
        <pc:sldMkLst>
          <pc:docMk/>
          <pc:sldMk cId="176239428" sldId="363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729735534" sldId="364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19543409" sldId="365"/>
        </pc:sldMkLst>
      </pc:sldChg>
      <pc:sldChg chg="del">
        <pc:chgData name="Tegischer Lukas" userId="f78daebb-0565-485c-bd0e-1cd035e796ff" providerId="ADAL" clId="{AB603042-247B-4AB9-BFB8-3C5BFECC3AFD}" dt="2021-09-21T14:59:47.482" v="494" actId="47"/>
        <pc:sldMkLst>
          <pc:docMk/>
          <pc:sldMk cId="4235412651" sldId="366"/>
        </pc:sldMkLst>
      </pc:sldChg>
      <pc:sldChg chg="addSp delSp modSp add mod delAnim modAnim">
        <pc:chgData name="Tegischer Lukas" userId="f78daebb-0565-485c-bd0e-1cd035e796ff" providerId="ADAL" clId="{AB603042-247B-4AB9-BFB8-3C5BFECC3AFD}" dt="2021-09-21T14:55:38.995" v="314"/>
        <pc:sldMkLst>
          <pc:docMk/>
          <pc:sldMk cId="3423344192" sldId="367"/>
        </pc:sldMkLst>
        <pc:spChg chg="del">
          <ac:chgData name="Tegischer Lukas" userId="f78daebb-0565-485c-bd0e-1cd035e796ff" providerId="ADAL" clId="{AB603042-247B-4AB9-BFB8-3C5BFECC3AFD}" dt="2021-09-21T14:52:12.686" v="263" actId="478"/>
          <ac:spMkLst>
            <pc:docMk/>
            <pc:sldMk cId="3423344192" sldId="367"/>
            <ac:spMk id="2" creationId="{EC0B11F2-73DE-4200-B7BC-345CA4D9EA2D}"/>
          </ac:spMkLst>
        </pc:spChg>
        <pc:spChg chg="mod">
          <ac:chgData name="Tegischer Lukas" userId="f78daebb-0565-485c-bd0e-1cd035e796ff" providerId="ADAL" clId="{AB603042-247B-4AB9-BFB8-3C5BFECC3AFD}" dt="2021-09-21T14:52:34.118" v="269" actId="1076"/>
          <ac:spMkLst>
            <pc:docMk/>
            <pc:sldMk cId="3423344192" sldId="36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2:54.621" v="275" actId="1076"/>
          <ac:spMkLst>
            <pc:docMk/>
            <pc:sldMk cId="3423344192" sldId="367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3:35.111" v="288" actId="1076"/>
          <ac:spMkLst>
            <pc:docMk/>
            <pc:sldMk cId="3423344192" sldId="367"/>
            <ac:spMk id="11" creationId="{D03D1652-8B07-414D-AB62-55CA56539567}"/>
          </ac:spMkLst>
        </pc:spChg>
        <pc:spChg chg="add del mod">
          <ac:chgData name="Tegischer Lukas" userId="f78daebb-0565-485c-bd0e-1cd035e796ff" providerId="ADAL" clId="{AB603042-247B-4AB9-BFB8-3C5BFECC3AFD}" dt="2021-09-21T14:55:06.596" v="304" actId="478"/>
          <ac:spMkLst>
            <pc:docMk/>
            <pc:sldMk cId="3423344192" sldId="367"/>
            <ac:spMk id="15" creationId="{077920D8-72E7-4F91-B662-2DB09A81E1B4}"/>
          </ac:spMkLst>
        </pc:spChg>
        <pc:spChg chg="add mod">
          <ac:chgData name="Tegischer Lukas" userId="f78daebb-0565-485c-bd0e-1cd035e796ff" providerId="ADAL" clId="{AB603042-247B-4AB9-BFB8-3C5BFECC3AFD}" dt="2021-09-21T14:55:35.158" v="313" actId="1076"/>
          <ac:spMkLst>
            <pc:docMk/>
            <pc:sldMk cId="3423344192" sldId="367"/>
            <ac:spMk id="16" creationId="{62B07271-4CD4-4980-A6CF-E024EF1DF02F}"/>
          </ac:spMkLst>
        </pc:spChg>
        <pc:graphicFrameChg chg="add del mod">
          <ac:chgData name="Tegischer Lukas" userId="f78daebb-0565-485c-bd0e-1cd035e796ff" providerId="ADAL" clId="{AB603042-247B-4AB9-BFB8-3C5BFECC3AFD}" dt="2021-09-21T14:53:48.187" v="290"/>
          <ac:graphicFrameMkLst>
            <pc:docMk/>
            <pc:sldMk cId="3423344192" sldId="367"/>
            <ac:graphicFrameMk id="6" creationId="{D0985C7F-7FDA-43EE-B5DC-A0058A8A071B}"/>
          </ac:graphicFrameMkLst>
        </pc:graphicFrameChg>
        <pc:picChg chg="del">
          <ac:chgData name="Tegischer Lukas" userId="f78daebb-0565-485c-bd0e-1cd035e796ff" providerId="ADAL" clId="{AB603042-247B-4AB9-BFB8-3C5BFECC3AFD}" dt="2021-09-21T14:52:16.115" v="265" actId="478"/>
          <ac:picMkLst>
            <pc:docMk/>
            <pc:sldMk cId="3423344192" sldId="367"/>
            <ac:picMk id="7" creationId="{6A4CA271-6128-4E38-BCC6-DDAAD7979596}"/>
          </ac:picMkLst>
        </pc:picChg>
        <pc:picChg chg="del">
          <ac:chgData name="Tegischer Lukas" userId="f78daebb-0565-485c-bd0e-1cd035e796ff" providerId="ADAL" clId="{AB603042-247B-4AB9-BFB8-3C5BFECC3AFD}" dt="2021-09-21T14:52:13.111" v="264" actId="478"/>
          <ac:picMkLst>
            <pc:docMk/>
            <pc:sldMk cId="3423344192" sldId="367"/>
            <ac:picMk id="8" creationId="{CFB3FD54-5F3E-44EC-8A68-EE6D6CF1140E}"/>
          </ac:picMkLst>
        </pc:picChg>
        <pc:picChg chg="add mod">
          <ac:chgData name="Tegischer Lukas" userId="f78daebb-0565-485c-bd0e-1cd035e796ff" providerId="ADAL" clId="{AB603042-247B-4AB9-BFB8-3C5BFECC3AFD}" dt="2021-09-21T14:53:08.855" v="278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Sp modSp add mod delAnim">
        <pc:chgData name="Tegischer Lukas" userId="f78daebb-0565-485c-bd0e-1cd035e796ff" providerId="ADAL" clId="{AB603042-247B-4AB9-BFB8-3C5BFECC3AFD}" dt="2021-09-21T14:55:04.133" v="303" actId="1076"/>
        <pc:sldMkLst>
          <pc:docMk/>
          <pc:sldMk cId="1892471043" sldId="368"/>
        </pc:sldMkLst>
        <pc:spChg chg="del">
          <ac:chgData name="Tegischer Lukas" userId="f78daebb-0565-485c-bd0e-1cd035e796ff" providerId="ADAL" clId="{AB603042-247B-4AB9-BFB8-3C5BFECC3AFD}" dt="2021-09-21T14:55:00.578" v="302" actId="478"/>
          <ac:spMkLst>
            <pc:docMk/>
            <pc:sldMk cId="1892471043" sldId="368"/>
            <ac:spMk id="11" creationId="{D03D1652-8B07-414D-AB62-55CA56539567}"/>
          </ac:spMkLst>
        </pc:spChg>
        <pc:spChg chg="mod">
          <ac:chgData name="Tegischer Lukas" userId="f78daebb-0565-485c-bd0e-1cd035e796ff" providerId="ADAL" clId="{AB603042-247B-4AB9-BFB8-3C5BFECC3AFD}" dt="2021-09-21T14:55:04.133" v="303" actId="1076"/>
          <ac:spMkLst>
            <pc:docMk/>
            <pc:sldMk cId="1892471043" sldId="368"/>
            <ac:spMk id="15" creationId="{077920D8-72E7-4F91-B662-2DB09A81E1B4}"/>
          </ac:spMkLst>
        </pc:spChg>
      </pc:sldChg>
      <pc:sldChg chg="addSp delSp modSp add mod delAnim">
        <pc:chgData name="Tegischer Lukas" userId="f78daebb-0565-485c-bd0e-1cd035e796ff" providerId="ADAL" clId="{AB603042-247B-4AB9-BFB8-3C5BFECC3AFD}" dt="2021-09-21T14:58:11.790" v="440" actId="1076"/>
        <pc:sldMkLst>
          <pc:docMk/>
          <pc:sldMk cId="1613438566" sldId="369"/>
        </pc:sldMkLst>
        <pc:spChg chg="mod">
          <ac:chgData name="Tegischer Lukas" userId="f78daebb-0565-485c-bd0e-1cd035e796ff" providerId="ADAL" clId="{AB603042-247B-4AB9-BFB8-3C5BFECC3AFD}" dt="2021-09-21T14:57:47.414" v="431" actId="1076"/>
          <ac:spMkLst>
            <pc:docMk/>
            <pc:sldMk cId="1613438566" sldId="369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B603042-247B-4AB9-BFB8-3C5BFECC3AFD}" dt="2021-09-21T14:57:18.623" v="395" actId="1076"/>
          <ac:spMkLst>
            <pc:docMk/>
            <pc:sldMk cId="1613438566" sldId="369"/>
            <ac:spMk id="7" creationId="{745D96B0-E982-47D0-9EE0-B42A82D0A082}"/>
          </ac:spMkLst>
        </pc:spChg>
        <pc:spChg chg="del">
          <ac:chgData name="Tegischer Lukas" userId="f78daebb-0565-485c-bd0e-1cd035e796ff" providerId="ADAL" clId="{AB603042-247B-4AB9-BFB8-3C5BFECC3AFD}" dt="2021-09-21T14:55:47.776" v="317" actId="478"/>
          <ac:spMkLst>
            <pc:docMk/>
            <pc:sldMk cId="1613438566" sldId="369"/>
            <ac:spMk id="10" creationId="{C711C241-8787-44EB-84D7-A60D1F03DF76}"/>
          </ac:spMkLst>
        </pc:spChg>
        <pc:spChg chg="add mod">
          <ac:chgData name="Tegischer Lukas" userId="f78daebb-0565-485c-bd0e-1cd035e796ff" providerId="ADAL" clId="{AB603042-247B-4AB9-BFB8-3C5BFECC3AFD}" dt="2021-09-21T14:57:23.528" v="398" actId="1076"/>
          <ac:spMkLst>
            <pc:docMk/>
            <pc:sldMk cId="1613438566" sldId="369"/>
            <ac:spMk id="11" creationId="{AF6BDAFE-B4B9-4768-956E-BC8448C61E3D}"/>
          </ac:spMkLst>
        </pc:spChg>
        <pc:spChg chg="add mod">
          <ac:chgData name="Tegischer Lukas" userId="f78daebb-0565-485c-bd0e-1cd035e796ff" providerId="ADAL" clId="{AB603042-247B-4AB9-BFB8-3C5BFECC3AFD}" dt="2021-09-21T14:57:51.653" v="432" actId="1076"/>
          <ac:spMkLst>
            <pc:docMk/>
            <pc:sldMk cId="1613438566" sldId="369"/>
            <ac:spMk id="13" creationId="{BAEBB4D0-C2E4-433F-8D71-F65DEC8FD48A}"/>
          </ac:spMkLst>
        </pc:spChg>
        <pc:spChg chg="del">
          <ac:chgData name="Tegischer Lukas" userId="f78daebb-0565-485c-bd0e-1cd035e796ff" providerId="ADAL" clId="{AB603042-247B-4AB9-BFB8-3C5BFECC3AFD}" dt="2021-09-21T14:55:48.485" v="318" actId="478"/>
          <ac:spMkLst>
            <pc:docMk/>
            <pc:sldMk cId="1613438566" sldId="369"/>
            <ac:spMk id="15" creationId="{077920D8-72E7-4F91-B662-2DB09A81E1B4}"/>
          </ac:spMkLst>
        </pc:spChg>
        <pc:picChg chg="del">
          <ac:chgData name="Tegischer Lukas" userId="f78daebb-0565-485c-bd0e-1cd035e796ff" providerId="ADAL" clId="{AB603042-247B-4AB9-BFB8-3C5BFECC3AFD}" dt="2021-09-21T14:55:47.062" v="316" actId="478"/>
          <ac:picMkLst>
            <pc:docMk/>
            <pc:sldMk cId="1613438566" sldId="369"/>
            <ac:picMk id="9" creationId="{C460C7BF-4CDF-463D-B651-0762F3D4A9E8}"/>
          </ac:picMkLst>
        </pc:picChg>
        <pc:picChg chg="add mod">
          <ac:chgData name="Tegischer Lukas" userId="f78daebb-0565-485c-bd0e-1cd035e796ff" providerId="ADAL" clId="{AB603042-247B-4AB9-BFB8-3C5BFECC3AFD}" dt="2021-09-21T14:58:11.790" v="440" actId="1076"/>
          <ac:picMkLst>
            <pc:docMk/>
            <pc:sldMk cId="1613438566" sldId="369"/>
            <ac:picMk id="12" creationId="{C259A325-4465-44C0-AA64-7A4D537DA103}"/>
          </ac:picMkLst>
        </pc:picChg>
        <pc:picChg chg="add mod">
          <ac:chgData name="Tegischer Lukas" userId="f78daebb-0565-485c-bd0e-1cd035e796ff" providerId="ADAL" clId="{AB603042-247B-4AB9-BFB8-3C5BFECC3AFD}" dt="2021-09-21T14:58:07.671" v="439" actId="1076"/>
          <ac:picMkLst>
            <pc:docMk/>
            <pc:sldMk cId="1613438566" sldId="369"/>
            <ac:picMk id="16" creationId="{15CB53D3-06F8-430D-92C9-B4C56FF697D1}"/>
          </ac:picMkLst>
        </pc:picChg>
      </pc:sldChg>
      <pc:sldChg chg="addSp delSp modSp add mod">
        <pc:chgData name="Tegischer Lukas" userId="f78daebb-0565-485c-bd0e-1cd035e796ff" providerId="ADAL" clId="{AB603042-247B-4AB9-BFB8-3C5BFECC3AFD}" dt="2021-09-21T14:59:26.759" v="493" actId="1076"/>
        <pc:sldMkLst>
          <pc:docMk/>
          <pc:sldMk cId="1479275657" sldId="370"/>
        </pc:sldMkLst>
        <pc:spChg chg="mod">
          <ac:chgData name="Tegischer Lukas" userId="f78daebb-0565-485c-bd0e-1cd035e796ff" providerId="ADAL" clId="{AB603042-247B-4AB9-BFB8-3C5BFECC3AFD}" dt="2021-09-21T14:58:47.294" v="476" actId="1076"/>
          <ac:spMkLst>
            <pc:docMk/>
            <pc:sldMk cId="1479275657" sldId="370"/>
            <ac:spMk id="4" creationId="{C427B5BC-E2AB-4596-857C-DA06F86C68EB}"/>
          </ac:spMkLst>
        </pc:spChg>
        <pc:spChg chg="del">
          <ac:chgData name="Tegischer Lukas" userId="f78daebb-0565-485c-bd0e-1cd035e796ff" providerId="ADAL" clId="{AB603042-247B-4AB9-BFB8-3C5BFECC3AFD}" dt="2021-09-21T14:58:37.180" v="444" actId="478"/>
          <ac:spMkLst>
            <pc:docMk/>
            <pc:sldMk cId="1479275657" sldId="370"/>
            <ac:spMk id="7" creationId="{745D96B0-E982-47D0-9EE0-B42A82D0A082}"/>
          </ac:spMkLst>
        </pc:spChg>
        <pc:spChg chg="add mod">
          <ac:chgData name="Tegischer Lukas" userId="f78daebb-0565-485c-bd0e-1cd035e796ff" providerId="ADAL" clId="{AB603042-247B-4AB9-BFB8-3C5BFECC3AFD}" dt="2021-09-21T14:59:26.759" v="493" actId="1076"/>
          <ac:spMkLst>
            <pc:docMk/>
            <pc:sldMk cId="1479275657" sldId="370"/>
            <ac:spMk id="10" creationId="{80C6C66F-253A-4FA3-A141-5898D63F40CF}"/>
          </ac:spMkLst>
        </pc:spChg>
        <pc:spChg chg="del">
          <ac:chgData name="Tegischer Lukas" userId="f78daebb-0565-485c-bd0e-1cd035e796ff" providerId="ADAL" clId="{AB603042-247B-4AB9-BFB8-3C5BFECC3AFD}" dt="2021-09-21T14:58:36.421" v="443" actId="478"/>
          <ac:spMkLst>
            <pc:docMk/>
            <pc:sldMk cId="1479275657" sldId="370"/>
            <ac:spMk id="11" creationId="{AF6BDAFE-B4B9-4768-956E-BC8448C61E3D}"/>
          </ac:spMkLst>
        </pc:spChg>
        <pc:spChg chg="del mod">
          <ac:chgData name="Tegischer Lukas" userId="f78daebb-0565-485c-bd0e-1cd035e796ff" providerId="ADAL" clId="{AB603042-247B-4AB9-BFB8-3C5BFECC3AFD}" dt="2021-09-21T14:59:08.832" v="487" actId="478"/>
          <ac:spMkLst>
            <pc:docMk/>
            <pc:sldMk cId="1479275657" sldId="370"/>
            <ac:spMk id="13" creationId="{BAEBB4D0-C2E4-433F-8D71-F65DEC8FD48A}"/>
          </ac:spMkLst>
        </pc:spChg>
        <pc:picChg chg="del">
          <ac:chgData name="Tegischer Lukas" userId="f78daebb-0565-485c-bd0e-1cd035e796ff" providerId="ADAL" clId="{AB603042-247B-4AB9-BFB8-3C5BFECC3AFD}" dt="2021-09-21T14:58:35.483" v="442" actId="478"/>
          <ac:picMkLst>
            <pc:docMk/>
            <pc:sldMk cId="1479275657" sldId="370"/>
            <ac:picMk id="12" creationId="{C259A325-4465-44C0-AA64-7A4D537DA103}"/>
          </ac:picMkLst>
        </pc:picChg>
        <pc:picChg chg="mod">
          <ac:chgData name="Tegischer Lukas" userId="f78daebb-0565-485c-bd0e-1cd035e796ff" providerId="ADAL" clId="{AB603042-247B-4AB9-BFB8-3C5BFECC3AFD}" dt="2021-09-21T14:59:12.390" v="490" actId="1076"/>
          <ac:picMkLst>
            <pc:docMk/>
            <pc:sldMk cId="1479275657" sldId="370"/>
            <ac:picMk id="16" creationId="{15CB53D3-06F8-430D-92C9-B4C56FF697D1}"/>
          </ac:picMkLst>
        </pc:picChg>
      </pc:sldChg>
    </pc:docChg>
  </pc:docChgLst>
  <pc:docChgLst>
    <pc:chgData name="Tegischer Lukas" userId="f78daebb-0565-485c-bd0e-1cd035e796ff" providerId="ADAL" clId="{DC72E186-A9CC-4C44-9D9B-5F49BB5E491F}"/>
    <pc:docChg chg="undo custSel addSld delSld modSld">
      <pc:chgData name="Tegischer Lukas" userId="f78daebb-0565-485c-bd0e-1cd035e796ff" providerId="ADAL" clId="{DC72E186-A9CC-4C44-9D9B-5F49BB5E491F}" dt="2021-09-21T15:15:14.928" v="119" actId="47"/>
      <pc:docMkLst>
        <pc:docMk/>
      </pc:docMkLst>
      <pc:sldChg chg="modSp mod">
        <pc:chgData name="Tegischer Lukas" userId="f78daebb-0565-485c-bd0e-1cd035e796ff" providerId="ADAL" clId="{DC72E186-A9CC-4C44-9D9B-5F49BB5E491F}" dt="2021-09-21T15:10:41.843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C72E186-A9CC-4C44-9D9B-5F49BB5E491F}" dt="2021-09-21T15:10:41.843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479275657" sldId="370"/>
        </pc:sldMkLst>
      </pc:sldChg>
      <pc:sldChg chg="addSp delSp modSp mod delAnim">
        <pc:chgData name="Tegischer Lukas" userId="f78daebb-0565-485c-bd0e-1cd035e796ff" providerId="ADAL" clId="{DC72E186-A9CC-4C44-9D9B-5F49BB5E491F}" dt="2021-09-21T15:11:29.006" v="59" actId="1076"/>
        <pc:sldMkLst>
          <pc:docMk/>
          <pc:sldMk cId="1830710090" sldId="371"/>
        </pc:sldMkLst>
        <pc:spChg chg="add del mod">
          <ac:chgData name="Tegischer Lukas" userId="f78daebb-0565-485c-bd0e-1cd035e796ff" providerId="ADAL" clId="{DC72E186-A9CC-4C44-9D9B-5F49BB5E491F}" dt="2021-09-21T15:11:01.531" v="51" actId="478"/>
          <ac:spMkLst>
            <pc:docMk/>
            <pc:sldMk cId="1830710090" sldId="371"/>
            <ac:spMk id="4" creationId="{C427B5BC-E2AB-4596-857C-DA06F86C68EB}"/>
          </ac:spMkLst>
        </pc:spChg>
        <pc:spChg chg="del">
          <ac:chgData name="Tegischer Lukas" userId="f78daebb-0565-485c-bd0e-1cd035e796ff" providerId="ADAL" clId="{DC72E186-A9CC-4C44-9D9B-5F49BB5E491F}" dt="2021-09-21T15:11:02.367" v="52" actId="478"/>
          <ac:spMkLst>
            <pc:docMk/>
            <pc:sldMk cId="1830710090" sldId="371"/>
            <ac:spMk id="7" creationId="{B20EC36F-E9D0-460B-9D2D-D70EC83E80C9}"/>
          </ac:spMkLst>
        </pc:spChg>
        <pc:spChg chg="add mod">
          <ac:chgData name="Tegischer Lukas" userId="f78daebb-0565-485c-bd0e-1cd035e796ff" providerId="ADAL" clId="{DC72E186-A9CC-4C44-9D9B-5F49BB5E491F}" dt="2021-09-21T15:11:29.006" v="59" actId="1076"/>
          <ac:spMkLst>
            <pc:docMk/>
            <pc:sldMk cId="1830710090" sldId="371"/>
            <ac:spMk id="8" creationId="{26C1FBB4-FB2A-4CC8-BE99-5239676E3D93}"/>
          </ac:spMkLst>
        </pc:spChg>
        <pc:spChg chg="del">
          <ac:chgData name="Tegischer Lukas" userId="f78daebb-0565-485c-bd0e-1cd035e796ff" providerId="ADAL" clId="{DC72E186-A9CC-4C44-9D9B-5F49BB5E491F}" dt="2021-09-21T15:11:02.958" v="53" actId="478"/>
          <ac:spMkLst>
            <pc:docMk/>
            <pc:sldMk cId="1830710090" sldId="371"/>
            <ac:spMk id="9" creationId="{F4666A98-D0ED-493B-A7C6-D1127A6FF514}"/>
          </ac:spMkLst>
        </pc:spChg>
      </pc:sldChg>
      <pc:sldChg chg="del">
        <pc:chgData name="Tegischer Lukas" userId="f78daebb-0565-485c-bd0e-1cd035e796ff" providerId="ADAL" clId="{DC72E186-A9CC-4C44-9D9B-5F49BB5E491F}" dt="2021-09-21T15:15:14.928" v="119" actId="47"/>
        <pc:sldMkLst>
          <pc:docMk/>
          <pc:sldMk cId="1949855277" sldId="372"/>
        </pc:sldMkLst>
      </pc:sldChg>
      <pc:sldChg chg="addSp delSp modSp add mod modAnim">
        <pc:chgData name="Tegischer Lukas" userId="f78daebb-0565-485c-bd0e-1cd035e796ff" providerId="ADAL" clId="{DC72E186-A9CC-4C44-9D9B-5F49BB5E491F}" dt="2021-09-21T15:15:09.499" v="118"/>
        <pc:sldMkLst>
          <pc:docMk/>
          <pc:sldMk cId="410812599" sldId="373"/>
        </pc:sldMkLst>
        <pc:spChg chg="add mod">
          <ac:chgData name="Tegischer Lukas" userId="f78daebb-0565-485c-bd0e-1cd035e796ff" providerId="ADAL" clId="{DC72E186-A9CC-4C44-9D9B-5F49BB5E491F}" dt="2021-09-21T15:11:57.309" v="67" actId="1076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DC72E186-A9CC-4C44-9D9B-5F49BB5E491F}" dt="2021-09-21T15:11:37.411" v="61" actId="478"/>
          <ac:spMkLst>
            <pc:docMk/>
            <pc:sldMk cId="410812599" sldId="373"/>
            <ac:spMk id="8" creationId="{26C1FBB4-FB2A-4CC8-BE99-5239676E3D93}"/>
          </ac:spMkLst>
        </pc:spChg>
        <pc:spChg chg="add mod">
          <ac:chgData name="Tegischer Lukas" userId="f78daebb-0565-485c-bd0e-1cd035e796ff" providerId="ADAL" clId="{DC72E186-A9CC-4C44-9D9B-5F49BB5E491F}" dt="2021-09-21T15:12:58.102" v="94" actId="1076"/>
          <ac:spMkLst>
            <pc:docMk/>
            <pc:sldMk cId="410812599" sldId="373"/>
            <ac:spMk id="9" creationId="{4A483A1D-6C1F-4588-ABF5-5CB81455EF64}"/>
          </ac:spMkLst>
        </pc:spChg>
        <pc:picChg chg="add mod">
          <ac:chgData name="Tegischer Lukas" userId="f78daebb-0565-485c-bd0e-1cd035e796ff" providerId="ADAL" clId="{DC72E186-A9CC-4C44-9D9B-5F49BB5E491F}" dt="2021-09-21T15:12:15.270" v="72" actId="1076"/>
          <ac:picMkLst>
            <pc:docMk/>
            <pc:sldMk cId="410812599" sldId="373"/>
            <ac:picMk id="7" creationId="{9BFE9D56-0BA8-4922-B7E7-74348D3444E7}"/>
          </ac:picMkLst>
        </pc:picChg>
        <pc:cxnChg chg="add mod">
          <ac:chgData name="Tegischer Lukas" userId="f78daebb-0565-485c-bd0e-1cd035e796ff" providerId="ADAL" clId="{DC72E186-A9CC-4C44-9D9B-5F49BB5E491F}" dt="2021-09-21T15:14:29.455" v="108" actId="1076"/>
          <ac:cxnSpMkLst>
            <pc:docMk/>
            <pc:sldMk cId="410812599" sldId="373"/>
            <ac:cxnSpMk id="10" creationId="{52B1CBF0-615D-4CB8-9CED-4B41266F050A}"/>
          </ac:cxnSpMkLst>
        </pc:cxnChg>
        <pc:cxnChg chg="add mod">
          <ac:chgData name="Tegischer Lukas" userId="f78daebb-0565-485c-bd0e-1cd035e796ff" providerId="ADAL" clId="{DC72E186-A9CC-4C44-9D9B-5F49BB5E491F}" dt="2021-09-21T15:14:44.671" v="110" actId="1582"/>
          <ac:cxnSpMkLst>
            <pc:docMk/>
            <pc:sldMk cId="410812599" sldId="373"/>
            <ac:cxnSpMk id="23" creationId="{EEA137A8-B832-4E80-848F-AFCC54C64B20}"/>
          </ac:cxnSpMkLst>
        </pc:cxnChg>
        <pc:cxnChg chg="add mod">
          <ac:chgData name="Tegischer Lukas" userId="f78daebb-0565-485c-bd0e-1cd035e796ff" providerId="ADAL" clId="{DC72E186-A9CC-4C44-9D9B-5F49BB5E491F}" dt="2021-09-21T15:15:01.582" v="115" actId="1076"/>
          <ac:cxnSpMkLst>
            <pc:docMk/>
            <pc:sldMk cId="410812599" sldId="373"/>
            <ac:cxnSpMk id="24" creationId="{48406C1F-4FE4-49EB-8A17-F4AAB5ED78F3}"/>
          </ac:cxnSpMkLst>
        </pc:cxn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C7CC5997-E234-4A17-A585-C861C5D50628}"/>
    <pc:docChg chg="undo custSel addSld delSld modSld sldOrd">
      <pc:chgData name="Tegischer Lukas" userId="f78daebb-0565-485c-bd0e-1cd035e796ff" providerId="ADAL" clId="{C7CC5997-E234-4A17-A585-C861C5D50628}" dt="2021-03-14T15:46:10.448" v="789" actId="1076"/>
      <pc:docMkLst>
        <pc:docMk/>
      </pc:docMkLst>
      <pc:sldChg chg="modSp mod">
        <pc:chgData name="Tegischer Lukas" userId="f78daebb-0565-485c-bd0e-1cd035e796ff" providerId="ADAL" clId="{C7CC5997-E234-4A17-A585-C861C5D50628}" dt="2021-03-14T15:11:54.548" v="28" actId="403"/>
        <pc:sldMkLst>
          <pc:docMk/>
          <pc:sldMk cId="336392357" sldId="256"/>
        </pc:sldMkLst>
        <pc:spChg chg="mod">
          <ac:chgData name="Tegischer Lukas" userId="f78daebb-0565-485c-bd0e-1cd035e796ff" providerId="ADAL" clId="{C7CC5997-E234-4A17-A585-C861C5D50628}" dt="2021-03-14T15:11:54.548" v="28" actId="403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4068653008" sldId="278"/>
        </pc:sldMkLst>
      </pc:sldChg>
      <pc:sldChg chg="modSp mod modAnim">
        <pc:chgData name="Tegischer Lukas" userId="f78daebb-0565-485c-bd0e-1cd035e796ff" providerId="ADAL" clId="{C7CC5997-E234-4A17-A585-C861C5D50628}" dt="2021-03-14T15:46:10.448" v="789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C7CC5997-E234-4A17-A585-C861C5D50628}" dt="2021-03-14T15:46:10.448" v="789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C7CC5997-E234-4A17-A585-C861C5D50628}" dt="2021-03-14T15:15:39.801" v="153"/>
        <pc:sldMkLst>
          <pc:docMk/>
          <pc:sldMk cId="442268101" sldId="295"/>
        </pc:sldMkLst>
        <pc:spChg chg="mod">
          <ac:chgData name="Tegischer Lukas" userId="f78daebb-0565-485c-bd0e-1cd035e796ff" providerId="ADAL" clId="{C7CC5997-E234-4A17-A585-C861C5D50628}" dt="2021-03-14T15:12:27.935" v="4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4:43.359" v="143" actId="113"/>
          <ac:spMkLst>
            <pc:docMk/>
            <pc:sldMk cId="442268101" sldId="295"/>
            <ac:spMk id="3" creationId="{089A42E4-DE60-4F9C-B9DF-FC3D39B95BBE}"/>
          </ac:spMkLst>
        </pc:spChg>
        <pc:spChg chg="del">
          <ac:chgData name="Tegischer Lukas" userId="f78daebb-0565-485c-bd0e-1cd035e796ff" providerId="ADAL" clId="{C7CC5997-E234-4A17-A585-C861C5D50628}" dt="2021-03-14T15:12:30.429" v="49" actId="478"/>
          <ac:spMkLst>
            <pc:docMk/>
            <pc:sldMk cId="442268101" sldId="295"/>
            <ac:spMk id="4" creationId="{4F7C423A-C5ED-4851-A33C-2E3154A6E777}"/>
          </ac:spMkLst>
        </pc:spChg>
        <pc:spChg chg="add mod">
          <ac:chgData name="Tegischer Lukas" userId="f78daebb-0565-485c-bd0e-1cd035e796ff" providerId="ADAL" clId="{C7CC5997-E234-4A17-A585-C861C5D50628}" dt="2021-03-14T15:15:22.145" v="150" actId="1582"/>
          <ac:spMkLst>
            <pc:docMk/>
            <pc:sldMk cId="442268101" sldId="295"/>
            <ac:spMk id="6" creationId="{ADBD4DB5-A1D9-4760-8929-B9D0752259DC}"/>
          </ac:spMkLst>
        </pc:spChg>
        <pc:picChg chg="add mod">
          <ac:chgData name="Tegischer Lukas" userId="f78daebb-0565-485c-bd0e-1cd035e796ff" providerId="ADAL" clId="{C7CC5997-E234-4A17-A585-C861C5D50628}" dt="2021-03-14T15:13:24.178" v="57" actId="1076"/>
          <ac:picMkLst>
            <pc:docMk/>
            <pc:sldMk cId="442268101" sldId="295"/>
            <ac:picMk id="5" creationId="{7FFAB52F-38F8-4C1D-B21A-01E11E608D6F}"/>
          </ac:picMkLst>
        </pc:pic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58254091" sldId="299"/>
        </pc:sldMkLst>
      </pc:sldChg>
      <pc:sldChg chg="addSp delSp modSp mod delAnim modAnim">
        <pc:chgData name="Tegischer Lukas" userId="f78daebb-0565-485c-bd0e-1cd035e796ff" providerId="ADAL" clId="{C7CC5997-E234-4A17-A585-C861C5D50628}" dt="2021-03-14T15:27:54.442" v="409" actId="207"/>
        <pc:sldMkLst>
          <pc:docMk/>
          <pc:sldMk cId="265588257" sldId="300"/>
        </pc:sldMkLst>
        <pc:spChg chg="mod">
          <ac:chgData name="Tegischer Lukas" userId="f78daebb-0565-485c-bd0e-1cd035e796ff" providerId="ADAL" clId="{C7CC5997-E234-4A17-A585-C861C5D50628}" dt="2021-03-14T15:26:14.446" v="373" actId="20577"/>
          <ac:spMkLst>
            <pc:docMk/>
            <pc:sldMk cId="265588257" sldId="300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7CC5997-E234-4A17-A585-C861C5D50628}" dt="2021-03-14T15:26:08.551" v="348" actId="478"/>
          <ac:spMkLst>
            <pc:docMk/>
            <pc:sldMk cId="265588257" sldId="300"/>
            <ac:spMk id="3" creationId="{255A6BBB-893C-41D4-A3C7-32CE72E479A0}"/>
          </ac:spMkLst>
        </pc:spChg>
        <pc:spChg chg="add mod">
          <ac:chgData name="Tegischer Lukas" userId="f78daebb-0565-485c-bd0e-1cd035e796ff" providerId="ADAL" clId="{C7CC5997-E234-4A17-A585-C861C5D50628}" dt="2021-03-14T15:27:04.068" v="395" actId="1076"/>
          <ac:spMkLst>
            <pc:docMk/>
            <pc:sldMk cId="265588257" sldId="300"/>
            <ac:spMk id="4" creationId="{01B1F0D4-9EA8-4715-ADFF-53B7357D0A0B}"/>
          </ac:spMkLst>
        </pc:spChg>
        <pc:spChg chg="add mod">
          <ac:chgData name="Tegischer Lukas" userId="f78daebb-0565-485c-bd0e-1cd035e796ff" providerId="ADAL" clId="{C7CC5997-E234-4A17-A585-C861C5D50628}" dt="2021-03-14T15:27:54.442" v="409" actId="207"/>
          <ac:spMkLst>
            <pc:docMk/>
            <pc:sldMk cId="265588257" sldId="300"/>
            <ac:spMk id="5" creationId="{774C44CE-8800-432E-B736-7A7EBA16156D}"/>
          </ac:spMkLst>
        </pc:spChg>
        <pc:spChg chg="del">
          <ac:chgData name="Tegischer Lukas" userId="f78daebb-0565-485c-bd0e-1cd035e796ff" providerId="ADAL" clId="{C7CC5997-E234-4A17-A585-C861C5D50628}" dt="2021-03-14T15:24:58.294" v="300" actId="478"/>
          <ac:spMkLst>
            <pc:docMk/>
            <pc:sldMk cId="265588257" sldId="300"/>
            <ac:spMk id="6" creationId="{31827750-3F8B-4A2A-BCB2-CDB28AE0BF2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7" creationId="{3047EC14-D619-4CDF-895F-757F47911397}"/>
          </ac:spMkLst>
        </pc:spChg>
        <pc:spChg chg="del">
          <ac:chgData name="Tegischer Lukas" userId="f78daebb-0565-485c-bd0e-1cd035e796ff" providerId="ADAL" clId="{C7CC5997-E234-4A17-A585-C861C5D50628}" dt="2021-03-14T15:25:03.800" v="302" actId="478"/>
          <ac:spMkLst>
            <pc:docMk/>
            <pc:sldMk cId="265588257" sldId="300"/>
            <ac:spMk id="8" creationId="{C05C8E54-33D9-4552-BD86-10BBE0C70ABE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9" creationId="{468BF434-7188-4DA2-A8EC-CF4BD7EBC4F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0" creationId="{AF2F9332-9416-4C6D-BA1E-2D0888D1E62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1" creationId="{3B259861-B264-4F4C-A5DB-B80671A260B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2" creationId="{069ADEA3-5283-4E50-8200-A225C216DFCF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3" creationId="{F3D3BEDC-B3D4-4F8A-9BDD-BF17228E6583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5" creationId="{5AD212BF-F5E9-4843-9212-21D442491A1A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6" creationId="{17E2C15A-D463-4B4A-B29D-DD90CDA7DD90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7" creationId="{B6927A32-F1C1-47D3-86CA-A331F0E0589D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8" creationId="{629D7069-543B-4EC0-9634-3BE415259FF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19" creationId="{66DA3A26-0A1A-457F-97D1-244A207D8D5B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0" creationId="{18691A22-136D-4D55-9D22-386E83486641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1" creationId="{E7E0C26E-CB0D-481F-A626-BC727FFB6B18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2" creationId="{1E94C45A-588C-4D32-80DD-28C05DB9D9C6}"/>
          </ac:spMkLst>
        </pc:spChg>
        <pc:spChg chg="del">
          <ac:chgData name="Tegischer Lukas" userId="f78daebb-0565-485c-bd0e-1cd035e796ff" providerId="ADAL" clId="{C7CC5997-E234-4A17-A585-C861C5D50628}" dt="2021-03-14T15:25:01.661" v="301" actId="478"/>
          <ac:spMkLst>
            <pc:docMk/>
            <pc:sldMk cId="265588257" sldId="300"/>
            <ac:spMk id="23" creationId="{0E83C1B9-A352-4E6A-B64B-28F36B1B1862}"/>
          </ac:spMkLst>
        </pc:sp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4" creationId="{593FC5A8-B997-4930-A54C-14CA1CB241D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5" creationId="{3F39D527-3A96-4E51-97B3-4440F11A7B0B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6" creationId="{FEE201E8-C83F-4159-B216-3777FE1379EE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7" creationId="{A4840B53-07AC-4834-B2BB-C2B5E694089C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8" creationId="{5EF1E038-9EF6-4581-812E-1EFFDCD949C8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29" creationId="{FFAFDD93-B235-411B-8020-844A10D96B41}"/>
          </ac:cxnSpMkLst>
        </pc:cxnChg>
        <pc:cxnChg chg="del">
          <ac:chgData name="Tegischer Lukas" userId="f78daebb-0565-485c-bd0e-1cd035e796ff" providerId="ADAL" clId="{C7CC5997-E234-4A17-A585-C861C5D50628}" dt="2021-03-14T15:25:01.661" v="301" actId="478"/>
          <ac:cxnSpMkLst>
            <pc:docMk/>
            <pc:sldMk cId="265588257" sldId="300"/>
            <ac:cxnSpMk id="30" creationId="{DEE5C68B-8E18-4A50-B043-16824F55F309}"/>
          </ac:cxnSpMkLst>
        </pc:cxnChg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08888516" sldId="30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652962131" sldId="30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76624947" sldId="30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615926352" sldId="309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11775972" sldId="310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780486100" sldId="311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356755802" sldId="312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805044159" sldId="31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3837690106" sldId="314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983472165" sldId="315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918704891" sldId="317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1397353374" sldId="323"/>
        </pc:sldMkLst>
      </pc:sldChg>
      <pc:sldChg chg="del">
        <pc:chgData name="Tegischer Lukas" userId="f78daebb-0565-485c-bd0e-1cd035e796ff" providerId="ADAL" clId="{C7CC5997-E234-4A17-A585-C861C5D50628}" dt="2021-03-14T15:28:15.313" v="411" actId="47"/>
        <pc:sldMkLst>
          <pc:docMk/>
          <pc:sldMk cId="2479304291" sldId="324"/>
        </pc:sldMkLst>
      </pc:sldChg>
      <pc:sldChg chg="addSp delSp modSp add mod modAnim">
        <pc:chgData name="Tegischer Lukas" userId="f78daebb-0565-485c-bd0e-1cd035e796ff" providerId="ADAL" clId="{C7CC5997-E234-4A17-A585-C861C5D50628}" dt="2021-03-14T15:20:21.143" v="194" actId="20577"/>
        <pc:sldMkLst>
          <pc:docMk/>
          <pc:sldMk cId="3594661750" sldId="325"/>
        </pc:sldMkLst>
        <pc:spChg chg="mod">
          <ac:chgData name="Tegischer Lukas" userId="f78daebb-0565-485c-bd0e-1cd035e796ff" providerId="ADAL" clId="{C7CC5997-E234-4A17-A585-C861C5D50628}" dt="2021-03-14T15:20:21.143" v="194" actId="20577"/>
          <ac:spMkLst>
            <pc:docMk/>
            <pc:sldMk cId="3594661750" sldId="32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19:45.799" v="182" actId="20577"/>
          <ac:spMkLst>
            <pc:docMk/>
            <pc:sldMk cId="3594661750" sldId="325"/>
            <ac:spMk id="3" creationId="{9E43C81A-D41E-4326-936A-58AA99E4FCA6}"/>
          </ac:spMkLst>
        </pc:spChg>
        <pc:picChg chg="del">
          <ac:chgData name="Tegischer Lukas" userId="f78daebb-0565-485c-bd0e-1cd035e796ff" providerId="ADAL" clId="{C7CC5997-E234-4A17-A585-C861C5D50628}" dt="2021-03-14T15:13:14.410" v="56" actId="478"/>
          <ac:picMkLst>
            <pc:docMk/>
            <pc:sldMk cId="3594661750" sldId="325"/>
            <ac:picMk id="5" creationId="{7FFAB52F-38F8-4C1D-B21A-01E11E608D6F}"/>
          </ac:picMkLst>
        </pc:picChg>
        <pc:picChg chg="add mod">
          <ac:chgData name="Tegischer Lukas" userId="f78daebb-0565-485c-bd0e-1cd035e796ff" providerId="ADAL" clId="{C7CC5997-E234-4A17-A585-C861C5D50628}" dt="2021-03-14T15:19:53.042" v="185" actId="1076"/>
          <ac:picMkLst>
            <pc:docMk/>
            <pc:sldMk cId="3594661750" sldId="325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22:39.850" v="260" actId="1076"/>
        <pc:sldMkLst>
          <pc:docMk/>
          <pc:sldMk cId="330001075" sldId="326"/>
        </pc:sldMkLst>
        <pc:spChg chg="mod">
          <ac:chgData name="Tegischer Lukas" userId="f78daebb-0565-485c-bd0e-1cd035e796ff" providerId="ADAL" clId="{C7CC5997-E234-4A17-A585-C861C5D50628}" dt="2021-03-14T15:21:05.075" v="221" actId="20577"/>
          <ac:spMkLst>
            <pc:docMk/>
            <pc:sldMk cId="330001075" sldId="326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20:43.320" v="206" actId="478"/>
          <ac:spMkLst>
            <pc:docMk/>
            <pc:sldMk cId="330001075" sldId="326"/>
            <ac:spMk id="3" creationId="{9E43C81A-D41E-4326-936A-58AA99E4FCA6}"/>
          </ac:spMkLst>
        </pc:spChg>
        <pc:spChg chg="add mod">
          <ac:chgData name="Tegischer Lukas" userId="f78daebb-0565-485c-bd0e-1cd035e796ff" providerId="ADAL" clId="{C7CC5997-E234-4A17-A585-C861C5D50628}" dt="2021-03-14T15:22:39.850" v="260" actId="1076"/>
          <ac:spMkLst>
            <pc:docMk/>
            <pc:sldMk cId="330001075" sldId="326"/>
            <ac:spMk id="4" creationId="{7A28B3C1-53C5-41B8-8ED6-192DA2435173}"/>
          </ac:spMkLst>
        </pc:spChg>
        <pc:picChg chg="del">
          <ac:chgData name="Tegischer Lukas" userId="f78daebb-0565-485c-bd0e-1cd035e796ff" providerId="ADAL" clId="{C7CC5997-E234-4A17-A585-C861C5D50628}" dt="2021-03-14T15:20:44.156" v="207" actId="478"/>
          <ac:picMkLst>
            <pc:docMk/>
            <pc:sldMk cId="330001075" sldId="326"/>
            <ac:picMk id="6" creationId="{BD06AF3A-2A8A-4C1A-B48E-CFB8FD7D55D0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0:27.011" v="504" actId="207"/>
        <pc:sldMkLst>
          <pc:docMk/>
          <pc:sldMk cId="1731357294" sldId="327"/>
        </pc:sldMkLst>
        <pc:spChg chg="mod">
          <ac:chgData name="Tegischer Lukas" userId="f78daebb-0565-485c-bd0e-1cd035e796ff" providerId="ADAL" clId="{C7CC5997-E234-4A17-A585-C861C5D50628}" dt="2021-03-14T15:28:53.355" v="480" actId="207"/>
          <ac:spMkLst>
            <pc:docMk/>
            <pc:sldMk cId="1731357294" sldId="327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29:22.861" v="484" actId="1076"/>
          <ac:spMkLst>
            <pc:docMk/>
            <pc:sldMk cId="1731357294" sldId="327"/>
            <ac:spMk id="3" creationId="{2997AE82-43C3-4447-9348-C48CFE027677}"/>
          </ac:spMkLst>
        </pc:spChg>
        <pc:spChg chg="del">
          <ac:chgData name="Tegischer Lukas" userId="f78daebb-0565-485c-bd0e-1cd035e796ff" providerId="ADAL" clId="{C7CC5997-E234-4A17-A585-C861C5D50628}" dt="2021-03-14T15:28:57.842" v="481" actId="478"/>
          <ac:spMkLst>
            <pc:docMk/>
            <pc:sldMk cId="1731357294" sldId="327"/>
            <ac:spMk id="4" creationId="{01B1F0D4-9EA8-4715-ADFF-53B7357D0A0B}"/>
          </ac:spMkLst>
        </pc:spChg>
        <pc:spChg chg="del">
          <ac:chgData name="Tegischer Lukas" userId="f78daebb-0565-485c-bd0e-1cd035e796ff" providerId="ADAL" clId="{C7CC5997-E234-4A17-A585-C861C5D50628}" dt="2021-03-14T15:28:59.652" v="482" actId="478"/>
          <ac:spMkLst>
            <pc:docMk/>
            <pc:sldMk cId="1731357294" sldId="327"/>
            <ac:spMk id="5" creationId="{774C44CE-8800-432E-B736-7A7EBA16156D}"/>
          </ac:spMkLst>
        </pc:spChg>
        <pc:spChg chg="add mod">
          <ac:chgData name="Tegischer Lukas" userId="f78daebb-0565-485c-bd0e-1cd035e796ff" providerId="ADAL" clId="{C7CC5997-E234-4A17-A585-C861C5D50628}" dt="2021-03-14T15:29:46.063" v="493" actId="403"/>
          <ac:spMkLst>
            <pc:docMk/>
            <pc:sldMk cId="1731357294" sldId="327"/>
            <ac:spMk id="6" creationId="{BA1CAC4D-4506-48AA-B87D-43A7CB514FB8}"/>
          </ac:spMkLst>
        </pc:spChg>
        <pc:spChg chg="add mod">
          <ac:chgData name="Tegischer Lukas" userId="f78daebb-0565-485c-bd0e-1cd035e796ff" providerId="ADAL" clId="{C7CC5997-E234-4A17-A585-C861C5D50628}" dt="2021-03-14T15:30:27.011" v="504" actId="207"/>
          <ac:spMkLst>
            <pc:docMk/>
            <pc:sldMk cId="1731357294" sldId="327"/>
            <ac:spMk id="8" creationId="{6311D2EC-75B1-41DB-AA02-DDA5E98CA115}"/>
          </ac:spMkLst>
        </pc:spChg>
        <pc:picChg chg="add mod">
          <ac:chgData name="Tegischer Lukas" userId="f78daebb-0565-485c-bd0e-1cd035e796ff" providerId="ADAL" clId="{C7CC5997-E234-4A17-A585-C861C5D50628}" dt="2021-03-14T15:30:07.289" v="499" actId="1076"/>
          <ac:picMkLst>
            <pc:docMk/>
            <pc:sldMk cId="1731357294" sldId="327"/>
            <ac:picMk id="7" creationId="{09E0B3F6-6BC9-41D2-9191-D215B2CDF1AB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1:45.558" v="529"/>
        <pc:sldMkLst>
          <pc:docMk/>
          <pc:sldMk cId="2784363165" sldId="328"/>
        </pc:sldMkLst>
        <pc:spChg chg="mod">
          <ac:chgData name="Tegischer Lukas" userId="f78daebb-0565-485c-bd0e-1cd035e796ff" providerId="ADAL" clId="{C7CC5997-E234-4A17-A585-C861C5D50628}" dt="2021-03-14T15:31:37.753" v="527" actId="20577"/>
          <ac:spMkLst>
            <pc:docMk/>
            <pc:sldMk cId="2784363165" sldId="328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3" creationId="{2997AE82-43C3-4447-9348-C48CFE027677}"/>
          </ac:spMkLst>
        </pc:spChg>
        <pc:spChg chg="add mod">
          <ac:chgData name="Tegischer Lukas" userId="f78daebb-0565-485c-bd0e-1cd035e796ff" providerId="ADAL" clId="{C7CC5997-E234-4A17-A585-C861C5D50628}" dt="2021-03-14T15:31:21.497" v="522" actId="14100"/>
          <ac:spMkLst>
            <pc:docMk/>
            <pc:sldMk cId="2784363165" sldId="328"/>
            <ac:spMk id="4" creationId="{AB2C59FD-8552-464D-A173-CCFB313A87E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6" creationId="{BA1CAC4D-4506-48AA-B87D-43A7CB514FB8}"/>
          </ac:spMkLst>
        </pc:spChg>
        <pc:spChg chg="del">
          <ac:chgData name="Tegischer Lukas" userId="f78daebb-0565-485c-bd0e-1cd035e796ff" providerId="ADAL" clId="{C7CC5997-E234-4A17-A585-C861C5D50628}" dt="2021-03-14T15:30:38.125" v="512" actId="478"/>
          <ac:spMkLst>
            <pc:docMk/>
            <pc:sldMk cId="2784363165" sldId="328"/>
            <ac:spMk id="8" creationId="{6311D2EC-75B1-41DB-AA02-DDA5E98CA115}"/>
          </ac:spMkLst>
        </pc:spChg>
        <pc:picChg chg="del">
          <ac:chgData name="Tegischer Lukas" userId="f78daebb-0565-485c-bd0e-1cd035e796ff" providerId="ADAL" clId="{C7CC5997-E234-4A17-A585-C861C5D50628}" dt="2021-03-14T15:30:35.678" v="511" actId="478"/>
          <ac:picMkLst>
            <pc:docMk/>
            <pc:sldMk cId="2784363165" sldId="328"/>
            <ac:picMk id="7" creationId="{09E0B3F6-6BC9-41D2-9191-D215B2CDF1AB}"/>
          </ac:picMkLst>
        </pc:picChg>
        <pc:picChg chg="add mod">
          <ac:chgData name="Tegischer Lukas" userId="f78daebb-0565-485c-bd0e-1cd035e796ff" providerId="ADAL" clId="{C7CC5997-E234-4A17-A585-C861C5D50628}" dt="2021-03-14T15:31:28.591" v="525" actId="1076"/>
          <ac:picMkLst>
            <pc:docMk/>
            <pc:sldMk cId="2784363165" sldId="328"/>
            <ac:picMk id="9" creationId="{EAC05FC5-D295-4D23-91CD-B761E10CBBF7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36:33.274" v="588" actId="1076"/>
        <pc:sldMkLst>
          <pc:docMk/>
          <pc:sldMk cId="2529241217" sldId="329"/>
        </pc:sldMkLst>
        <pc:spChg chg="add mod">
          <ac:chgData name="Tegischer Lukas" userId="f78daebb-0565-485c-bd0e-1cd035e796ff" providerId="ADAL" clId="{C7CC5997-E234-4A17-A585-C861C5D50628}" dt="2021-03-14T15:32:55.999" v="546" actId="1076"/>
          <ac:spMkLst>
            <pc:docMk/>
            <pc:sldMk cId="2529241217" sldId="329"/>
            <ac:spMk id="3" creationId="{F9B08574-BD2B-4E48-A5AF-EEA3797DFCF4}"/>
          </ac:spMkLst>
        </pc:spChg>
        <pc:spChg chg="del">
          <ac:chgData name="Tegischer Lukas" userId="f78daebb-0565-485c-bd0e-1cd035e796ff" providerId="ADAL" clId="{C7CC5997-E234-4A17-A585-C861C5D50628}" dt="2021-03-14T15:31:51.926" v="531" actId="478"/>
          <ac:spMkLst>
            <pc:docMk/>
            <pc:sldMk cId="2529241217" sldId="329"/>
            <ac:spMk id="4" creationId="{AB2C59FD-8552-464D-A173-CCFB313A87E8}"/>
          </ac:spMkLst>
        </pc:spChg>
        <pc:spChg chg="add mod">
          <ac:chgData name="Tegischer Lukas" userId="f78daebb-0565-485c-bd0e-1cd035e796ff" providerId="ADAL" clId="{C7CC5997-E234-4A17-A585-C861C5D50628}" dt="2021-03-14T15:34:40.758" v="567" actId="20577"/>
          <ac:spMkLst>
            <pc:docMk/>
            <pc:sldMk cId="2529241217" sldId="329"/>
            <ac:spMk id="5" creationId="{1720EEB7-3E60-424F-B43E-871A295CD862}"/>
          </ac:spMkLst>
        </pc:spChg>
        <pc:spChg chg="add mod">
          <ac:chgData name="Tegischer Lukas" userId="f78daebb-0565-485c-bd0e-1cd035e796ff" providerId="ADAL" clId="{C7CC5997-E234-4A17-A585-C861C5D50628}" dt="2021-03-14T15:33:09.154" v="549" actId="207"/>
          <ac:spMkLst>
            <pc:docMk/>
            <pc:sldMk cId="2529241217" sldId="329"/>
            <ac:spMk id="6" creationId="{4EEDAAFC-73F3-4CFA-B1CA-EBDFA382D9BE}"/>
          </ac:spMkLst>
        </pc:spChg>
        <pc:picChg chg="add mod modCrop">
          <ac:chgData name="Tegischer Lukas" userId="f78daebb-0565-485c-bd0e-1cd035e796ff" providerId="ADAL" clId="{C7CC5997-E234-4A17-A585-C861C5D50628}" dt="2021-03-14T15:34:07.922" v="560" actId="1076"/>
          <ac:picMkLst>
            <pc:docMk/>
            <pc:sldMk cId="2529241217" sldId="329"/>
            <ac:picMk id="7" creationId="{C39EB0F5-5C5E-4E89-9ADB-2C981AD7769E}"/>
          </ac:picMkLst>
        </pc:picChg>
        <pc:picChg chg="del">
          <ac:chgData name="Tegischer Lukas" userId="f78daebb-0565-485c-bd0e-1cd035e796ff" providerId="ADAL" clId="{C7CC5997-E234-4A17-A585-C861C5D50628}" dt="2021-03-14T15:32:01.029" v="532" actId="478"/>
          <ac:picMkLst>
            <pc:docMk/>
            <pc:sldMk cId="2529241217" sldId="329"/>
            <ac:picMk id="9" creationId="{EAC05FC5-D295-4D23-91CD-B761E10CBBF7}"/>
          </ac:picMkLst>
        </pc:picChg>
        <pc:picChg chg="add del mod">
          <ac:chgData name="Tegischer Lukas" userId="f78daebb-0565-485c-bd0e-1cd035e796ff" providerId="ADAL" clId="{C7CC5997-E234-4A17-A585-C861C5D50628}" dt="2021-03-14T15:33:53.299" v="556" actId="478"/>
          <ac:picMkLst>
            <pc:docMk/>
            <pc:sldMk cId="2529241217" sldId="329"/>
            <ac:picMk id="10" creationId="{A2FAE0E8-6BCE-44B3-AED3-3109659801DD}"/>
          </ac:picMkLst>
        </pc:picChg>
        <pc:cxnChg chg="add mod">
          <ac:chgData name="Tegischer Lukas" userId="f78daebb-0565-485c-bd0e-1cd035e796ff" providerId="ADAL" clId="{C7CC5997-E234-4A17-A585-C861C5D50628}" dt="2021-03-14T15:35:46.726" v="578" actId="14100"/>
          <ac:cxnSpMkLst>
            <pc:docMk/>
            <pc:sldMk cId="2529241217" sldId="329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6:03.497" v="582" actId="14100"/>
          <ac:cxnSpMkLst>
            <pc:docMk/>
            <pc:sldMk cId="2529241217" sldId="329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6:12.441" v="584" actId="1076"/>
          <ac:cxnSpMkLst>
            <pc:docMk/>
            <pc:sldMk cId="2529241217" sldId="329"/>
            <ac:cxnSpMk id="24" creationId="{FC869354-C408-46B3-982A-FE99A6F12871}"/>
          </ac:cxnSpMkLst>
        </pc:cxnChg>
        <pc:cxnChg chg="add mod">
          <ac:chgData name="Tegischer Lukas" userId="f78daebb-0565-485c-bd0e-1cd035e796ff" providerId="ADAL" clId="{C7CC5997-E234-4A17-A585-C861C5D50628}" dt="2021-03-14T15:36:22.965" v="586" actId="1076"/>
          <ac:cxnSpMkLst>
            <pc:docMk/>
            <pc:sldMk cId="2529241217" sldId="329"/>
            <ac:cxnSpMk id="25" creationId="{BEDA9B4F-6D39-4FB2-9645-B9B231AF4C4A}"/>
          </ac:cxnSpMkLst>
        </pc:cxnChg>
        <pc:cxnChg chg="add mod">
          <ac:chgData name="Tegischer Lukas" userId="f78daebb-0565-485c-bd0e-1cd035e796ff" providerId="ADAL" clId="{C7CC5997-E234-4A17-A585-C861C5D50628}" dt="2021-03-14T15:36:33.274" v="588" actId="1076"/>
          <ac:cxnSpMkLst>
            <pc:docMk/>
            <pc:sldMk cId="2529241217" sldId="329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0:27.657" v="672"/>
        <pc:sldMkLst>
          <pc:docMk/>
          <pc:sldMk cId="4129289585" sldId="330"/>
        </pc:sldMkLst>
        <pc:spChg chg="del mod">
          <ac:chgData name="Tegischer Lukas" userId="f78daebb-0565-485c-bd0e-1cd035e796ff" providerId="ADAL" clId="{C7CC5997-E234-4A17-A585-C861C5D50628}" dt="2021-03-14T15:37:22.592" v="596" actId="478"/>
          <ac:spMkLst>
            <pc:docMk/>
            <pc:sldMk cId="4129289585" sldId="330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36:45.968" v="591" actId="478"/>
          <ac:spMkLst>
            <pc:docMk/>
            <pc:sldMk cId="4129289585" sldId="330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37:39.080" v="601" actId="1076"/>
          <ac:spMkLst>
            <pc:docMk/>
            <pc:sldMk cId="4129289585" sldId="330"/>
            <ac:spMk id="4" creationId="{3578E1A5-0A30-46ED-A0D4-FDB8B04C49D6}"/>
          </ac:spMkLst>
        </pc:spChg>
        <pc:spChg chg="del mod">
          <ac:chgData name="Tegischer Lukas" userId="f78daebb-0565-485c-bd0e-1cd035e796ff" providerId="ADAL" clId="{C7CC5997-E234-4A17-A585-C861C5D50628}" dt="2021-03-14T15:36:48.697" v="593" actId="478"/>
          <ac:spMkLst>
            <pc:docMk/>
            <pc:sldMk cId="4129289585" sldId="330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36:49.801" v="594" actId="478"/>
          <ac:spMkLst>
            <pc:docMk/>
            <pc:sldMk cId="4129289585" sldId="330"/>
            <ac:spMk id="6" creationId="{4EEDAAFC-73F3-4CFA-B1CA-EBDFA382D9BE}"/>
          </ac:spMkLst>
        </pc:spChg>
        <pc:spChg chg="add mod">
          <ac:chgData name="Tegischer Lukas" userId="f78daebb-0565-485c-bd0e-1cd035e796ff" providerId="ADAL" clId="{C7CC5997-E234-4A17-A585-C861C5D50628}" dt="2021-03-14T15:38:07.744" v="611" actId="1076"/>
          <ac:spMkLst>
            <pc:docMk/>
            <pc:sldMk cId="4129289585" sldId="330"/>
            <ac:spMk id="8" creationId="{5DAAEDF5-5837-4137-A416-3657778AA978}"/>
          </ac:spMkLst>
        </pc:spChg>
        <pc:spChg chg="add mod">
          <ac:chgData name="Tegischer Lukas" userId="f78daebb-0565-485c-bd0e-1cd035e796ff" providerId="ADAL" clId="{C7CC5997-E234-4A17-A585-C861C5D50628}" dt="2021-03-14T15:39:37.976" v="653" actId="207"/>
          <ac:spMkLst>
            <pc:docMk/>
            <pc:sldMk cId="4129289585" sldId="330"/>
            <ac:spMk id="13" creationId="{8B3F30FD-FD5F-40FE-95E4-490C2B3EFD66}"/>
          </ac:spMkLst>
        </pc:spChg>
        <pc:spChg chg="add mod">
          <ac:chgData name="Tegischer Lukas" userId="f78daebb-0565-485c-bd0e-1cd035e796ff" providerId="ADAL" clId="{C7CC5997-E234-4A17-A585-C861C5D50628}" dt="2021-03-14T15:39:47.299" v="654" actId="207"/>
          <ac:spMkLst>
            <pc:docMk/>
            <pc:sldMk cId="4129289585" sldId="330"/>
            <ac:spMk id="27" creationId="{9F1811D0-1EC2-480E-903E-4253FB9B88AC}"/>
          </ac:spMkLst>
        </pc:spChg>
        <pc:picChg chg="del">
          <ac:chgData name="Tegischer Lukas" userId="f78daebb-0565-485c-bd0e-1cd035e796ff" providerId="ADAL" clId="{C7CC5997-E234-4A17-A585-C861C5D50628}" dt="2021-03-14T15:36:43.985" v="590" actId="478"/>
          <ac:picMkLst>
            <pc:docMk/>
            <pc:sldMk cId="4129289585" sldId="330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38:22.200" v="615" actId="1076"/>
          <ac:picMkLst>
            <pc:docMk/>
            <pc:sldMk cId="4129289585" sldId="330"/>
            <ac:picMk id="15" creationId="{1DFA40A7-2A24-4954-A70E-B7FE213DD1B6}"/>
          </ac:picMkLst>
        </pc:pic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11" creationId="{940FE30B-A48C-4815-B782-8373556F7C5C}"/>
          </ac:cxnSpMkLst>
        </pc:cxnChg>
        <pc:cxnChg chg="add mod">
          <ac:chgData name="Tegischer Lukas" userId="f78daebb-0565-485c-bd0e-1cd035e796ff" providerId="ADAL" clId="{C7CC5997-E234-4A17-A585-C861C5D50628}" dt="2021-03-14T15:38:41.715" v="619" actId="14100"/>
          <ac:cxnSpMkLst>
            <pc:docMk/>
            <pc:sldMk cId="4129289585" sldId="330"/>
            <ac:cxnSpMk id="16" creationId="{57042DE3-356A-4A40-82E7-8075F643EEA1}"/>
          </ac:cxnSpMkLst>
        </pc:cxnChg>
        <pc:cxnChg chg="add mod">
          <ac:chgData name="Tegischer Lukas" userId="f78daebb-0565-485c-bd0e-1cd035e796ff" providerId="ADAL" clId="{C7CC5997-E234-4A17-A585-C861C5D50628}" dt="2021-03-14T15:40:01.805" v="656" actId="1582"/>
          <ac:cxnSpMkLst>
            <pc:docMk/>
            <pc:sldMk cId="4129289585" sldId="330"/>
            <ac:cxnSpMk id="18" creationId="{6A965817-51F4-4D37-A294-799B2741E5D3}"/>
          </ac:cxnSpMkLst>
        </pc:cxnChg>
        <pc:cxnChg chg="add mod">
          <ac:chgData name="Tegischer Lukas" userId="f78daebb-0565-485c-bd0e-1cd035e796ff" providerId="ADAL" clId="{C7CC5997-E234-4A17-A585-C861C5D50628}" dt="2021-03-14T15:38:48.255" v="621" actId="1076"/>
          <ac:cxnSpMkLst>
            <pc:docMk/>
            <pc:sldMk cId="4129289585" sldId="330"/>
            <ac:cxnSpMk id="20" creationId="{97D97C63-4E6B-4BCF-9307-EB91785D9A4B}"/>
          </ac:cxnSpMkLst>
        </pc:cxnChg>
        <pc:cxnChg chg="add mod">
          <ac:chgData name="Tegischer Lukas" userId="f78daebb-0565-485c-bd0e-1cd035e796ff" providerId="ADAL" clId="{C7CC5997-E234-4A17-A585-C861C5D50628}" dt="2021-03-14T15:38:54.012" v="623" actId="1076"/>
          <ac:cxnSpMkLst>
            <pc:docMk/>
            <pc:sldMk cId="4129289585" sldId="330"/>
            <ac:cxnSpMk id="21" creationId="{9A0592C4-3535-4F9F-9961-CDBFD8C46522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2" creationId="{53157D3E-6406-462A-B232-6DE60FFC9A8F}"/>
          </ac:cxnSpMkLst>
        </pc:cxnChg>
        <pc:cxnChg chg="add mod">
          <ac:chgData name="Tegischer Lukas" userId="f78daebb-0565-485c-bd0e-1cd035e796ff" providerId="ADAL" clId="{C7CC5997-E234-4A17-A585-C861C5D50628}" dt="2021-03-14T15:39:00.876" v="625" actId="1076"/>
          <ac:cxnSpMkLst>
            <pc:docMk/>
            <pc:sldMk cId="4129289585" sldId="330"/>
            <ac:cxnSpMk id="23" creationId="{938C9D09-B176-4C83-972F-197923E3C06C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37:24.688" v="597" actId="478"/>
          <ac:cxnSpMkLst>
            <pc:docMk/>
            <pc:sldMk cId="4129289585" sldId="330"/>
            <ac:cxnSpMk id="26" creationId="{BFC0AADE-8B2B-43E5-A7C6-747188FCB8BA}"/>
          </ac:cxnSpMkLst>
        </pc:cxnChg>
        <pc:cxnChg chg="add mod">
          <ac:chgData name="Tegischer Lukas" userId="f78daebb-0565-485c-bd0e-1cd035e796ff" providerId="ADAL" clId="{C7CC5997-E234-4A17-A585-C861C5D50628}" dt="2021-03-14T15:40:12.273" v="660" actId="14100"/>
          <ac:cxnSpMkLst>
            <pc:docMk/>
            <pc:sldMk cId="4129289585" sldId="330"/>
            <ac:cxnSpMk id="28" creationId="{21EBBD5D-5BC5-49D4-82EB-2FC19662188D}"/>
          </ac:cxnSpMkLst>
        </pc:cxnChg>
      </pc:sldChg>
      <pc:sldChg chg="add del">
        <pc:chgData name="Tegischer Lukas" userId="f78daebb-0565-485c-bd0e-1cd035e796ff" providerId="ADAL" clId="{C7CC5997-E234-4A17-A585-C861C5D50628}" dt="2021-03-14T15:40:51.222" v="677" actId="47"/>
        <pc:sldMkLst>
          <pc:docMk/>
          <pc:sldMk cId="4197680498" sldId="331"/>
        </pc:sldMkLst>
      </pc:sldChg>
      <pc:sldChg chg="addSp delSp modSp add mod ord delAnim modAnim">
        <pc:chgData name="Tegischer Lukas" userId="f78daebb-0565-485c-bd0e-1cd035e796ff" providerId="ADAL" clId="{C7CC5997-E234-4A17-A585-C861C5D50628}" dt="2021-03-14T15:42:24.383" v="712" actId="1076"/>
        <pc:sldMkLst>
          <pc:docMk/>
          <pc:sldMk cId="433198970" sldId="332"/>
        </pc:sldMkLst>
        <pc:spChg chg="mod">
          <ac:chgData name="Tegischer Lukas" userId="f78daebb-0565-485c-bd0e-1cd035e796ff" providerId="ADAL" clId="{C7CC5997-E234-4A17-A585-C861C5D50628}" dt="2021-03-14T15:40:56.132" v="687" actId="20577"/>
          <ac:spMkLst>
            <pc:docMk/>
            <pc:sldMk cId="433198970" sldId="332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3" creationId="{F9B08574-BD2B-4E48-A5AF-EEA3797DFCF4}"/>
          </ac:spMkLst>
        </pc:spChg>
        <pc:spChg chg="add mod">
          <ac:chgData name="Tegischer Lukas" userId="f78daebb-0565-485c-bd0e-1cd035e796ff" providerId="ADAL" clId="{C7CC5997-E234-4A17-A585-C861C5D50628}" dt="2021-03-14T15:41:31.686" v="701" actId="20577"/>
          <ac:spMkLst>
            <pc:docMk/>
            <pc:sldMk cId="433198970" sldId="332"/>
            <ac:spMk id="4" creationId="{0E8BC158-40E3-4820-AE17-CDE9FB97FB34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5" creationId="{1720EEB7-3E60-424F-B43E-871A295CD862}"/>
          </ac:spMkLst>
        </pc:spChg>
        <pc:spChg chg="del">
          <ac:chgData name="Tegischer Lukas" userId="f78daebb-0565-485c-bd0e-1cd035e796ff" providerId="ADAL" clId="{C7CC5997-E234-4A17-A585-C861C5D50628}" dt="2021-03-14T15:40:59.229" v="688" actId="478"/>
          <ac:spMkLst>
            <pc:docMk/>
            <pc:sldMk cId="433198970" sldId="332"/>
            <ac:spMk id="6" creationId="{4EEDAAFC-73F3-4CFA-B1CA-EBDFA382D9BE}"/>
          </ac:spMkLst>
        </pc:spChg>
        <pc:picChg chg="del">
          <ac:chgData name="Tegischer Lukas" userId="f78daebb-0565-485c-bd0e-1cd035e796ff" providerId="ADAL" clId="{C7CC5997-E234-4A17-A585-C861C5D50628}" dt="2021-03-14T15:40:59.229" v="688" actId="478"/>
          <ac:picMkLst>
            <pc:docMk/>
            <pc:sldMk cId="433198970" sldId="332"/>
            <ac:picMk id="7" creationId="{C39EB0F5-5C5E-4E89-9ADB-2C981AD7769E}"/>
          </ac:picMkLst>
        </pc:picChg>
        <pc:picChg chg="add mod">
          <ac:chgData name="Tegischer Lukas" userId="f78daebb-0565-485c-bd0e-1cd035e796ff" providerId="ADAL" clId="{C7CC5997-E234-4A17-A585-C861C5D50628}" dt="2021-03-14T15:42:24.383" v="712" actId="1076"/>
          <ac:picMkLst>
            <pc:docMk/>
            <pc:sldMk cId="433198970" sldId="332"/>
            <ac:picMk id="15" creationId="{E5A5C67D-170F-4EC5-A537-9C2DE07ED924}"/>
          </ac:picMkLst>
        </pc:pic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11" creationId="{940FE30B-A48C-4815-B782-8373556F7C5C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2" creationId="{53157D3E-6406-462A-B232-6DE60FFC9A8F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4" creationId="{FC869354-C408-46B3-982A-FE99A6F12871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5" creationId="{BEDA9B4F-6D39-4FB2-9645-B9B231AF4C4A}"/>
          </ac:cxnSpMkLst>
        </pc:cxnChg>
        <pc:cxnChg chg="del">
          <ac:chgData name="Tegischer Lukas" userId="f78daebb-0565-485c-bd0e-1cd035e796ff" providerId="ADAL" clId="{C7CC5997-E234-4A17-A585-C861C5D50628}" dt="2021-03-14T15:40:59.229" v="688" actId="478"/>
          <ac:cxnSpMkLst>
            <pc:docMk/>
            <pc:sldMk cId="433198970" sldId="332"/>
            <ac:cxnSpMk id="26" creationId="{BFC0AADE-8B2B-43E5-A7C6-747188FCB8BA}"/>
          </ac:cxnSpMkLst>
        </pc:cxnChg>
      </pc:sldChg>
      <pc:sldChg chg="addSp delSp modSp add mod delAnim modAnim">
        <pc:chgData name="Tegischer Lukas" userId="f78daebb-0565-485c-bd0e-1cd035e796ff" providerId="ADAL" clId="{C7CC5997-E234-4A17-A585-C861C5D50628}" dt="2021-03-14T15:44:00.610" v="768" actId="404"/>
        <pc:sldMkLst>
          <pc:docMk/>
          <pc:sldMk cId="3412643563" sldId="333"/>
        </pc:sldMkLst>
        <pc:spChg chg="mod">
          <ac:chgData name="Tegischer Lukas" userId="f78daebb-0565-485c-bd0e-1cd035e796ff" providerId="ADAL" clId="{C7CC5997-E234-4A17-A585-C861C5D50628}" dt="2021-03-14T15:42:45.059" v="739" actId="20577"/>
          <ac:spMkLst>
            <pc:docMk/>
            <pc:sldMk cId="3412643563" sldId="333"/>
            <ac:spMk id="2" creationId="{00000000-0000-0000-0000-000000000000}"/>
          </ac:spMkLst>
        </pc:spChg>
        <pc:spChg chg="add mod">
          <ac:chgData name="Tegischer Lukas" userId="f78daebb-0565-485c-bd0e-1cd035e796ff" providerId="ADAL" clId="{C7CC5997-E234-4A17-A585-C861C5D50628}" dt="2021-03-14T15:44:00.610" v="768" actId="404"/>
          <ac:spMkLst>
            <pc:docMk/>
            <pc:sldMk cId="3412643563" sldId="333"/>
            <ac:spMk id="3" creationId="{A1FF94BF-AEE0-4DF9-8961-64E83579432F}"/>
          </ac:spMkLst>
        </pc:spChg>
        <pc:spChg chg="del">
          <ac:chgData name="Tegischer Lukas" userId="f78daebb-0565-485c-bd0e-1cd035e796ff" providerId="ADAL" clId="{C7CC5997-E234-4A17-A585-C861C5D50628}" dt="2021-03-14T15:42:46.638" v="740" actId="478"/>
          <ac:spMkLst>
            <pc:docMk/>
            <pc:sldMk cId="3412643563" sldId="333"/>
            <ac:spMk id="4" creationId="{0E8BC158-40E3-4820-AE17-CDE9FB97FB34}"/>
          </ac:spMkLst>
        </pc:spChg>
        <pc:picChg chg="add mod">
          <ac:chgData name="Tegischer Lukas" userId="f78daebb-0565-485c-bd0e-1cd035e796ff" providerId="ADAL" clId="{C7CC5997-E234-4A17-A585-C861C5D50628}" dt="2021-03-14T15:43:47.715" v="759" actId="1076"/>
          <ac:picMkLst>
            <pc:docMk/>
            <pc:sldMk cId="3412643563" sldId="333"/>
            <ac:picMk id="7" creationId="{3F04C647-6DDF-4D8F-98A2-4C7D28CE1116}"/>
          </ac:picMkLst>
        </pc:picChg>
        <pc:picChg chg="del">
          <ac:chgData name="Tegischer Lukas" userId="f78daebb-0565-485c-bd0e-1cd035e796ff" providerId="ADAL" clId="{C7CC5997-E234-4A17-A585-C861C5D50628}" dt="2021-03-14T15:42:47.025" v="741" actId="478"/>
          <ac:picMkLst>
            <pc:docMk/>
            <pc:sldMk cId="3412643563" sldId="333"/>
            <ac:picMk id="15" creationId="{E5A5C67D-170F-4EC5-A537-9C2DE07ED924}"/>
          </ac:picMkLst>
        </pc:picChg>
      </pc:sldChg>
      <pc:sldChg chg="addSp delSp modSp add mod delAnim modAnim">
        <pc:chgData name="Tegischer Lukas" userId="f78daebb-0565-485c-bd0e-1cd035e796ff" providerId="ADAL" clId="{C7CC5997-E234-4A17-A585-C861C5D50628}" dt="2021-03-14T15:45:01.224" v="785"/>
        <pc:sldMkLst>
          <pc:docMk/>
          <pc:sldMk cId="2103733889" sldId="334"/>
        </pc:sldMkLst>
        <pc:spChg chg="del">
          <ac:chgData name="Tegischer Lukas" userId="f78daebb-0565-485c-bd0e-1cd035e796ff" providerId="ADAL" clId="{C7CC5997-E234-4A17-A585-C861C5D50628}" dt="2021-03-14T15:44:16.125" v="772" actId="478"/>
          <ac:spMkLst>
            <pc:docMk/>
            <pc:sldMk cId="2103733889" sldId="334"/>
            <ac:spMk id="2" creationId="{00000000-0000-0000-0000-000000000000}"/>
          </ac:spMkLst>
        </pc:spChg>
        <pc:spChg chg="del">
          <ac:chgData name="Tegischer Lukas" userId="f78daebb-0565-485c-bd0e-1cd035e796ff" providerId="ADAL" clId="{C7CC5997-E234-4A17-A585-C861C5D50628}" dt="2021-03-14T15:44:13.279" v="770" actId="478"/>
          <ac:spMkLst>
            <pc:docMk/>
            <pc:sldMk cId="2103733889" sldId="334"/>
            <ac:spMk id="3" creationId="{A1FF94BF-AEE0-4DF9-8961-64E83579432F}"/>
          </ac:spMkLst>
        </pc:spChg>
        <pc:spChg chg="add mod">
          <ac:chgData name="Tegischer Lukas" userId="f78daebb-0565-485c-bd0e-1cd035e796ff" providerId="ADAL" clId="{C7CC5997-E234-4A17-A585-C861C5D50628}" dt="2021-03-14T15:44:29.447" v="776" actId="1076"/>
          <ac:spMkLst>
            <pc:docMk/>
            <pc:sldMk cId="2103733889" sldId="334"/>
            <ac:spMk id="4" creationId="{A310DE90-E299-4940-9AA1-2D567DF85752}"/>
          </ac:spMkLst>
        </pc:spChg>
        <pc:spChg chg="add mod">
          <ac:chgData name="Tegischer Lukas" userId="f78daebb-0565-485c-bd0e-1cd035e796ff" providerId="ADAL" clId="{C7CC5997-E234-4A17-A585-C861C5D50628}" dt="2021-03-14T15:44:44.161" v="780" actId="207"/>
          <ac:spMkLst>
            <pc:docMk/>
            <pc:sldMk cId="2103733889" sldId="334"/>
            <ac:spMk id="5" creationId="{72B062CD-931C-4E07-9F6C-B3656D76E91C}"/>
          </ac:spMkLst>
        </pc:spChg>
        <pc:spChg chg="add mod">
          <ac:chgData name="Tegischer Lukas" userId="f78daebb-0565-485c-bd0e-1cd035e796ff" providerId="ADAL" clId="{C7CC5997-E234-4A17-A585-C861C5D50628}" dt="2021-03-14T15:44:58.869" v="784" actId="403"/>
          <ac:spMkLst>
            <pc:docMk/>
            <pc:sldMk cId="2103733889" sldId="334"/>
            <ac:spMk id="6" creationId="{1F8522B4-9C3D-48D0-95B1-19E8A858F0BD}"/>
          </ac:spMkLst>
        </pc:spChg>
        <pc:picChg chg="del">
          <ac:chgData name="Tegischer Lukas" userId="f78daebb-0565-485c-bd0e-1cd035e796ff" providerId="ADAL" clId="{C7CC5997-E234-4A17-A585-C861C5D50628}" dt="2021-03-14T15:44:14.125" v="771" actId="478"/>
          <ac:picMkLst>
            <pc:docMk/>
            <pc:sldMk cId="2103733889" sldId="334"/>
            <ac:picMk id="7" creationId="{3F04C647-6DDF-4D8F-98A2-4C7D28CE1116}"/>
          </ac:picMkLst>
        </pc:picChg>
      </pc:sldChg>
    </pc:docChg>
  </pc:docChgLst>
  <pc:docChgLst>
    <pc:chgData name="Tegischer Lukas" userId="f78daebb-0565-485c-bd0e-1cd035e796ff" providerId="ADAL" clId="{662D7A65-DEF8-412A-8741-759DD89BEB0C}"/>
    <pc:docChg chg="undo custSel addSld delSld modSld">
      <pc:chgData name="Tegischer Lukas" userId="f78daebb-0565-485c-bd0e-1cd035e796ff" providerId="ADAL" clId="{662D7A65-DEF8-412A-8741-759DD89BEB0C}" dt="2021-09-21T14:39:22.156" v="510" actId="20577"/>
      <pc:docMkLst>
        <pc:docMk/>
      </pc:docMkLst>
      <pc:sldChg chg="modSp mod">
        <pc:chgData name="Tegischer Lukas" userId="f78daebb-0565-485c-bd0e-1cd035e796ff" providerId="ADAL" clId="{662D7A65-DEF8-412A-8741-759DD89BEB0C}" dt="2021-09-21T08:19:56.482" v="4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62D7A65-DEF8-412A-8741-759DD89BEB0C}" dt="2021-09-21T08:19:56.482" v="4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662D7A65-DEF8-412A-8741-759DD89BEB0C}" dt="2021-09-21T13:56:58.103" v="185"/>
        <pc:sldMkLst>
          <pc:docMk/>
          <pc:sldMk cId="2738696002" sldId="324"/>
        </pc:sldMkLst>
        <pc:spChg chg="mod">
          <ac:chgData name="Tegischer Lukas" userId="f78daebb-0565-485c-bd0e-1cd035e796ff" providerId="ADAL" clId="{662D7A65-DEF8-412A-8741-759DD89BEB0C}" dt="2021-09-21T08:22:22.938" v="70" actId="20577"/>
          <ac:spMkLst>
            <pc:docMk/>
            <pc:sldMk cId="2738696002" sldId="324"/>
            <ac:spMk id="4" creationId="{C427B5BC-E2AB-4596-857C-DA06F86C68EB}"/>
          </ac:spMkLst>
        </pc:spChg>
        <pc:spChg chg="add del mod">
          <ac:chgData name="Tegischer Lukas" userId="f78daebb-0565-485c-bd0e-1cd035e796ff" providerId="ADAL" clId="{662D7A65-DEF8-412A-8741-759DD89BEB0C}" dt="2021-09-21T12:58:36.323" v="153" actId="478"/>
          <ac:spMkLst>
            <pc:docMk/>
            <pc:sldMk cId="2738696002" sldId="324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2:59:09.749" v="165" actId="21"/>
          <ac:spMkLst>
            <pc:docMk/>
            <pc:sldMk cId="2738696002" sldId="324"/>
            <ac:spMk id="12" creationId="{A99615C6-399B-4D60-8C1D-72D33F171187}"/>
          </ac:spMkLst>
        </pc:spChg>
        <pc:spChg chg="add mod">
          <ac:chgData name="Tegischer Lukas" userId="f78daebb-0565-485c-bd0e-1cd035e796ff" providerId="ADAL" clId="{662D7A65-DEF8-412A-8741-759DD89BEB0C}" dt="2021-09-21T13:00:00.466" v="182" actId="1076"/>
          <ac:spMkLst>
            <pc:docMk/>
            <pc:sldMk cId="2738696002" sldId="324"/>
            <ac:spMk id="15" creationId="{068DB233-6688-4D2F-BAA5-9F563E89E20B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8" creationId="{E3AE9444-E0D0-4D50-8F38-0BA95F21DF1D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19" creationId="{DD010466-226F-48F2-A8BF-42BEA96CABC5}"/>
          </ac:spMkLst>
        </pc:spChg>
        <pc:spChg chg="del">
          <ac:chgData name="Tegischer Lukas" userId="f78daebb-0565-485c-bd0e-1cd035e796ff" providerId="ADAL" clId="{662D7A65-DEF8-412A-8741-759DD89BEB0C}" dt="2021-09-21T08:22:28.147" v="72" actId="478"/>
          <ac:spMkLst>
            <pc:docMk/>
            <pc:sldMk cId="2738696002" sldId="324"/>
            <ac:spMk id="21" creationId="{A074EE8B-DA24-4D76-BE35-C8387E479C84}"/>
          </ac:spMkLst>
        </pc:spChg>
        <pc:spChg chg="del">
          <ac:chgData name="Tegischer Lukas" userId="f78daebb-0565-485c-bd0e-1cd035e796ff" providerId="ADAL" clId="{662D7A65-DEF8-412A-8741-759DD89BEB0C}" dt="2021-09-21T08:22:27.190" v="71" actId="478"/>
          <ac:spMkLst>
            <pc:docMk/>
            <pc:sldMk cId="2738696002" sldId="324"/>
            <ac:spMk id="22" creationId="{E70914B6-E098-4D38-8ABE-D15416DD2A08}"/>
          </ac:spMkLst>
        </pc:spChg>
        <pc:picChg chg="add del mod">
          <ac:chgData name="Tegischer Lukas" userId="f78daebb-0565-485c-bd0e-1cd035e796ff" providerId="ADAL" clId="{662D7A65-DEF8-412A-8741-759DD89BEB0C}" dt="2021-09-21T12:58:36.730" v="154" actId="478"/>
          <ac:picMkLst>
            <pc:docMk/>
            <pc:sldMk cId="2738696002" sldId="324"/>
            <ac:picMk id="10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2:59:32.442" v="173" actId="14100"/>
          <ac:picMkLst>
            <pc:docMk/>
            <pc:sldMk cId="2738696002" sldId="324"/>
            <ac:picMk id="16" creationId="{0064BDE7-1F63-490E-9D74-7EC928C9D7AC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042936405" sldId="352"/>
        </pc:sldMkLst>
      </pc:sldChg>
      <pc:sldChg chg="addSp delSp modSp mod delAnim modAnim">
        <pc:chgData name="Tegischer Lukas" userId="f78daebb-0565-485c-bd0e-1cd035e796ff" providerId="ADAL" clId="{662D7A65-DEF8-412A-8741-759DD89BEB0C}" dt="2021-09-21T14:06:02.319" v="328"/>
        <pc:sldMkLst>
          <pc:docMk/>
          <pc:sldMk cId="2819158892" sldId="353"/>
        </pc:sldMkLst>
        <pc:spChg chg="mod">
          <ac:chgData name="Tegischer Lukas" userId="f78daebb-0565-485c-bd0e-1cd035e796ff" providerId="ADAL" clId="{662D7A65-DEF8-412A-8741-759DD89BEB0C}" dt="2021-09-21T14:04:52.372" v="300" actId="1076"/>
          <ac:spMkLst>
            <pc:docMk/>
            <pc:sldMk cId="2819158892" sldId="353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4:04:28.482" v="280" actId="478"/>
          <ac:spMkLst>
            <pc:docMk/>
            <pc:sldMk cId="2819158892" sldId="353"/>
            <ac:spMk id="9" creationId="{D22EF648-E695-44A9-991C-3E556589B6A4}"/>
          </ac:spMkLst>
        </pc:spChg>
        <pc:spChg chg="add mod">
          <ac:chgData name="Tegischer Lukas" userId="f78daebb-0565-485c-bd0e-1cd035e796ff" providerId="ADAL" clId="{662D7A65-DEF8-412A-8741-759DD89BEB0C}" dt="2021-09-21T14:05:49.094" v="322" actId="403"/>
          <ac:spMkLst>
            <pc:docMk/>
            <pc:sldMk cId="2819158892" sldId="353"/>
            <ac:spMk id="11" creationId="{4F810385-E6DA-402B-98D7-684F3D2F2645}"/>
          </ac:spMkLst>
        </pc:spChg>
        <pc:spChg chg="add mod">
          <ac:chgData name="Tegischer Lukas" userId="f78daebb-0565-485c-bd0e-1cd035e796ff" providerId="ADAL" clId="{662D7A65-DEF8-412A-8741-759DD89BEB0C}" dt="2021-09-21T14:05:52.952" v="324" actId="404"/>
          <ac:spMkLst>
            <pc:docMk/>
            <pc:sldMk cId="2819158892" sldId="353"/>
            <ac:spMk id="15" creationId="{19A61069-58B3-44A0-9F06-54B14A6E6834}"/>
          </ac:spMkLst>
        </pc:spChg>
        <pc:spChg chg="del">
          <ac:chgData name="Tegischer Lukas" userId="f78daebb-0565-485c-bd0e-1cd035e796ff" providerId="ADAL" clId="{662D7A65-DEF8-412A-8741-759DD89BEB0C}" dt="2021-09-21T14:04:29.276" v="281" actId="478"/>
          <ac:spMkLst>
            <pc:docMk/>
            <pc:sldMk cId="2819158892" sldId="353"/>
            <ac:spMk id="16" creationId="{4A3F9059-6BC7-4B9F-BBFB-6A521C8DEFE7}"/>
          </ac:spMkLst>
        </pc:spChg>
        <pc:spChg chg="del">
          <ac:chgData name="Tegischer Lukas" userId="f78daebb-0565-485c-bd0e-1cd035e796ff" providerId="ADAL" clId="{662D7A65-DEF8-412A-8741-759DD89BEB0C}" dt="2021-09-21T14:04:29.990" v="282" actId="478"/>
          <ac:spMkLst>
            <pc:docMk/>
            <pc:sldMk cId="2819158892" sldId="353"/>
            <ac:spMk id="20" creationId="{5C4FBB22-03D1-4609-88C8-1F6F03BB4922}"/>
          </ac:spMkLst>
        </pc:spChg>
        <pc:spChg chg="del">
          <ac:chgData name="Tegischer Lukas" userId="f78daebb-0565-485c-bd0e-1cd035e796ff" providerId="ADAL" clId="{662D7A65-DEF8-412A-8741-759DD89BEB0C}" dt="2021-09-21T14:04:30.959" v="283" actId="478"/>
          <ac:spMkLst>
            <pc:docMk/>
            <pc:sldMk cId="2819158892" sldId="353"/>
            <ac:spMk id="24" creationId="{90B401E2-10A0-4F70-9D78-344D8D5A2042}"/>
          </ac:spMkLst>
        </pc:spChg>
        <pc:spChg chg="del mod">
          <ac:chgData name="Tegischer Lukas" userId="f78daebb-0565-485c-bd0e-1cd035e796ff" providerId="ADAL" clId="{662D7A65-DEF8-412A-8741-759DD89BEB0C}" dt="2021-09-21T14:04:32.241" v="285" actId="478"/>
          <ac:spMkLst>
            <pc:docMk/>
            <pc:sldMk cId="2819158892" sldId="353"/>
            <ac:spMk id="25" creationId="{A673851E-5FDF-431C-94C8-F63059548D43}"/>
          </ac:spMkLst>
        </pc:spChg>
        <pc:spChg chg="del">
          <ac:chgData name="Tegischer Lukas" userId="f78daebb-0565-485c-bd0e-1cd035e796ff" providerId="ADAL" clId="{662D7A65-DEF8-412A-8741-759DD89BEB0C}" dt="2021-09-21T14:04:32.918" v="286" actId="478"/>
          <ac:spMkLst>
            <pc:docMk/>
            <pc:sldMk cId="2819158892" sldId="353"/>
            <ac:spMk id="26" creationId="{36E87770-0500-4610-B405-09320DC4E870}"/>
          </ac:spMkLst>
        </pc:spChg>
        <pc:picChg chg="add mod">
          <ac:chgData name="Tegischer Lukas" userId="f78daebb-0565-485c-bd0e-1cd035e796ff" providerId="ADAL" clId="{662D7A65-DEF8-412A-8741-759DD89BEB0C}" dt="2021-09-21T14:05:55.236" v="325" actId="1076"/>
          <ac:picMkLst>
            <pc:docMk/>
            <pc:sldMk cId="2819158892" sldId="353"/>
            <ac:picMk id="12" creationId="{BDCF6F8D-DC8B-469A-9DFF-B67236EE37C3}"/>
          </ac:picMkLst>
        </pc:picChg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57929206" sldId="354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506834400" sldId="355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948182584" sldId="356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1313345018" sldId="357"/>
        </pc:sldMkLst>
      </pc:sldChg>
      <pc:sldChg chg="del">
        <pc:chgData name="Tegischer Lukas" userId="f78daebb-0565-485c-bd0e-1cd035e796ff" providerId="ADAL" clId="{662D7A65-DEF8-412A-8741-759DD89BEB0C}" dt="2021-09-21T14:06:06.759" v="329" actId="47"/>
        <pc:sldMkLst>
          <pc:docMk/>
          <pc:sldMk cId="2194354262" sldId="359"/>
        </pc:sldMkLst>
      </pc:sldChg>
      <pc:sldChg chg="addSp modSp add mod modAnim">
        <pc:chgData name="Tegischer Lukas" userId="f78daebb-0565-485c-bd0e-1cd035e796ff" providerId="ADAL" clId="{662D7A65-DEF8-412A-8741-759DD89BEB0C}" dt="2021-09-21T13:58:33.224" v="206"/>
        <pc:sldMkLst>
          <pc:docMk/>
          <pc:sldMk cId="820501182" sldId="360"/>
        </pc:sldMkLst>
        <pc:spChg chg="add mod">
          <ac:chgData name="Tegischer Lukas" userId="f78daebb-0565-485c-bd0e-1cd035e796ff" providerId="ADAL" clId="{662D7A65-DEF8-412A-8741-759DD89BEB0C}" dt="2021-09-21T13:58:28.837" v="205" actId="115"/>
          <ac:spMkLst>
            <pc:docMk/>
            <pc:sldMk cId="820501182" sldId="360"/>
            <ac:spMk id="8" creationId="{9E5528C5-3A91-450C-A859-08403CF3ABA0}"/>
          </ac:spMkLst>
        </pc:spChg>
        <pc:spChg chg="mod">
          <ac:chgData name="Tegischer Lukas" userId="f78daebb-0565-485c-bd0e-1cd035e796ff" providerId="ADAL" clId="{662D7A65-DEF8-412A-8741-759DD89BEB0C}" dt="2021-09-21T13:57:20.695" v="188" actId="20577"/>
          <ac:spMkLst>
            <pc:docMk/>
            <pc:sldMk cId="820501182" sldId="360"/>
            <ac:spMk id="9" creationId="{BB80828A-267B-4147-841E-8144EC80C054}"/>
          </ac:spMkLst>
        </pc:spChg>
        <pc:picChg chg="add mod">
          <ac:chgData name="Tegischer Lukas" userId="f78daebb-0565-485c-bd0e-1cd035e796ff" providerId="ADAL" clId="{662D7A65-DEF8-412A-8741-759DD89BEB0C}" dt="2021-09-21T08:29:15.217" v="145"/>
          <ac:picMkLst>
            <pc:docMk/>
            <pc:sldMk cId="820501182" sldId="360"/>
            <ac:picMk id="5" creationId="{EE5E1CAB-4A88-4B33-886C-5192279D9BAC}"/>
          </ac:picMkLst>
        </pc:picChg>
        <pc:picChg chg="add mod">
          <ac:chgData name="Tegischer Lukas" userId="f78daebb-0565-485c-bd0e-1cd035e796ff" providerId="ADAL" clId="{662D7A65-DEF8-412A-8741-759DD89BEB0C}" dt="2021-09-21T13:58:01.965" v="191" actId="1076"/>
          <ac:picMkLst>
            <pc:docMk/>
            <pc:sldMk cId="820501182" sldId="360"/>
            <ac:picMk id="6" creationId="{DA0A6837-8A84-4765-83D9-C4EEA4EE0ACA}"/>
          </ac:picMkLst>
        </pc:picChg>
      </pc:sldChg>
      <pc:sldChg chg="modSp add mod">
        <pc:chgData name="Tegischer Lukas" userId="f78daebb-0565-485c-bd0e-1cd035e796ff" providerId="ADAL" clId="{662D7A65-DEF8-412A-8741-759DD89BEB0C}" dt="2021-09-21T13:57:15.780" v="187" actId="1076"/>
        <pc:sldMkLst>
          <pc:docMk/>
          <pc:sldMk cId="1102963811" sldId="361"/>
        </pc:sldMkLst>
        <pc:spChg chg="mod">
          <ac:chgData name="Tegischer Lukas" userId="f78daebb-0565-485c-bd0e-1cd035e796ff" providerId="ADAL" clId="{662D7A65-DEF8-412A-8741-759DD89BEB0C}" dt="2021-09-21T13:57:10.742" v="186" actId="20577"/>
          <ac:spMkLst>
            <pc:docMk/>
            <pc:sldMk cId="1102963811" sldId="361"/>
            <ac:spMk id="9" creationId="{BB80828A-267B-4147-841E-8144EC80C054}"/>
          </ac:spMkLst>
        </pc:spChg>
        <pc:picChg chg="mod">
          <ac:chgData name="Tegischer Lukas" userId="f78daebb-0565-485c-bd0e-1cd035e796ff" providerId="ADAL" clId="{662D7A65-DEF8-412A-8741-759DD89BEB0C}" dt="2021-09-21T13:57:15.780" v="187" actId="1076"/>
          <ac:picMkLst>
            <pc:docMk/>
            <pc:sldMk cId="1102963811" sldId="361"/>
            <ac:picMk id="10" creationId="{EE5E1CAB-4A88-4B33-886C-5192279D9BAC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03:16.559" v="263" actId="6549"/>
        <pc:sldMkLst>
          <pc:docMk/>
          <pc:sldMk cId="1550938981" sldId="362"/>
        </pc:sldMkLst>
        <pc:spChg chg="del">
          <ac:chgData name="Tegischer Lukas" userId="f78daebb-0565-485c-bd0e-1cd035e796ff" providerId="ADAL" clId="{662D7A65-DEF8-412A-8741-759DD89BEB0C}" dt="2021-09-21T14:03:09.794" v="257" actId="478"/>
          <ac:spMkLst>
            <pc:docMk/>
            <pc:sldMk cId="1550938981" sldId="362"/>
            <ac:spMk id="4" creationId="{C427B5BC-E2AB-4596-857C-DA06F86C68EB}"/>
          </ac:spMkLst>
        </pc:spChg>
        <pc:spChg chg="del">
          <ac:chgData name="Tegischer Lukas" userId="f78daebb-0565-485c-bd0e-1cd035e796ff" providerId="ADAL" clId="{662D7A65-DEF8-412A-8741-759DD89BEB0C}" dt="2021-09-21T13:58:52.238" v="209" actId="478"/>
          <ac:spMkLst>
            <pc:docMk/>
            <pc:sldMk cId="1550938981" sldId="362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3:58:53.097" v="210" actId="478"/>
          <ac:spMkLst>
            <pc:docMk/>
            <pc:sldMk cId="1550938981" sldId="362"/>
            <ac:spMk id="9" creationId="{BB80828A-267B-4147-841E-8144EC80C054}"/>
          </ac:spMkLst>
        </pc:spChg>
        <pc:spChg chg="add mod">
          <ac:chgData name="Tegischer Lukas" userId="f78daebb-0565-485c-bd0e-1cd035e796ff" providerId="ADAL" clId="{662D7A65-DEF8-412A-8741-759DD89BEB0C}" dt="2021-09-21T14:03:16.559" v="263" actId="6549"/>
          <ac:spMkLst>
            <pc:docMk/>
            <pc:sldMk cId="1550938981" sldId="362"/>
            <ac:spMk id="10" creationId="{D9B0547D-87B3-4C5D-9A76-CDF8523BCE06}"/>
          </ac:spMkLst>
        </pc:spChg>
        <pc:picChg chg="del">
          <ac:chgData name="Tegischer Lukas" userId="f78daebb-0565-485c-bd0e-1cd035e796ff" providerId="ADAL" clId="{662D7A65-DEF8-412A-8741-759DD89BEB0C}" dt="2021-09-21T13:58:51.615" v="208" actId="478"/>
          <ac:picMkLst>
            <pc:docMk/>
            <pc:sldMk cId="1550938981" sldId="362"/>
            <ac:picMk id="6" creationId="{DA0A6837-8A84-4765-83D9-C4EEA4EE0ACA}"/>
          </ac:picMkLst>
        </pc:picChg>
      </pc:sldChg>
      <pc:sldChg chg="addSp delSp modSp add mod modAnim">
        <pc:chgData name="Tegischer Lukas" userId="f78daebb-0565-485c-bd0e-1cd035e796ff" providerId="ADAL" clId="{662D7A65-DEF8-412A-8741-759DD89BEB0C}" dt="2021-09-21T14:03:55.152" v="270"/>
        <pc:sldMkLst>
          <pc:docMk/>
          <pc:sldMk cId="176239428" sldId="363"/>
        </pc:sldMkLst>
        <pc:spChg chg="del">
          <ac:chgData name="Tegischer Lukas" userId="f78daebb-0565-485c-bd0e-1cd035e796ff" providerId="ADAL" clId="{662D7A65-DEF8-412A-8741-759DD89BEB0C}" dt="2021-09-21T14:02:52.249" v="251" actId="478"/>
          <ac:spMkLst>
            <pc:docMk/>
            <pc:sldMk cId="176239428" sldId="363"/>
            <ac:spMk id="4" creationId="{C427B5BC-E2AB-4596-857C-DA06F86C68EB}"/>
          </ac:spMkLst>
        </pc:spChg>
        <pc:spChg chg="mod">
          <ac:chgData name="Tegischer Lukas" userId="f78daebb-0565-485c-bd0e-1cd035e796ff" providerId="ADAL" clId="{662D7A65-DEF8-412A-8741-759DD89BEB0C}" dt="2021-09-21T14:02:55.164" v="252" actId="1076"/>
          <ac:spMkLst>
            <pc:docMk/>
            <pc:sldMk cId="176239428" sldId="363"/>
            <ac:spMk id="10" creationId="{D9B0547D-87B3-4C5D-9A76-CDF8523BCE06}"/>
          </ac:spMkLst>
        </pc:spChg>
        <pc:picChg chg="add mod modCrop">
          <ac:chgData name="Tegischer Lukas" userId="f78daebb-0565-485c-bd0e-1cd035e796ff" providerId="ADAL" clId="{662D7A65-DEF8-412A-8741-759DD89BEB0C}" dt="2021-09-21T14:03:02.060" v="256" actId="14100"/>
          <ac:picMkLst>
            <pc:docMk/>
            <pc:sldMk cId="176239428" sldId="363"/>
            <ac:picMk id="3" creationId="{08D9D663-1130-417F-B4D6-FC6BA8C9E268}"/>
          </ac:picMkLst>
        </pc:picChg>
        <pc:cxnChg chg="add mod">
          <ac:chgData name="Tegischer Lukas" userId="f78daebb-0565-485c-bd0e-1cd035e796ff" providerId="ADAL" clId="{662D7A65-DEF8-412A-8741-759DD89BEB0C}" dt="2021-09-21T14:03:47.433" v="268" actId="1582"/>
          <ac:cxnSpMkLst>
            <pc:docMk/>
            <pc:sldMk cId="176239428" sldId="363"/>
            <ac:cxnSpMk id="6" creationId="{1EA50961-9D31-4017-8A6F-83D98D20FB2C}"/>
          </ac:cxnSpMkLst>
        </pc:cxnChg>
      </pc:sldChg>
      <pc:sldChg chg="new del">
        <pc:chgData name="Tegischer Lukas" userId="f78daebb-0565-485c-bd0e-1cd035e796ff" providerId="ADAL" clId="{662D7A65-DEF8-412A-8741-759DD89BEB0C}" dt="2021-09-21T14:30:25.815" v="342" actId="47"/>
        <pc:sldMkLst>
          <pc:docMk/>
          <pc:sldMk cId="292774563" sldId="364"/>
        </pc:sldMkLst>
      </pc:sldChg>
      <pc:sldChg chg="addSp delSp modSp new mod delAnim modAnim">
        <pc:chgData name="Tegischer Lukas" userId="f78daebb-0565-485c-bd0e-1cd035e796ff" providerId="ADAL" clId="{662D7A65-DEF8-412A-8741-759DD89BEB0C}" dt="2021-09-21T14:38:15.925" v="496" actId="1076"/>
        <pc:sldMkLst>
          <pc:docMk/>
          <pc:sldMk cId="729735534" sldId="364"/>
        </pc:sldMkLst>
        <pc:spChg chg="del">
          <ac:chgData name="Tegischer Lukas" userId="f78daebb-0565-485c-bd0e-1cd035e796ff" providerId="ADAL" clId="{662D7A65-DEF8-412A-8741-759DD89BEB0C}" dt="2021-09-21T14:34:03.515" v="344" actId="478"/>
          <ac:spMkLst>
            <pc:docMk/>
            <pc:sldMk cId="729735534" sldId="364"/>
            <ac:spMk id="2" creationId="{FF01EB1C-2158-4CA0-B12B-20BBC499B2CB}"/>
          </ac:spMkLst>
        </pc:spChg>
        <pc:spChg chg="del">
          <ac:chgData name="Tegischer Lukas" userId="f78daebb-0565-485c-bd0e-1cd035e796ff" providerId="ADAL" clId="{662D7A65-DEF8-412A-8741-759DD89BEB0C}" dt="2021-09-21T14:34:04.366" v="345" actId="478"/>
          <ac:spMkLst>
            <pc:docMk/>
            <pc:sldMk cId="729735534" sldId="364"/>
            <ac:spMk id="3" creationId="{1B485AE1-D712-4B09-A5D7-1DA7B052FBD3}"/>
          </ac:spMkLst>
        </pc:spChg>
        <pc:spChg chg="add mod">
          <ac:chgData name="Tegischer Lukas" userId="f78daebb-0565-485c-bd0e-1cd035e796ff" providerId="ADAL" clId="{662D7A65-DEF8-412A-8741-759DD89BEB0C}" dt="2021-09-21T14:38:13.869" v="495" actId="1076"/>
          <ac:spMkLst>
            <pc:docMk/>
            <pc:sldMk cId="729735534" sldId="364"/>
            <ac:spMk id="7" creationId="{57C1CE51-E8B2-4B63-B3B2-318BCBE0A057}"/>
          </ac:spMkLst>
        </pc:spChg>
        <pc:spChg chg="add del mod">
          <ac:chgData name="Tegischer Lukas" userId="f78daebb-0565-485c-bd0e-1cd035e796ff" providerId="ADAL" clId="{662D7A65-DEF8-412A-8741-759DD89BEB0C}" dt="2021-09-21T14:38:11.833" v="494" actId="478"/>
          <ac:spMkLst>
            <pc:docMk/>
            <pc:sldMk cId="729735534" sldId="364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15.925" v="496" actId="1076"/>
          <ac:spMkLst>
            <pc:docMk/>
            <pc:sldMk cId="729735534" sldId="364"/>
            <ac:spMk id="10" creationId="{189CE936-0407-40ED-AF17-A8073CD57BA1}"/>
          </ac:spMkLst>
        </pc:spChg>
        <pc:picChg chg="add mod modCrop">
          <ac:chgData name="Tegischer Lukas" userId="f78daebb-0565-485c-bd0e-1cd035e796ff" providerId="ADAL" clId="{662D7A65-DEF8-412A-8741-759DD89BEB0C}" dt="2021-09-21T14:34:14.271" v="349" actId="1076"/>
          <ac:picMkLst>
            <pc:docMk/>
            <pc:sldMk cId="729735534" sldId="364"/>
            <ac:picMk id="5" creationId="{DBFE6976-D38A-4732-96B5-A333EC36EA9A}"/>
          </ac:picMkLst>
        </pc:picChg>
      </pc:sldChg>
      <pc:sldChg chg="addSp delSp modSp add del mod delAnim">
        <pc:chgData name="Tegischer Lukas" userId="f78daebb-0565-485c-bd0e-1cd035e796ff" providerId="ADAL" clId="{662D7A65-DEF8-412A-8741-759DD89BEB0C}" dt="2021-09-21T14:16:53.548" v="340" actId="47"/>
        <pc:sldMkLst>
          <pc:docMk/>
          <pc:sldMk cId="2751963298" sldId="364"/>
        </pc:sldMkLst>
        <pc:spChg chg="del">
          <ac:chgData name="Tegischer Lukas" userId="f78daebb-0565-485c-bd0e-1cd035e796ff" providerId="ADAL" clId="{662D7A65-DEF8-412A-8741-759DD89BEB0C}" dt="2021-09-21T14:16:25.114" v="333" actId="478"/>
          <ac:spMkLst>
            <pc:docMk/>
            <pc:sldMk cId="2751963298" sldId="364"/>
            <ac:spMk id="8" creationId="{9E5528C5-3A91-450C-A859-08403CF3ABA0}"/>
          </ac:spMkLst>
        </pc:spChg>
        <pc:spChg chg="del">
          <ac:chgData name="Tegischer Lukas" userId="f78daebb-0565-485c-bd0e-1cd035e796ff" providerId="ADAL" clId="{662D7A65-DEF8-412A-8741-759DD89BEB0C}" dt="2021-09-21T14:16:23.196" v="331" actId="478"/>
          <ac:spMkLst>
            <pc:docMk/>
            <pc:sldMk cId="2751963298" sldId="364"/>
            <ac:spMk id="9" creationId="{BB80828A-267B-4147-841E-8144EC80C054}"/>
          </ac:spMkLst>
        </pc:spChg>
        <pc:spChg chg="add del mod">
          <ac:chgData name="Tegischer Lukas" userId="f78daebb-0565-485c-bd0e-1cd035e796ff" providerId="ADAL" clId="{662D7A65-DEF8-412A-8741-759DD89BEB0C}" dt="2021-09-21T14:16:52.644" v="339" actId="478"/>
          <ac:spMkLst>
            <pc:docMk/>
            <pc:sldMk cId="2751963298" sldId="364"/>
            <ac:spMk id="10" creationId="{F785B00F-FD16-4246-B8F5-49B4563131E9}"/>
          </ac:spMkLst>
        </pc:spChg>
        <pc:picChg chg="del">
          <ac:chgData name="Tegischer Lukas" userId="f78daebb-0565-485c-bd0e-1cd035e796ff" providerId="ADAL" clId="{662D7A65-DEF8-412A-8741-759DD89BEB0C}" dt="2021-09-21T14:16:24.068" v="332" actId="478"/>
          <ac:picMkLst>
            <pc:docMk/>
            <pc:sldMk cId="2751963298" sldId="364"/>
            <ac:picMk id="6" creationId="{DA0A6837-8A84-4765-83D9-C4EEA4EE0ACA}"/>
          </ac:picMkLst>
        </pc:picChg>
      </pc:sldChg>
      <pc:sldChg chg="addSp delSp modSp add mod delAnim">
        <pc:chgData name="Tegischer Lukas" userId="f78daebb-0565-485c-bd0e-1cd035e796ff" providerId="ADAL" clId="{662D7A65-DEF8-412A-8741-759DD89BEB0C}" dt="2021-09-21T14:38:09.165" v="493" actId="1076"/>
        <pc:sldMkLst>
          <pc:docMk/>
          <pc:sldMk cId="419543409" sldId="365"/>
        </pc:sldMkLst>
        <pc:spChg chg="mod">
          <ac:chgData name="Tegischer Lukas" userId="f78daebb-0565-485c-bd0e-1cd035e796ff" providerId="ADAL" clId="{662D7A65-DEF8-412A-8741-759DD89BEB0C}" dt="2021-09-21T14:38:06.903" v="492" actId="1076"/>
          <ac:spMkLst>
            <pc:docMk/>
            <pc:sldMk cId="419543409" sldId="365"/>
            <ac:spMk id="7" creationId="{57C1CE51-E8B2-4B63-B3B2-318BCBE0A057}"/>
          </ac:spMkLst>
        </pc:spChg>
        <pc:spChg chg="del mod">
          <ac:chgData name="Tegischer Lukas" userId="f78daebb-0565-485c-bd0e-1cd035e796ff" providerId="ADAL" clId="{662D7A65-DEF8-412A-8741-759DD89BEB0C}" dt="2021-09-21T14:38:04.350" v="491" actId="478"/>
          <ac:spMkLst>
            <pc:docMk/>
            <pc:sldMk cId="419543409" sldId="365"/>
            <ac:spMk id="8" creationId="{6946AFF6-28B5-4DF7-BD92-9A7918469DC3}"/>
          </ac:spMkLst>
        </pc:spChg>
        <pc:spChg chg="add mod">
          <ac:chgData name="Tegischer Lukas" userId="f78daebb-0565-485c-bd0e-1cd035e796ff" providerId="ADAL" clId="{662D7A65-DEF8-412A-8741-759DD89BEB0C}" dt="2021-09-21T14:38:09.165" v="493" actId="1076"/>
          <ac:spMkLst>
            <pc:docMk/>
            <pc:sldMk cId="419543409" sldId="365"/>
            <ac:spMk id="9" creationId="{21BB3EDF-A2D5-4513-9ED4-143EDC2226B6}"/>
          </ac:spMkLst>
        </pc:spChg>
        <pc:picChg chg="add mod modCrop">
          <ac:chgData name="Tegischer Lukas" userId="f78daebb-0565-485c-bd0e-1cd035e796ff" providerId="ADAL" clId="{662D7A65-DEF8-412A-8741-759DD89BEB0C}" dt="2021-09-21T14:37:12.622" v="458" actId="1076"/>
          <ac:picMkLst>
            <pc:docMk/>
            <pc:sldMk cId="419543409" sldId="365"/>
            <ac:picMk id="3" creationId="{1E9B886E-17C5-4BB1-BCDE-A03981BDA9D4}"/>
          </ac:picMkLst>
        </pc:picChg>
        <pc:picChg chg="del">
          <ac:chgData name="Tegischer Lukas" userId="f78daebb-0565-485c-bd0e-1cd035e796ff" providerId="ADAL" clId="{662D7A65-DEF8-412A-8741-759DD89BEB0C}" dt="2021-09-21T14:37:03.149" v="455" actId="478"/>
          <ac:picMkLst>
            <pc:docMk/>
            <pc:sldMk cId="419543409" sldId="365"/>
            <ac:picMk id="5" creationId="{DBFE6976-D38A-4732-96B5-A333EC36EA9A}"/>
          </ac:picMkLst>
        </pc:picChg>
      </pc:sldChg>
      <pc:sldChg chg="addSp delSp modSp add mod">
        <pc:chgData name="Tegischer Lukas" userId="f78daebb-0565-485c-bd0e-1cd035e796ff" providerId="ADAL" clId="{662D7A65-DEF8-412A-8741-759DD89BEB0C}" dt="2021-09-21T14:39:22.156" v="510" actId="20577"/>
        <pc:sldMkLst>
          <pc:docMk/>
          <pc:sldMk cId="4235412651" sldId="366"/>
        </pc:sldMkLst>
        <pc:spChg chg="mod">
          <ac:chgData name="Tegischer Lukas" userId="f78daebb-0565-485c-bd0e-1cd035e796ff" providerId="ADAL" clId="{662D7A65-DEF8-412A-8741-759DD89BEB0C}" dt="2021-09-21T14:39:22.156" v="510" actId="20577"/>
          <ac:spMkLst>
            <pc:docMk/>
            <pc:sldMk cId="4235412651" sldId="366"/>
            <ac:spMk id="7" creationId="{57C1CE51-E8B2-4B63-B3B2-318BCBE0A057}"/>
          </ac:spMkLst>
        </pc:spChg>
        <pc:spChg chg="mod">
          <ac:chgData name="Tegischer Lukas" userId="f78daebb-0565-485c-bd0e-1cd035e796ff" providerId="ADAL" clId="{662D7A65-DEF8-412A-8741-759DD89BEB0C}" dt="2021-09-21T14:39:19.981" v="509" actId="1076"/>
          <ac:spMkLst>
            <pc:docMk/>
            <pc:sldMk cId="4235412651" sldId="366"/>
            <ac:spMk id="9" creationId="{21BB3EDF-A2D5-4513-9ED4-143EDC2226B6}"/>
          </ac:spMkLst>
        </pc:spChg>
        <pc:picChg chg="del">
          <ac:chgData name="Tegischer Lukas" userId="f78daebb-0565-485c-bd0e-1cd035e796ff" providerId="ADAL" clId="{662D7A65-DEF8-412A-8741-759DD89BEB0C}" dt="2021-09-21T14:38:46.069" v="498" actId="478"/>
          <ac:picMkLst>
            <pc:docMk/>
            <pc:sldMk cId="4235412651" sldId="366"/>
            <ac:picMk id="3" creationId="{1E9B886E-17C5-4BB1-BCDE-A03981BDA9D4}"/>
          </ac:picMkLst>
        </pc:picChg>
        <pc:picChg chg="add del">
          <ac:chgData name="Tegischer Lukas" userId="f78daebb-0565-485c-bd0e-1cd035e796ff" providerId="ADAL" clId="{662D7A65-DEF8-412A-8741-759DD89BEB0C}" dt="2021-09-21T14:38:56.915" v="500" actId="478"/>
          <ac:picMkLst>
            <pc:docMk/>
            <pc:sldMk cId="4235412651" sldId="366"/>
            <ac:picMk id="4" creationId="{EC4FBA06-4C58-47AD-9FDB-3D7889D867FC}"/>
          </ac:picMkLst>
        </pc:picChg>
        <pc:picChg chg="add mod modCrop">
          <ac:chgData name="Tegischer Lukas" userId="f78daebb-0565-485c-bd0e-1cd035e796ff" providerId="ADAL" clId="{662D7A65-DEF8-412A-8741-759DD89BEB0C}" dt="2021-09-21T14:39:05.525" v="503" actId="1076"/>
          <ac:picMkLst>
            <pc:docMk/>
            <pc:sldMk cId="4235412651" sldId="366"/>
            <ac:picMk id="6" creationId="{D7266523-005B-415F-9E09-880AD73FEB83}"/>
          </ac:picMkLst>
        </pc:picChg>
      </pc:sldChg>
    </pc:docChg>
  </pc:docChgLst>
  <pc:docChgLst>
    <pc:chgData name="Tegischer Lukas" userId="f78daebb-0565-485c-bd0e-1cd035e796ff" providerId="ADAL" clId="{E0D39F9D-3B1F-4AA2-9CAE-63C128524055}"/>
    <pc:docChg chg="custSel addSld delSld modSld">
      <pc:chgData name="Tegischer Lukas" userId="f78daebb-0565-485c-bd0e-1cd035e796ff" providerId="ADAL" clId="{E0D39F9D-3B1F-4AA2-9CAE-63C128524055}" dt="2021-09-22T18:50:16.865" v="426"/>
      <pc:docMkLst>
        <pc:docMk/>
      </pc:docMkLst>
      <pc:sldChg chg="modSp mod">
        <pc:chgData name="Tegischer Lukas" userId="f78daebb-0565-485c-bd0e-1cd035e796ff" providerId="ADAL" clId="{E0D39F9D-3B1F-4AA2-9CAE-63C128524055}" dt="2021-09-21T15:15:53.618" v="2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E0D39F9D-3B1F-4AA2-9CAE-63C128524055}" dt="2021-09-21T15:15:53.618" v="2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modAnim">
        <pc:chgData name="Tegischer Lukas" userId="f78daebb-0565-485c-bd0e-1cd035e796ff" providerId="ADAL" clId="{E0D39F9D-3B1F-4AA2-9CAE-63C128524055}" dt="2021-09-22T18:50:16.865" v="426"/>
        <pc:sldMkLst>
          <pc:docMk/>
          <pc:sldMk cId="3932101437" sldId="291"/>
        </pc:sldMkLst>
      </pc:sldChg>
      <pc:sldChg chg="delSp modSp mod delAnim">
        <pc:chgData name="Tegischer Lukas" userId="f78daebb-0565-485c-bd0e-1cd035e796ff" providerId="ADAL" clId="{E0D39F9D-3B1F-4AA2-9CAE-63C128524055}" dt="2021-09-21T15:20:32.918" v="27" actId="1076"/>
        <pc:sldMkLst>
          <pc:docMk/>
          <pc:sldMk cId="3423344192" sldId="367"/>
        </pc:sldMkLst>
        <pc:spChg chg="mod">
          <ac:chgData name="Tegischer Lukas" userId="f78daebb-0565-485c-bd0e-1cd035e796ff" providerId="ADAL" clId="{E0D39F9D-3B1F-4AA2-9CAE-63C128524055}" dt="2021-09-21T15:20:31.521" v="26" actId="1076"/>
          <ac:spMkLst>
            <pc:docMk/>
            <pc:sldMk cId="3423344192" sldId="367"/>
            <ac:spMk id="11" creationId="{D03D1652-8B07-414D-AB62-55CA56539567}"/>
          </ac:spMkLst>
        </pc:spChg>
        <pc:spChg chg="del">
          <ac:chgData name="Tegischer Lukas" userId="f78daebb-0565-485c-bd0e-1cd035e796ff" providerId="ADAL" clId="{E0D39F9D-3B1F-4AA2-9CAE-63C128524055}" dt="2021-09-21T15:20:29.431" v="25" actId="478"/>
          <ac:spMkLst>
            <pc:docMk/>
            <pc:sldMk cId="3423344192" sldId="367"/>
            <ac:spMk id="16" creationId="{62B07271-4CD4-4980-A6CF-E024EF1DF02F}"/>
          </ac:spMkLst>
        </pc:spChg>
        <pc:picChg chg="mod">
          <ac:chgData name="Tegischer Lukas" userId="f78daebb-0565-485c-bd0e-1cd035e796ff" providerId="ADAL" clId="{E0D39F9D-3B1F-4AA2-9CAE-63C128524055}" dt="2021-09-21T15:20:32.918" v="27" actId="1076"/>
          <ac:picMkLst>
            <pc:docMk/>
            <pc:sldMk cId="3423344192" sldId="367"/>
            <ac:picMk id="9" creationId="{C460C7BF-4CDF-463D-B651-0762F3D4A9E8}"/>
          </ac:picMkLst>
        </pc:picChg>
      </pc:sldChg>
      <pc:sldChg chg="del">
        <pc:chgData name="Tegischer Lukas" userId="f78daebb-0565-485c-bd0e-1cd035e796ff" providerId="ADAL" clId="{E0D39F9D-3B1F-4AA2-9CAE-63C128524055}" dt="2021-09-21T15:20:26.182" v="24" actId="47"/>
        <pc:sldMkLst>
          <pc:docMk/>
          <pc:sldMk cId="1613438566" sldId="369"/>
        </pc:sldMkLst>
      </pc:sldChg>
      <pc:sldChg chg="addSp delSp modSp mod">
        <pc:chgData name="Tegischer Lukas" userId="f78daebb-0565-485c-bd0e-1cd035e796ff" providerId="ADAL" clId="{E0D39F9D-3B1F-4AA2-9CAE-63C128524055}" dt="2021-09-21T15:27:48.531" v="66" actId="1076"/>
        <pc:sldMkLst>
          <pc:docMk/>
          <pc:sldMk cId="1830710090" sldId="371"/>
        </pc:sldMkLst>
        <pc:spChg chg="mod">
          <ac:chgData name="Tegischer Lukas" userId="f78daebb-0565-485c-bd0e-1cd035e796ff" providerId="ADAL" clId="{E0D39F9D-3B1F-4AA2-9CAE-63C128524055}" dt="2021-09-21T15:27:37.386" v="65" actId="1076"/>
          <ac:spMkLst>
            <pc:docMk/>
            <pc:sldMk cId="1830710090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E0D39F9D-3B1F-4AA2-9CAE-63C128524055}" dt="2021-09-21T15:27:48.531" v="66" actId="1076"/>
          <ac:spMkLst>
            <pc:docMk/>
            <pc:sldMk cId="1830710090" sldId="371"/>
            <ac:spMk id="6" creationId="{A401812B-3EE1-4548-A1FD-85AEFA8DBA68}"/>
          </ac:spMkLst>
        </pc:spChg>
        <pc:spChg chg="del">
          <ac:chgData name="Tegischer Lukas" userId="f78daebb-0565-485c-bd0e-1cd035e796ff" providerId="ADAL" clId="{E0D39F9D-3B1F-4AA2-9CAE-63C128524055}" dt="2021-09-21T15:20:47.079" v="53" actId="478"/>
          <ac:spMkLst>
            <pc:docMk/>
            <pc:sldMk cId="1830710090" sldId="371"/>
            <ac:spMk id="8" creationId="{26C1FBB4-FB2A-4CC8-BE99-5239676E3D93}"/>
          </ac:spMkLst>
        </pc:spChg>
      </pc:sldChg>
      <pc:sldChg chg="addSp delSp modSp mod delAnim">
        <pc:chgData name="Tegischer Lukas" userId="f78daebb-0565-485c-bd0e-1cd035e796ff" providerId="ADAL" clId="{E0D39F9D-3B1F-4AA2-9CAE-63C128524055}" dt="2021-09-21T15:36:13.159" v="424" actId="20577"/>
        <pc:sldMkLst>
          <pc:docMk/>
          <pc:sldMk cId="410812599" sldId="373"/>
        </pc:sldMkLst>
        <pc:spChg chg="del mod">
          <ac:chgData name="Tegischer Lukas" userId="f78daebb-0565-485c-bd0e-1cd035e796ff" providerId="ADAL" clId="{E0D39F9D-3B1F-4AA2-9CAE-63C128524055}" dt="2021-09-21T15:34:58.937" v="394" actId="478"/>
          <ac:spMkLst>
            <pc:docMk/>
            <pc:sldMk cId="410812599" sldId="373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34:56.194" v="390" actId="478"/>
          <ac:spMkLst>
            <pc:docMk/>
            <pc:sldMk cId="410812599" sldId="373"/>
            <ac:spMk id="6" creationId="{C222985C-6DAE-4568-828F-CF12E03A3555}"/>
          </ac:spMkLst>
        </pc:spChg>
        <pc:spChg chg="del">
          <ac:chgData name="Tegischer Lukas" userId="f78daebb-0565-485c-bd0e-1cd035e796ff" providerId="ADAL" clId="{E0D39F9D-3B1F-4AA2-9CAE-63C128524055}" dt="2021-09-21T15:34:57.515" v="392" actId="478"/>
          <ac:spMkLst>
            <pc:docMk/>
            <pc:sldMk cId="410812599" sldId="373"/>
            <ac:spMk id="9" creationId="{4A483A1D-6C1F-4588-ABF5-5CB81455EF64}"/>
          </ac:spMkLst>
        </pc:spChg>
        <pc:spChg chg="add del mod">
          <ac:chgData name="Tegischer Lukas" userId="f78daebb-0565-485c-bd0e-1cd035e796ff" providerId="ADAL" clId="{E0D39F9D-3B1F-4AA2-9CAE-63C128524055}" dt="2021-09-21T15:35:43.710" v="411" actId="478"/>
          <ac:spMkLst>
            <pc:docMk/>
            <pc:sldMk cId="410812599" sldId="373"/>
            <ac:spMk id="11" creationId="{5A7EAE77-6F73-417B-AD01-A88617736A38}"/>
          </ac:spMkLst>
        </pc:spChg>
        <pc:spChg chg="add del mod">
          <ac:chgData name="Tegischer Lukas" userId="f78daebb-0565-485c-bd0e-1cd035e796ff" providerId="ADAL" clId="{E0D39F9D-3B1F-4AA2-9CAE-63C128524055}" dt="2021-09-21T15:35:44.434" v="412" actId="478"/>
          <ac:spMkLst>
            <pc:docMk/>
            <pc:sldMk cId="410812599" sldId="373"/>
            <ac:spMk id="13" creationId="{6E2F50A5-61DC-4D9C-8DD5-9CB7736ABCA0}"/>
          </ac:spMkLst>
        </pc:spChg>
        <pc:spChg chg="add mod">
          <ac:chgData name="Tegischer Lukas" userId="f78daebb-0565-485c-bd0e-1cd035e796ff" providerId="ADAL" clId="{E0D39F9D-3B1F-4AA2-9CAE-63C128524055}" dt="2021-09-21T15:35:54.556" v="416" actId="1076"/>
          <ac:spMkLst>
            <pc:docMk/>
            <pc:sldMk cId="410812599" sldId="373"/>
            <ac:spMk id="15" creationId="{31631482-9F4C-4E8E-9559-9283BF551081}"/>
          </ac:spMkLst>
        </pc:spChg>
        <pc:spChg chg="add mod">
          <ac:chgData name="Tegischer Lukas" userId="f78daebb-0565-485c-bd0e-1cd035e796ff" providerId="ADAL" clId="{E0D39F9D-3B1F-4AA2-9CAE-63C128524055}" dt="2021-09-21T15:36:13.159" v="424" actId="20577"/>
          <ac:spMkLst>
            <pc:docMk/>
            <pc:sldMk cId="410812599" sldId="373"/>
            <ac:spMk id="17" creationId="{9CEC2600-A4A4-47B2-85AB-7A7CFBCE45BE}"/>
          </ac:spMkLst>
        </pc:spChg>
        <pc:picChg chg="del">
          <ac:chgData name="Tegischer Lukas" userId="f78daebb-0565-485c-bd0e-1cd035e796ff" providerId="ADAL" clId="{E0D39F9D-3B1F-4AA2-9CAE-63C128524055}" dt="2021-09-21T15:34:53.805" v="387" actId="478"/>
          <ac:picMkLst>
            <pc:docMk/>
            <pc:sldMk cId="410812599" sldId="373"/>
            <ac:picMk id="7" creationId="{9BFE9D56-0BA8-4922-B7E7-74348D3444E7}"/>
          </ac:picMkLst>
        </pc:picChg>
        <pc:cxnChg chg="del">
          <ac:chgData name="Tegischer Lukas" userId="f78daebb-0565-485c-bd0e-1cd035e796ff" providerId="ADAL" clId="{E0D39F9D-3B1F-4AA2-9CAE-63C128524055}" dt="2021-09-21T15:34:54.855" v="388" actId="478"/>
          <ac:cxnSpMkLst>
            <pc:docMk/>
            <pc:sldMk cId="410812599" sldId="373"/>
            <ac:cxnSpMk id="10" creationId="{52B1CBF0-615D-4CB8-9CED-4B41266F050A}"/>
          </ac:cxnSpMkLst>
        </pc:cxnChg>
        <pc:cxnChg chg="del">
          <ac:chgData name="Tegischer Lukas" userId="f78daebb-0565-485c-bd0e-1cd035e796ff" providerId="ADAL" clId="{E0D39F9D-3B1F-4AA2-9CAE-63C128524055}" dt="2021-09-21T15:34:56.889" v="391" actId="478"/>
          <ac:cxnSpMkLst>
            <pc:docMk/>
            <pc:sldMk cId="410812599" sldId="373"/>
            <ac:cxnSpMk id="23" creationId="{EEA137A8-B832-4E80-848F-AFCC54C64B20}"/>
          </ac:cxnSpMkLst>
        </pc:cxnChg>
        <pc:cxnChg chg="del">
          <ac:chgData name="Tegischer Lukas" userId="f78daebb-0565-485c-bd0e-1cd035e796ff" providerId="ADAL" clId="{E0D39F9D-3B1F-4AA2-9CAE-63C128524055}" dt="2021-09-21T15:34:55.454" v="389" actId="478"/>
          <ac:cxnSpMkLst>
            <pc:docMk/>
            <pc:sldMk cId="410812599" sldId="373"/>
            <ac:cxnSpMk id="24" creationId="{48406C1F-4FE4-49EB-8A17-F4AAB5ED78F3}"/>
          </ac:cxnSpMkLst>
        </pc:cxnChg>
      </pc:sldChg>
      <pc:sldChg chg="addSp delSp modSp add mod modAnim">
        <pc:chgData name="Tegischer Lukas" userId="f78daebb-0565-485c-bd0e-1cd035e796ff" providerId="ADAL" clId="{E0D39F9D-3B1F-4AA2-9CAE-63C128524055}" dt="2021-09-21T15:29:44.960" v="165"/>
        <pc:sldMkLst>
          <pc:docMk/>
          <pc:sldMk cId="183936162" sldId="374"/>
        </pc:sldMkLst>
        <pc:spChg chg="mod">
          <ac:chgData name="Tegischer Lukas" userId="f78daebb-0565-485c-bd0e-1cd035e796ff" providerId="ADAL" clId="{E0D39F9D-3B1F-4AA2-9CAE-63C128524055}" dt="2021-09-21T15:28:06.999" v="84" actId="1076"/>
          <ac:spMkLst>
            <pc:docMk/>
            <pc:sldMk cId="183936162" sldId="374"/>
            <ac:spMk id="4" creationId="{C427B5BC-E2AB-4596-857C-DA06F86C68EB}"/>
          </ac:spMkLst>
        </pc:spChg>
        <pc:spChg chg="del">
          <ac:chgData name="Tegischer Lukas" userId="f78daebb-0565-485c-bd0e-1cd035e796ff" providerId="ADAL" clId="{E0D39F9D-3B1F-4AA2-9CAE-63C128524055}" dt="2021-09-21T15:28:07.871" v="85" actId="478"/>
          <ac:spMkLst>
            <pc:docMk/>
            <pc:sldMk cId="183936162" sldId="374"/>
            <ac:spMk id="6" creationId="{A401812B-3EE1-4548-A1FD-85AEFA8DBA68}"/>
          </ac:spMkLst>
        </pc:spChg>
        <pc:spChg chg="add del mod">
          <ac:chgData name="Tegischer Lukas" userId="f78daebb-0565-485c-bd0e-1cd035e796ff" providerId="ADAL" clId="{E0D39F9D-3B1F-4AA2-9CAE-63C128524055}" dt="2021-09-21T15:28:14.088" v="88" actId="478"/>
          <ac:spMkLst>
            <pc:docMk/>
            <pc:sldMk cId="183936162" sldId="374"/>
            <ac:spMk id="7" creationId="{F375A799-7267-4EBE-B854-C6926A1767D0}"/>
          </ac:spMkLst>
        </pc:spChg>
        <pc:spChg chg="add mod">
          <ac:chgData name="Tegischer Lukas" userId="f78daebb-0565-485c-bd0e-1cd035e796ff" providerId="ADAL" clId="{E0D39F9D-3B1F-4AA2-9CAE-63C128524055}" dt="2021-09-21T15:28:28.742" v="96" actId="20577"/>
          <ac:spMkLst>
            <pc:docMk/>
            <pc:sldMk cId="183936162" sldId="374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29:07.438" v="150" actId="1076"/>
          <ac:spMkLst>
            <pc:docMk/>
            <pc:sldMk cId="183936162" sldId="374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29:22.518" v="156" actId="1076"/>
          <ac:spMkLst>
            <pc:docMk/>
            <pc:sldMk cId="183936162" sldId="374"/>
            <ac:spMk id="12" creationId="{922792B5-3E33-46B1-A9F1-43AE773C1478}"/>
          </ac:spMkLst>
        </pc:spChg>
        <pc:spChg chg="add mod">
          <ac:chgData name="Tegischer Lukas" userId="f78daebb-0565-485c-bd0e-1cd035e796ff" providerId="ADAL" clId="{E0D39F9D-3B1F-4AA2-9CAE-63C128524055}" dt="2021-09-21T15:29:37.660" v="163" actId="1076"/>
          <ac:spMkLst>
            <pc:docMk/>
            <pc:sldMk cId="183936162" sldId="374"/>
            <ac:spMk id="15" creationId="{6EC4AAA4-9781-44CC-ACD3-BD6672D56C93}"/>
          </ac:spMkLst>
        </pc:spChg>
      </pc:sldChg>
      <pc:sldChg chg="addSp delSp modSp add mod delAnim modAnim">
        <pc:chgData name="Tegischer Lukas" userId="f78daebb-0565-485c-bd0e-1cd035e796ff" providerId="ADAL" clId="{E0D39F9D-3B1F-4AA2-9CAE-63C128524055}" dt="2021-09-21T15:30:31.646" v="212" actId="1076"/>
        <pc:sldMkLst>
          <pc:docMk/>
          <pc:sldMk cId="726668994" sldId="375"/>
        </pc:sldMkLst>
        <pc:spChg chg="mod">
          <ac:chgData name="Tegischer Lukas" userId="f78daebb-0565-485c-bd0e-1cd035e796ff" providerId="ADAL" clId="{E0D39F9D-3B1F-4AA2-9CAE-63C128524055}" dt="2021-09-21T15:29:58.044" v="182" actId="20577"/>
          <ac:spMkLst>
            <pc:docMk/>
            <pc:sldMk cId="726668994" sldId="375"/>
            <ac:spMk id="8" creationId="{A1A912CA-52EF-4620-860D-EAC29290DAAB}"/>
          </ac:spMkLst>
        </pc:spChg>
        <pc:spChg chg="add mod">
          <ac:chgData name="Tegischer Lukas" userId="f78daebb-0565-485c-bd0e-1cd035e796ff" providerId="ADAL" clId="{E0D39F9D-3B1F-4AA2-9CAE-63C128524055}" dt="2021-09-21T15:30:31.646" v="212" actId="1076"/>
          <ac:spMkLst>
            <pc:docMk/>
            <pc:sldMk cId="726668994" sldId="375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0:08.467" v="191" actId="1076"/>
          <ac:spMkLst>
            <pc:docMk/>
            <pc:sldMk cId="726668994" sldId="375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0:04.803" v="190" actId="478"/>
          <ac:spMkLst>
            <pc:docMk/>
            <pc:sldMk cId="726668994" sldId="375"/>
            <ac:spMk id="12" creationId="{922792B5-3E33-46B1-A9F1-43AE773C1478}"/>
          </ac:spMkLst>
        </pc:spChg>
        <pc:spChg chg="mod">
          <ac:chgData name="Tegischer Lukas" userId="f78daebb-0565-485c-bd0e-1cd035e796ff" providerId="ADAL" clId="{E0D39F9D-3B1F-4AA2-9CAE-63C128524055}" dt="2021-09-21T15:30:10.651" v="192" actId="20577"/>
          <ac:spMkLst>
            <pc:docMk/>
            <pc:sldMk cId="726668994" sldId="375"/>
            <ac:spMk id="15" creationId="{6EC4AAA4-9781-44CC-ACD3-BD6672D56C93}"/>
          </ac:spMkLst>
        </pc:spChg>
      </pc:sldChg>
      <pc:sldChg chg="addSp delSp modSp add mod modAnim">
        <pc:chgData name="Tegischer Lukas" userId="f78daebb-0565-485c-bd0e-1cd035e796ff" providerId="ADAL" clId="{E0D39F9D-3B1F-4AA2-9CAE-63C128524055}" dt="2021-09-21T15:32:59.101" v="311" actId="20577"/>
        <pc:sldMkLst>
          <pc:docMk/>
          <pc:sldMk cId="17622882" sldId="376"/>
        </pc:sldMkLst>
        <pc:spChg chg="mod">
          <ac:chgData name="Tegischer Lukas" userId="f78daebb-0565-485c-bd0e-1cd035e796ff" providerId="ADAL" clId="{E0D39F9D-3B1F-4AA2-9CAE-63C128524055}" dt="2021-09-21T15:32:59.101" v="311" actId="20577"/>
          <ac:spMkLst>
            <pc:docMk/>
            <pc:sldMk cId="17622882" sldId="376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2:41.868" v="306" actId="20577"/>
          <ac:spMkLst>
            <pc:docMk/>
            <pc:sldMk cId="17622882" sldId="376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2:25.636" v="289" actId="1076"/>
          <ac:spMkLst>
            <pc:docMk/>
            <pc:sldMk cId="17622882" sldId="376"/>
            <ac:spMk id="10" creationId="{919F3098-1471-4D88-B9EB-7F1D6E6EA598}"/>
          </ac:spMkLst>
        </pc:spChg>
        <pc:spChg chg="add mod">
          <ac:chgData name="Tegischer Lukas" userId="f78daebb-0565-485c-bd0e-1cd035e796ff" providerId="ADAL" clId="{E0D39F9D-3B1F-4AA2-9CAE-63C128524055}" dt="2021-09-21T15:32:27.612" v="290" actId="1076"/>
          <ac:spMkLst>
            <pc:docMk/>
            <pc:sldMk cId="17622882" sldId="376"/>
            <ac:spMk id="11" creationId="{7163262C-775F-494A-A19A-34F0B694DA30}"/>
          </ac:spMkLst>
        </pc:spChg>
        <pc:spChg chg="mod">
          <ac:chgData name="Tegischer Lukas" userId="f78daebb-0565-485c-bd0e-1cd035e796ff" providerId="ADAL" clId="{E0D39F9D-3B1F-4AA2-9CAE-63C128524055}" dt="2021-09-21T15:32:33.648" v="303" actId="20577"/>
          <ac:spMkLst>
            <pc:docMk/>
            <pc:sldMk cId="17622882" sldId="376"/>
            <ac:spMk id="15" creationId="{6EC4AAA4-9781-44CC-ACD3-BD6672D56C93}"/>
          </ac:spMkLst>
        </pc:spChg>
        <pc:graphicFrameChg chg="add del mod">
          <ac:chgData name="Tegischer Lukas" userId="f78daebb-0565-485c-bd0e-1cd035e796ff" providerId="ADAL" clId="{E0D39F9D-3B1F-4AA2-9CAE-63C128524055}" dt="2021-09-21T15:31:32.585" v="258"/>
          <ac:graphicFrameMkLst>
            <pc:docMk/>
            <pc:sldMk cId="17622882" sldId="376"/>
            <ac:graphicFrameMk id="2" creationId="{80FC1FE3-B749-424C-9B78-ACDE0A05AF81}"/>
          </ac:graphicFrameMkLst>
        </pc:graphicFrameChg>
      </pc:sldChg>
      <pc:sldChg chg="addSp delSp modSp add mod delAnim">
        <pc:chgData name="Tegischer Lukas" userId="f78daebb-0565-485c-bd0e-1cd035e796ff" providerId="ADAL" clId="{E0D39F9D-3B1F-4AA2-9CAE-63C128524055}" dt="2021-09-21T15:34:09.460" v="363" actId="1076"/>
        <pc:sldMkLst>
          <pc:docMk/>
          <pc:sldMk cId="2878538322" sldId="377"/>
        </pc:sldMkLst>
        <pc:spChg chg="mod">
          <ac:chgData name="Tegischer Lukas" userId="f78daebb-0565-485c-bd0e-1cd035e796ff" providerId="ADAL" clId="{E0D39F9D-3B1F-4AA2-9CAE-63C128524055}" dt="2021-09-21T15:33:11.238" v="323" actId="20577"/>
          <ac:spMkLst>
            <pc:docMk/>
            <pc:sldMk cId="2878538322" sldId="377"/>
            <ac:spMk id="8" creationId="{A1A912CA-52EF-4620-860D-EAC29290DAAB}"/>
          </ac:spMkLst>
        </pc:spChg>
        <pc:spChg chg="del">
          <ac:chgData name="Tegischer Lukas" userId="f78daebb-0565-485c-bd0e-1cd035e796ff" providerId="ADAL" clId="{E0D39F9D-3B1F-4AA2-9CAE-63C128524055}" dt="2021-09-21T15:34:07.542" v="362" actId="478"/>
          <ac:spMkLst>
            <pc:docMk/>
            <pc:sldMk cId="2878538322" sldId="377"/>
            <ac:spMk id="9" creationId="{CA500941-A0D3-464D-808E-FAE9629DB942}"/>
          </ac:spMkLst>
        </pc:spChg>
        <pc:spChg chg="mod">
          <ac:chgData name="Tegischer Lukas" userId="f78daebb-0565-485c-bd0e-1cd035e796ff" providerId="ADAL" clId="{E0D39F9D-3B1F-4AA2-9CAE-63C128524055}" dt="2021-09-21T15:33:42.508" v="348" actId="1076"/>
          <ac:spMkLst>
            <pc:docMk/>
            <pc:sldMk cId="2878538322" sldId="377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3:26.060" v="333" actId="478"/>
          <ac:spMkLst>
            <pc:docMk/>
            <pc:sldMk cId="2878538322" sldId="377"/>
            <ac:spMk id="11" creationId="{7163262C-775F-494A-A19A-34F0B694DA30}"/>
          </ac:spMkLst>
        </pc:spChg>
        <pc:spChg chg="add mod">
          <ac:chgData name="Tegischer Lukas" userId="f78daebb-0565-485c-bd0e-1cd035e796ff" providerId="ADAL" clId="{E0D39F9D-3B1F-4AA2-9CAE-63C128524055}" dt="2021-09-21T15:33:58.003" v="353" actId="1076"/>
          <ac:spMkLst>
            <pc:docMk/>
            <pc:sldMk cId="2878538322" sldId="377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09.460" v="363" actId="1076"/>
          <ac:spMkLst>
            <pc:docMk/>
            <pc:sldMk cId="2878538322" sldId="377"/>
            <ac:spMk id="15" creationId="{6EC4AAA4-9781-44CC-ACD3-BD6672D56C93}"/>
          </ac:spMkLst>
        </pc:spChg>
      </pc:sldChg>
      <pc:sldChg chg="delSp modSp add mod">
        <pc:chgData name="Tegischer Lukas" userId="f78daebb-0565-485c-bd0e-1cd035e796ff" providerId="ADAL" clId="{E0D39F9D-3B1F-4AA2-9CAE-63C128524055}" dt="2021-09-21T15:34:31.887" v="386" actId="20577"/>
        <pc:sldMkLst>
          <pc:docMk/>
          <pc:sldMk cId="2891995451" sldId="378"/>
        </pc:sldMkLst>
        <pc:spChg chg="mod">
          <ac:chgData name="Tegischer Lukas" userId="f78daebb-0565-485c-bd0e-1cd035e796ff" providerId="ADAL" clId="{E0D39F9D-3B1F-4AA2-9CAE-63C128524055}" dt="2021-09-21T15:34:16.955" v="376" actId="20577"/>
          <ac:spMkLst>
            <pc:docMk/>
            <pc:sldMk cId="2891995451" sldId="378"/>
            <ac:spMk id="8" creationId="{A1A912CA-52EF-4620-860D-EAC29290DAAB}"/>
          </ac:spMkLst>
        </pc:spChg>
        <pc:spChg chg="mod">
          <ac:chgData name="Tegischer Lukas" userId="f78daebb-0565-485c-bd0e-1cd035e796ff" providerId="ADAL" clId="{E0D39F9D-3B1F-4AA2-9CAE-63C128524055}" dt="2021-09-21T15:34:22.443" v="379" actId="20577"/>
          <ac:spMkLst>
            <pc:docMk/>
            <pc:sldMk cId="2891995451" sldId="378"/>
            <ac:spMk id="10" creationId="{919F3098-1471-4D88-B9EB-7F1D6E6EA598}"/>
          </ac:spMkLst>
        </pc:spChg>
        <pc:spChg chg="del">
          <ac:chgData name="Tegischer Lukas" userId="f78daebb-0565-485c-bd0e-1cd035e796ff" providerId="ADAL" clId="{E0D39F9D-3B1F-4AA2-9CAE-63C128524055}" dt="2021-09-21T15:34:19.022" v="377" actId="478"/>
          <ac:spMkLst>
            <pc:docMk/>
            <pc:sldMk cId="2891995451" sldId="378"/>
            <ac:spMk id="12" creationId="{EA14C697-7D6A-4FE7-B62E-DA3C0FB88EDE}"/>
          </ac:spMkLst>
        </pc:spChg>
        <pc:spChg chg="mod">
          <ac:chgData name="Tegischer Lukas" userId="f78daebb-0565-485c-bd0e-1cd035e796ff" providerId="ADAL" clId="{E0D39F9D-3B1F-4AA2-9CAE-63C128524055}" dt="2021-09-21T15:34:31.887" v="386" actId="20577"/>
          <ac:spMkLst>
            <pc:docMk/>
            <pc:sldMk cId="2891995451" sldId="378"/>
            <ac:spMk id="15" creationId="{6EC4AAA4-9781-44CC-ACD3-BD6672D56C93}"/>
          </ac:spMkLst>
        </pc:spChg>
      </pc:sldChg>
      <pc:sldChg chg="add">
        <pc:chgData name="Tegischer Lukas" userId="f78daebb-0565-485c-bd0e-1cd035e796ff" providerId="ADAL" clId="{E0D39F9D-3B1F-4AA2-9CAE-63C128524055}" dt="2021-09-21T15:35:41.440" v="410" actId="2890"/>
        <pc:sldMkLst>
          <pc:docMk/>
          <pc:sldMk cId="803498837" sldId="379"/>
        </pc:sldMkLst>
      </pc:sldChg>
    </pc:docChg>
  </pc:docChgLst>
  <pc:docChgLst>
    <pc:chgData name="Tegischer Lukas" userId="f78daebb-0565-485c-bd0e-1cd035e796ff" providerId="ADAL" clId="{1D6C29C1-5655-423A-A1CF-8B5FBD6DEFD4}"/>
    <pc:docChg chg="undo custSel addSld delSld modSld sldOrd">
      <pc:chgData name="Tegischer Lukas" userId="f78daebb-0565-485c-bd0e-1cd035e796ff" providerId="ADAL" clId="{1D6C29C1-5655-423A-A1CF-8B5FBD6DEFD4}" dt="2021-03-13T15:15:26.436" v="273"/>
      <pc:docMkLst>
        <pc:docMk/>
      </pc:docMkLst>
      <pc:sldChg chg="modSp mod">
        <pc:chgData name="Tegischer Lukas" userId="f78daebb-0565-485c-bd0e-1cd035e796ff" providerId="ADAL" clId="{1D6C29C1-5655-423A-A1CF-8B5FBD6DEFD4}" dt="2021-03-13T15:06:03.607" v="89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D6C29C1-5655-423A-A1CF-8B5FBD6DEFD4}" dt="2021-03-13T15:06:03.607" v="89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4068653008" sldId="278"/>
        </pc:sldMkLst>
      </pc:sldChg>
      <pc:sldChg chg="modSp mod">
        <pc:chgData name="Tegischer Lukas" userId="f78daebb-0565-485c-bd0e-1cd035e796ff" providerId="ADAL" clId="{1D6C29C1-5655-423A-A1CF-8B5FBD6DEFD4}" dt="2021-03-13T15:04:40.247" v="4" actId="1076"/>
        <pc:sldMkLst>
          <pc:docMk/>
          <pc:sldMk cId="3932101437" sldId="291"/>
        </pc:sldMkLst>
        <pc:picChg chg="mod">
          <ac:chgData name="Tegischer Lukas" userId="f78daebb-0565-485c-bd0e-1cd035e796ff" providerId="ADAL" clId="{1D6C29C1-5655-423A-A1CF-8B5FBD6DEFD4}" dt="2021-03-13T15:04:10.223" v="2"/>
          <ac:picMkLst>
            <pc:docMk/>
            <pc:sldMk cId="3932101437" sldId="291"/>
            <ac:picMk id="3" creationId="{6152F17B-146B-4254-A97C-45BD933267C5}"/>
          </ac:picMkLst>
        </pc:picChg>
        <pc:picChg chg="mod">
          <ac:chgData name="Tegischer Lukas" userId="f78daebb-0565-485c-bd0e-1cd035e796ff" providerId="ADAL" clId="{1D6C29C1-5655-423A-A1CF-8B5FBD6DEFD4}" dt="2021-03-13T15:04:40.247" v="4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">
        <pc:chgData name="Tegischer Lukas" userId="f78daebb-0565-485c-bd0e-1cd035e796ff" providerId="ADAL" clId="{1D6C29C1-5655-423A-A1CF-8B5FBD6DEFD4}" dt="2021-03-13T15:14:25.399" v="263"/>
        <pc:sldMkLst>
          <pc:docMk/>
          <pc:sldMk cId="3881545361" sldId="292"/>
        </pc:sldMkLst>
      </pc:sldChg>
      <pc:sldChg chg="addSp delSp modSp mod delAnim modAnim">
        <pc:chgData name="Tegischer Lukas" userId="f78daebb-0565-485c-bd0e-1cd035e796ff" providerId="ADAL" clId="{1D6C29C1-5655-423A-A1CF-8B5FBD6DEFD4}" dt="2021-03-13T15:08:47.133" v="148" actId="1076"/>
        <pc:sldMkLst>
          <pc:docMk/>
          <pc:sldMk cId="442268101" sldId="295"/>
        </pc:sldMkLst>
        <pc:spChg chg="mod">
          <ac:chgData name="Tegischer Lukas" userId="f78daebb-0565-485c-bd0e-1cd035e796ff" providerId="ADAL" clId="{1D6C29C1-5655-423A-A1CF-8B5FBD6DEFD4}" dt="2021-03-13T15:08:47.133" v="148" actId="1076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06:09.691" v="90" actId="478"/>
          <ac:spMkLst>
            <pc:docMk/>
            <pc:sldMk cId="442268101" sldId="295"/>
            <ac:spMk id="3" creationId="{4A8AA135-F544-4145-B15A-FC69958C00FE}"/>
          </ac:spMkLst>
        </pc:spChg>
        <pc:spChg chg="add mod">
          <ac:chgData name="Tegischer Lukas" userId="f78daebb-0565-485c-bd0e-1cd035e796ff" providerId="ADAL" clId="{1D6C29C1-5655-423A-A1CF-8B5FBD6DEFD4}" dt="2021-03-13T15:08:44.159" v="147" actId="1076"/>
          <ac:spMkLst>
            <pc:docMk/>
            <pc:sldMk cId="442268101" sldId="295"/>
            <ac:spMk id="4" creationId="{4F7C423A-C5ED-4851-A33C-2E3154A6E777}"/>
          </ac:spMkLst>
        </pc:spChg>
        <pc:spChg chg="add del mod">
          <ac:chgData name="Tegischer Lukas" userId="f78daebb-0565-485c-bd0e-1cd035e796ff" providerId="ADAL" clId="{1D6C29C1-5655-423A-A1CF-8B5FBD6DEFD4}" dt="2021-03-13T15:08:39.617" v="146" actId="478"/>
          <ac:spMkLst>
            <pc:docMk/>
            <pc:sldMk cId="442268101" sldId="295"/>
            <ac:spMk id="5" creationId="{DBBBABE1-9CA1-4703-BEF2-CC6D3DB468F0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1" creationId="{5D0BD138-C865-4A33-967E-CA295ED16D4D}"/>
          </ac:spMkLst>
        </pc:spChg>
        <pc:spChg chg="del">
          <ac:chgData name="Tegischer Lukas" userId="f78daebb-0565-485c-bd0e-1cd035e796ff" providerId="ADAL" clId="{1D6C29C1-5655-423A-A1CF-8B5FBD6DEFD4}" dt="2021-03-13T15:06:11.300" v="91" actId="478"/>
          <ac:spMkLst>
            <pc:docMk/>
            <pc:sldMk cId="442268101" sldId="295"/>
            <ac:spMk id="13" creationId="{F1719804-58B0-4014-B127-68A1798B4C63}"/>
          </ac:spMkLst>
        </pc:spChg>
        <pc:picChg chg="del">
          <ac:chgData name="Tegischer Lukas" userId="f78daebb-0565-485c-bd0e-1cd035e796ff" providerId="ADAL" clId="{1D6C29C1-5655-423A-A1CF-8B5FBD6DEFD4}" dt="2021-03-13T15:06:11.300" v="91" actId="478"/>
          <ac:picMkLst>
            <pc:docMk/>
            <pc:sldMk cId="442268101" sldId="295"/>
            <ac:picMk id="20" creationId="{9EA8F967-8C63-469B-B5E1-9873FC0B91C4}"/>
          </ac:picMkLst>
        </pc:picChg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958254091" sldId="299"/>
        </pc:sldMkLst>
      </pc:sldChg>
      <pc:sldChg chg="add">
        <pc:chgData name="Tegischer Lukas" userId="f78daebb-0565-485c-bd0e-1cd035e796ff" providerId="ADAL" clId="{1D6C29C1-5655-423A-A1CF-8B5FBD6DEFD4}" dt="2021-03-13T15:08:33.249" v="145"/>
        <pc:sldMkLst>
          <pc:docMk/>
          <pc:sldMk cId="265588257" sldId="30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608888516" sldId="304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652962131" sldId="305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3176624947" sldId="306"/>
        </pc:sldMkLst>
      </pc:sldChg>
      <pc:sldChg chg="add del">
        <pc:chgData name="Tegischer Lukas" userId="f78daebb-0565-485c-bd0e-1cd035e796ff" providerId="ADAL" clId="{1D6C29C1-5655-423A-A1CF-8B5FBD6DEFD4}" dt="2021-03-13T15:11:26.083" v="186" actId="47"/>
        <pc:sldMkLst>
          <pc:docMk/>
          <pc:sldMk cId="2488209125" sldId="307"/>
        </pc:sldMkLst>
      </pc:sldChg>
      <pc:sldChg chg="add">
        <pc:chgData name="Tegischer Lukas" userId="f78daebb-0565-485c-bd0e-1cd035e796ff" providerId="ADAL" clId="{1D6C29C1-5655-423A-A1CF-8B5FBD6DEFD4}" dt="2021-03-13T15:11:16.227" v="185"/>
        <pc:sldMkLst>
          <pc:docMk/>
          <pc:sldMk cId="2615926352" sldId="309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11775972" sldId="310"/>
        </pc:sldMkLst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780486100" sldId="311"/>
        </pc:sldMkLst>
      </pc:sldChg>
      <pc:sldChg chg="add">
        <pc:chgData name="Tegischer Lukas" userId="f78daebb-0565-485c-bd0e-1cd035e796ff" providerId="ADAL" clId="{1D6C29C1-5655-423A-A1CF-8B5FBD6DEFD4}" dt="2021-03-13T15:12:47.788" v="251"/>
        <pc:sldMkLst>
          <pc:docMk/>
          <pc:sldMk cId="3356755802" sldId="312"/>
        </pc:sldMkLst>
      </pc:sldChg>
      <pc:sldChg chg="delSp modSp add mod delAnim">
        <pc:chgData name="Tegischer Lukas" userId="f78daebb-0565-485c-bd0e-1cd035e796ff" providerId="ADAL" clId="{1D6C29C1-5655-423A-A1CF-8B5FBD6DEFD4}" dt="2021-03-13T15:13:04.845" v="256" actId="20577"/>
        <pc:sldMkLst>
          <pc:docMk/>
          <pc:sldMk cId="2805044159" sldId="313"/>
        </pc:sldMkLst>
        <pc:spChg chg="mod">
          <ac:chgData name="Tegischer Lukas" userId="f78daebb-0565-485c-bd0e-1cd035e796ff" providerId="ADAL" clId="{1D6C29C1-5655-423A-A1CF-8B5FBD6DEFD4}" dt="2021-03-13T15:13:04.845" v="256" actId="20577"/>
          <ac:spMkLst>
            <pc:docMk/>
            <pc:sldMk cId="2805044159" sldId="313"/>
            <ac:spMk id="2" creationId="{57CE918D-EC72-432B-BA72-888052A4D54A}"/>
          </ac:spMkLst>
        </pc:spChg>
        <pc:spChg chg="del">
          <ac:chgData name="Tegischer Lukas" userId="f78daebb-0565-485c-bd0e-1cd035e796ff" providerId="ADAL" clId="{1D6C29C1-5655-423A-A1CF-8B5FBD6DEFD4}" dt="2021-03-13T15:12:55.149" v="252" actId="478"/>
          <ac:spMkLst>
            <pc:docMk/>
            <pc:sldMk cId="2805044159" sldId="313"/>
            <ac:spMk id="7" creationId="{4F850A2F-D86F-42D0-80F5-F5F73D9B1BE7}"/>
          </ac:spMkLst>
        </pc:spChg>
        <pc:spChg chg="mod">
          <ac:chgData name="Tegischer Lukas" userId="f78daebb-0565-485c-bd0e-1cd035e796ff" providerId="ADAL" clId="{1D6C29C1-5655-423A-A1CF-8B5FBD6DEFD4}" dt="2021-03-13T15:13:03.294" v="255" actId="1076"/>
          <ac:spMkLst>
            <pc:docMk/>
            <pc:sldMk cId="2805044159" sldId="313"/>
            <ac:spMk id="8" creationId="{6B63D915-9F4A-408B-A4FC-0669A4625923}"/>
          </ac:spMkLst>
        </pc:spChg>
      </pc:sldChg>
      <pc:sldChg chg="add">
        <pc:chgData name="Tegischer Lukas" userId="f78daebb-0565-485c-bd0e-1cd035e796ff" providerId="ADAL" clId="{1D6C29C1-5655-423A-A1CF-8B5FBD6DEFD4}" dt="2021-03-13T15:10:20.907" v="175"/>
        <pc:sldMkLst>
          <pc:docMk/>
          <pc:sldMk cId="3837690106" sldId="314"/>
        </pc:sldMkLst>
      </pc:sldChg>
      <pc:sldChg chg="addSp delSp modSp del mod delAnim modAnim">
        <pc:chgData name="Tegischer Lukas" userId="f78daebb-0565-485c-bd0e-1cd035e796ff" providerId="ADAL" clId="{1D6C29C1-5655-423A-A1CF-8B5FBD6DEFD4}" dt="2021-03-13T15:10:20.365" v="174" actId="47"/>
        <pc:sldMkLst>
          <pc:docMk/>
          <pc:sldMk cId="954121800" sldId="315"/>
        </pc:sldMkLst>
        <pc:spChg chg="mod">
          <ac:chgData name="Tegischer Lukas" userId="f78daebb-0565-485c-bd0e-1cd035e796ff" providerId="ADAL" clId="{1D6C29C1-5655-423A-A1CF-8B5FBD6DEFD4}" dt="2021-03-13T15:09:18.654" v="156" actId="20577"/>
          <ac:spMkLst>
            <pc:docMk/>
            <pc:sldMk cId="954121800" sldId="31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D6C29C1-5655-423A-A1CF-8B5FBD6DEFD4}" dt="2021-03-13T15:09:40.195" v="170" actId="20577"/>
          <ac:spMkLst>
            <pc:docMk/>
            <pc:sldMk cId="954121800" sldId="315"/>
            <ac:spMk id="3" creationId="{B868AB6E-1B99-4439-9B16-1D2EDB8D5621}"/>
          </ac:spMkLst>
        </pc:spChg>
        <pc:spChg chg="del">
          <ac:chgData name="Tegischer Lukas" userId="f78daebb-0565-485c-bd0e-1cd035e796ff" providerId="ADAL" clId="{1D6C29C1-5655-423A-A1CF-8B5FBD6DEFD4}" dt="2021-03-13T15:09:20.175" v="157" actId="478"/>
          <ac:spMkLst>
            <pc:docMk/>
            <pc:sldMk cId="954121800" sldId="315"/>
            <ac:spMk id="4" creationId="{56F32EE9-6549-4985-AE91-229E7449DDE2}"/>
          </ac:spMkLst>
        </pc:spChg>
        <pc:spChg chg="del">
          <ac:chgData name="Tegischer Lukas" userId="f78daebb-0565-485c-bd0e-1cd035e796ff" providerId="ADAL" clId="{1D6C29C1-5655-423A-A1CF-8B5FBD6DEFD4}" dt="2021-03-13T15:09:21.866" v="159" actId="478"/>
          <ac:spMkLst>
            <pc:docMk/>
            <pc:sldMk cId="954121800" sldId="315"/>
            <ac:spMk id="5" creationId="{9EF9E421-DD9B-42BE-AED5-0D1453D2B86D}"/>
          </ac:spMkLst>
        </pc:spChg>
        <pc:picChg chg="del">
          <ac:chgData name="Tegischer Lukas" userId="f78daebb-0565-485c-bd0e-1cd035e796ff" providerId="ADAL" clId="{1D6C29C1-5655-423A-A1CF-8B5FBD6DEFD4}" dt="2021-03-13T15:09:20.578" v="158" actId="478"/>
          <ac:picMkLst>
            <pc:docMk/>
            <pc:sldMk cId="954121800" sldId="315"/>
            <ac:picMk id="9" creationId="{5354E719-103C-491A-9594-4D6889465CA8}"/>
          </ac:picMkLst>
        </pc:picChg>
      </pc:sldChg>
      <pc:sldChg chg="addSp delSp modSp add del mod ord delAnim">
        <pc:chgData name="Tegischer Lukas" userId="f78daebb-0565-485c-bd0e-1cd035e796ff" providerId="ADAL" clId="{1D6C29C1-5655-423A-A1CF-8B5FBD6DEFD4}" dt="2021-03-13T15:12:45.842" v="250" actId="47"/>
        <pc:sldMkLst>
          <pc:docMk/>
          <pc:sldMk cId="1321602769" sldId="315"/>
        </pc:sldMkLst>
        <pc:spChg chg="mod">
          <ac:chgData name="Tegischer Lukas" userId="f78daebb-0565-485c-bd0e-1cd035e796ff" providerId="ADAL" clId="{1D6C29C1-5655-423A-A1CF-8B5FBD6DEFD4}" dt="2021-03-13T15:12:01.089" v="237" actId="20577"/>
          <ac:spMkLst>
            <pc:docMk/>
            <pc:sldMk cId="1321602769" sldId="315"/>
            <ac:spMk id="2" creationId="{00000000-0000-0000-0000-000000000000}"/>
          </ac:spMkLst>
        </pc:spChg>
        <pc:spChg chg="del">
          <ac:chgData name="Tegischer Lukas" userId="f78daebb-0565-485c-bd0e-1cd035e796ff" providerId="ADAL" clId="{1D6C29C1-5655-423A-A1CF-8B5FBD6DEFD4}" dt="2021-03-13T15:11:52.251" v="225" actId="478"/>
          <ac:spMkLst>
            <pc:docMk/>
            <pc:sldMk cId="1321602769" sldId="315"/>
            <ac:spMk id="3" creationId="{C7B05A69-1D4B-4F4F-BB4B-91E3589B0E4E}"/>
          </ac:spMkLst>
        </pc:spChg>
        <pc:spChg chg="add del mod">
          <ac:chgData name="Tegischer Lukas" userId="f78daebb-0565-485c-bd0e-1cd035e796ff" providerId="ADAL" clId="{1D6C29C1-5655-423A-A1CF-8B5FBD6DEFD4}" dt="2021-03-13T15:12:03.990" v="239"/>
          <ac:spMkLst>
            <pc:docMk/>
            <pc:sldMk cId="1321602769" sldId="315"/>
            <ac:spMk id="5" creationId="{77B88A5B-0CF5-43D8-A86E-E8305845E87E}"/>
          </ac:spMkLst>
        </pc:spChg>
        <pc:spChg chg="del">
          <ac:chgData name="Tegischer Lukas" userId="f78daebb-0565-485c-bd0e-1cd035e796ff" providerId="ADAL" clId="{1D6C29C1-5655-423A-A1CF-8B5FBD6DEFD4}" dt="2021-03-13T15:11:53.529" v="227" actId="478"/>
          <ac:spMkLst>
            <pc:docMk/>
            <pc:sldMk cId="1321602769" sldId="315"/>
            <ac:spMk id="6" creationId="{4DE70745-6458-4760-88AC-06D4CC1F9484}"/>
          </ac:spMkLst>
        </pc:spChg>
        <pc:spChg chg="add del mod">
          <ac:chgData name="Tegischer Lukas" userId="f78daebb-0565-485c-bd0e-1cd035e796ff" providerId="ADAL" clId="{1D6C29C1-5655-423A-A1CF-8B5FBD6DEFD4}" dt="2021-03-13T15:12:11.279" v="241"/>
          <ac:spMkLst>
            <pc:docMk/>
            <pc:sldMk cId="1321602769" sldId="315"/>
            <ac:spMk id="10" creationId="{6E04AD8A-68FA-4BC5-8651-2F5E8A4F6D01}"/>
          </ac:spMkLst>
        </pc:spChg>
        <pc:spChg chg="add del mod">
          <ac:chgData name="Tegischer Lukas" userId="f78daebb-0565-485c-bd0e-1cd035e796ff" providerId="ADAL" clId="{1D6C29C1-5655-423A-A1CF-8B5FBD6DEFD4}" dt="2021-03-13T15:12:44.471" v="249" actId="478"/>
          <ac:spMkLst>
            <pc:docMk/>
            <pc:sldMk cId="1321602769" sldId="315"/>
            <ac:spMk id="12" creationId="{F8BD2FCF-9259-4213-B18E-DF2E03545AB8}"/>
          </ac:spMkLst>
        </pc:spChg>
        <pc:graphicFrameChg chg="add del mod">
          <ac:chgData name="Tegischer Lukas" userId="f78daebb-0565-485c-bd0e-1cd035e796ff" providerId="ADAL" clId="{1D6C29C1-5655-423A-A1CF-8B5FBD6DEFD4}" dt="2021-03-13T15:12:03.990" v="239"/>
          <ac:graphicFrameMkLst>
            <pc:docMk/>
            <pc:sldMk cId="1321602769" sldId="315"/>
            <ac:graphicFrameMk id="4" creationId="{27D6E2BF-0FD0-47C9-A7F8-DCB87E991305}"/>
          </ac:graphicFrameMkLst>
        </pc:graphicFrameChg>
        <pc:graphicFrameChg chg="add del mod">
          <ac:chgData name="Tegischer Lukas" userId="f78daebb-0565-485c-bd0e-1cd035e796ff" providerId="ADAL" clId="{1D6C29C1-5655-423A-A1CF-8B5FBD6DEFD4}" dt="2021-03-13T15:12:11.279" v="241"/>
          <ac:graphicFrameMkLst>
            <pc:docMk/>
            <pc:sldMk cId="1321602769" sldId="315"/>
            <ac:graphicFrameMk id="7" creationId="{3BF9F756-9517-4677-96EC-315A520C4B78}"/>
          </ac:graphicFrameMkLst>
        </pc:graphicFrameChg>
        <pc:picChg chg="del">
          <ac:chgData name="Tegischer Lukas" userId="f78daebb-0565-485c-bd0e-1cd035e796ff" providerId="ADAL" clId="{1D6C29C1-5655-423A-A1CF-8B5FBD6DEFD4}" dt="2021-03-13T15:11:52.721" v="226" actId="478"/>
          <ac:picMkLst>
            <pc:docMk/>
            <pc:sldMk cId="1321602769" sldId="315"/>
            <ac:picMk id="8" creationId="{7371A639-42DD-4FC7-8FBB-95090D521D5B}"/>
          </ac:picMkLst>
        </pc:pic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9" creationId="{E0DDBBB1-C044-43B7-B515-D04B8516456D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1" creationId="{0E5A0875-2E8A-4218-B4F5-C0D898A1AC50}"/>
          </ac:cxnSpMkLst>
        </pc:cxnChg>
        <pc:cxnChg chg="del">
          <ac:chgData name="Tegischer Lukas" userId="f78daebb-0565-485c-bd0e-1cd035e796ff" providerId="ADAL" clId="{1D6C29C1-5655-423A-A1CF-8B5FBD6DEFD4}" dt="2021-03-13T15:11:54.518" v="228" actId="478"/>
          <ac:cxnSpMkLst>
            <pc:docMk/>
            <pc:sldMk cId="1321602769" sldId="315"/>
            <ac:cxnSpMk id="13" creationId="{3E3D2088-9484-47D5-813E-FCBF66251097}"/>
          </ac:cxnSpMkLst>
        </pc:cxnChg>
      </pc:sldChg>
      <pc:sldChg chg="delSp modSp add mod delAnim">
        <pc:chgData name="Tegischer Lukas" userId="f78daebb-0565-485c-bd0e-1cd035e796ff" providerId="ADAL" clId="{1D6C29C1-5655-423A-A1CF-8B5FBD6DEFD4}" dt="2021-03-13T15:13:58.294" v="262" actId="1076"/>
        <pc:sldMkLst>
          <pc:docMk/>
          <pc:sldMk cId="2983472165" sldId="315"/>
        </pc:sldMkLst>
        <pc:spChg chg="mod">
          <ac:chgData name="Tegischer Lukas" userId="f78daebb-0565-485c-bd0e-1cd035e796ff" providerId="ADAL" clId="{1D6C29C1-5655-423A-A1CF-8B5FBD6DEFD4}" dt="2021-03-13T15:13:58.294" v="262" actId="1076"/>
          <ac:spMkLst>
            <pc:docMk/>
            <pc:sldMk cId="2983472165" sldId="315"/>
            <ac:spMk id="2" creationId="{00000000-0000-0000-0000-000000000000}"/>
          </ac:spMkLst>
        </pc:spChg>
        <pc:spChg chg="mod">
          <ac:chgData name="Tegischer Lukas" userId="f78daebb-0565-485c-bd0e-1cd035e796ff" providerId="ADAL" clId="{1D6C29C1-5655-423A-A1CF-8B5FBD6DEFD4}" dt="2021-03-13T15:13:56.050" v="261" actId="1076"/>
          <ac:spMkLst>
            <pc:docMk/>
            <pc:sldMk cId="2983472165" sldId="315"/>
            <ac:spMk id="9" creationId="{D8DD741C-67DF-4AA3-AAA5-B9EE09211001}"/>
          </ac:spMkLst>
        </pc:spChg>
        <pc:spChg chg="mod">
          <ac:chgData name="Tegischer Lukas" userId="f78daebb-0565-485c-bd0e-1cd035e796ff" providerId="ADAL" clId="{1D6C29C1-5655-423A-A1CF-8B5FBD6DEFD4}" dt="2021-03-13T15:13:53.854" v="260" actId="1076"/>
          <ac:spMkLst>
            <pc:docMk/>
            <pc:sldMk cId="2983472165" sldId="315"/>
            <ac:spMk id="10" creationId="{7423C6EB-9E52-4971-8242-30C37650B4D8}"/>
          </ac:spMkLst>
        </pc:spChg>
        <pc:spChg chg="del">
          <ac:chgData name="Tegischer Lukas" userId="f78daebb-0565-485c-bd0e-1cd035e796ff" providerId="ADAL" clId="{1D6C29C1-5655-423A-A1CF-8B5FBD6DEFD4}" dt="2021-03-13T15:13:49.504" v="259" actId="478"/>
          <ac:spMkLst>
            <pc:docMk/>
            <pc:sldMk cId="2983472165" sldId="315"/>
            <ac:spMk id="11" creationId="{0DAB6CD7-9130-4AFF-A459-6864443714AC}"/>
          </ac:spMkLst>
        </pc:spChg>
        <pc:picChg chg="del">
          <ac:chgData name="Tegischer Lukas" userId="f78daebb-0565-485c-bd0e-1cd035e796ff" providerId="ADAL" clId="{1D6C29C1-5655-423A-A1CF-8B5FBD6DEFD4}" dt="2021-03-13T15:13:46.861" v="258" actId="478"/>
          <ac:picMkLst>
            <pc:docMk/>
            <pc:sldMk cId="2983472165" sldId="315"/>
            <ac:picMk id="12" creationId="{A4CF3E7C-DE36-407F-82AC-0DDE4B89A057}"/>
          </ac:picMkLst>
        </pc:picChg>
      </pc:sldChg>
      <pc:sldChg chg="del">
        <pc:chgData name="Tegischer Lukas" userId="f78daebb-0565-485c-bd0e-1cd035e796ff" providerId="ADAL" clId="{1D6C29C1-5655-423A-A1CF-8B5FBD6DEFD4}" dt="2021-03-13T15:10:38.410" v="184" actId="47"/>
        <pc:sldMkLst>
          <pc:docMk/>
          <pc:sldMk cId="1152790701" sldId="316"/>
        </pc:sldMkLst>
      </pc:sldChg>
      <pc:sldChg chg="add">
        <pc:chgData name="Tegischer Lukas" userId="f78daebb-0565-485c-bd0e-1cd035e796ff" providerId="ADAL" clId="{1D6C29C1-5655-423A-A1CF-8B5FBD6DEFD4}" dt="2021-03-13T15:13:32.735" v="257"/>
        <pc:sldMkLst>
          <pc:docMk/>
          <pc:sldMk cId="1639626363" sldId="316"/>
        </pc:sldMkLst>
      </pc:sldChg>
      <pc:sldChg chg="del">
        <pc:chgData name="Tegischer Lukas" userId="f78daebb-0565-485c-bd0e-1cd035e796ff" providerId="ADAL" clId="{1D6C29C1-5655-423A-A1CF-8B5FBD6DEFD4}" dt="2021-03-13T15:10:33.159" v="177" actId="47"/>
        <pc:sldMkLst>
          <pc:docMk/>
          <pc:sldMk cId="1047625321" sldId="317"/>
        </pc:sldMkLst>
      </pc:sldChg>
      <pc:sldChg chg="addSp delSp modSp add mod addAnim delAnim">
        <pc:chgData name="Tegischer Lukas" userId="f78daebb-0565-485c-bd0e-1cd035e796ff" providerId="ADAL" clId="{1D6C29C1-5655-423A-A1CF-8B5FBD6DEFD4}" dt="2021-03-13T15:14:34.806" v="268" actId="1076"/>
        <pc:sldMkLst>
          <pc:docMk/>
          <pc:sldMk cId="1918704891" sldId="317"/>
        </pc:sldMkLst>
        <pc:picChg chg="add del mod">
          <ac:chgData name="Tegischer Lukas" userId="f78daebb-0565-485c-bd0e-1cd035e796ff" providerId="ADAL" clId="{1D6C29C1-5655-423A-A1CF-8B5FBD6DEFD4}" dt="2021-03-13T15:14:33.254" v="267" actId="1076"/>
          <ac:picMkLst>
            <pc:docMk/>
            <pc:sldMk cId="1918704891" sldId="317"/>
            <ac:picMk id="2" creationId="{E0B833E4-7958-4A4D-94FE-AA0F24A073AB}"/>
          </ac:picMkLst>
        </pc:picChg>
        <pc:picChg chg="mod">
          <ac:chgData name="Tegischer Lukas" userId="f78daebb-0565-485c-bd0e-1cd035e796ff" providerId="ADAL" clId="{1D6C29C1-5655-423A-A1CF-8B5FBD6DEFD4}" dt="2021-03-13T15:14:34.806" v="268" actId="1076"/>
          <ac:picMkLst>
            <pc:docMk/>
            <pc:sldMk cId="1918704891" sldId="317"/>
            <ac:picMk id="3" creationId="{79A3510E-65DF-422F-8315-9AF4A0CE2A27}"/>
          </ac:picMkLst>
        </pc:picChg>
        <pc:picChg chg="del">
          <ac:chgData name="Tegischer Lukas" userId="f78daebb-0565-485c-bd0e-1cd035e796ff" providerId="ADAL" clId="{1D6C29C1-5655-423A-A1CF-8B5FBD6DEFD4}" dt="2021-03-13T15:14:29.793" v="264" actId="478"/>
          <ac:picMkLst>
            <pc:docMk/>
            <pc:sldMk cId="1918704891" sldId="317"/>
            <ac:picMk id="13" creationId="{356B83DB-C75B-453F-A68E-D45473AF4D94}"/>
          </ac:picMkLst>
        </pc:picChg>
      </pc:sldChg>
      <pc:sldChg chg="del">
        <pc:chgData name="Tegischer Lukas" userId="f78daebb-0565-485c-bd0e-1cd035e796ff" providerId="ADAL" clId="{1D6C29C1-5655-423A-A1CF-8B5FBD6DEFD4}" dt="2021-03-13T15:10:33.727" v="178" actId="47"/>
        <pc:sldMkLst>
          <pc:docMk/>
          <pc:sldMk cId="1223748339" sldId="318"/>
        </pc:sldMkLst>
      </pc:sldChg>
      <pc:sldChg chg="del">
        <pc:chgData name="Tegischer Lukas" userId="f78daebb-0565-485c-bd0e-1cd035e796ff" providerId="ADAL" clId="{1D6C29C1-5655-423A-A1CF-8B5FBD6DEFD4}" dt="2021-03-13T15:10:34.424" v="179" actId="47"/>
        <pc:sldMkLst>
          <pc:docMk/>
          <pc:sldMk cId="1457261886" sldId="319"/>
        </pc:sldMkLst>
      </pc:sldChg>
      <pc:sldChg chg="del">
        <pc:chgData name="Tegischer Lukas" userId="f78daebb-0565-485c-bd0e-1cd035e796ff" providerId="ADAL" clId="{1D6C29C1-5655-423A-A1CF-8B5FBD6DEFD4}" dt="2021-03-13T15:10:35.010" v="180" actId="47"/>
        <pc:sldMkLst>
          <pc:docMk/>
          <pc:sldMk cId="407051604" sldId="320"/>
        </pc:sldMkLst>
      </pc:sldChg>
      <pc:sldChg chg="del">
        <pc:chgData name="Tegischer Lukas" userId="f78daebb-0565-485c-bd0e-1cd035e796ff" providerId="ADAL" clId="{1D6C29C1-5655-423A-A1CF-8B5FBD6DEFD4}" dt="2021-03-13T15:10:35.546" v="181" actId="47"/>
        <pc:sldMkLst>
          <pc:docMk/>
          <pc:sldMk cId="373495819" sldId="321"/>
        </pc:sldMkLst>
      </pc:sldChg>
      <pc:sldChg chg="del">
        <pc:chgData name="Tegischer Lukas" userId="f78daebb-0565-485c-bd0e-1cd035e796ff" providerId="ADAL" clId="{1D6C29C1-5655-423A-A1CF-8B5FBD6DEFD4}" dt="2021-03-13T15:10:36.193" v="182" actId="47"/>
        <pc:sldMkLst>
          <pc:docMk/>
          <pc:sldMk cId="1600575517" sldId="322"/>
        </pc:sldMkLst>
      </pc:sldChg>
      <pc:sldChg chg="delSp modSp add mod delAnim">
        <pc:chgData name="Tegischer Lukas" userId="f78daebb-0565-485c-bd0e-1cd035e796ff" providerId="ADAL" clId="{1D6C29C1-5655-423A-A1CF-8B5FBD6DEFD4}" dt="2021-03-13T15:14:43.458" v="272" actId="20577"/>
        <pc:sldMkLst>
          <pc:docMk/>
          <pc:sldMk cId="1397353374" sldId="323"/>
        </pc:sldMkLst>
        <pc:spChg chg="mod">
          <ac:chgData name="Tegischer Lukas" userId="f78daebb-0565-485c-bd0e-1cd035e796ff" providerId="ADAL" clId="{1D6C29C1-5655-423A-A1CF-8B5FBD6DEFD4}" dt="2021-03-13T15:14:43.458" v="272" actId="20577"/>
          <ac:spMkLst>
            <pc:docMk/>
            <pc:sldMk cId="1397353374" sldId="323"/>
            <ac:spMk id="2" creationId="{F996B590-CB40-4BB2-B24C-C11D9BFB0000}"/>
          </ac:spMkLst>
        </pc:spChg>
        <pc:spChg chg="del">
          <ac:chgData name="Tegischer Lukas" userId="f78daebb-0565-485c-bd0e-1cd035e796ff" providerId="ADAL" clId="{1D6C29C1-5655-423A-A1CF-8B5FBD6DEFD4}" dt="2021-03-13T15:14:36.919" v="269" actId="478"/>
          <ac:spMkLst>
            <pc:docMk/>
            <pc:sldMk cId="1397353374" sldId="323"/>
            <ac:spMk id="10" creationId="{FF979A66-D8EF-4F2F-B1CB-B4455A4B4173}"/>
          </ac:spMkLst>
        </pc:spChg>
      </pc:sldChg>
      <pc:sldChg chg="del">
        <pc:chgData name="Tegischer Lukas" userId="f78daebb-0565-485c-bd0e-1cd035e796ff" providerId="ADAL" clId="{1D6C29C1-5655-423A-A1CF-8B5FBD6DEFD4}" dt="2021-03-13T15:10:36.732" v="183" actId="47"/>
        <pc:sldMkLst>
          <pc:docMk/>
          <pc:sldMk cId="3358788559" sldId="323"/>
        </pc:sldMkLst>
      </pc:sldChg>
      <pc:sldChg chg="add">
        <pc:chgData name="Tegischer Lukas" userId="f78daebb-0565-485c-bd0e-1cd035e796ff" providerId="ADAL" clId="{1D6C29C1-5655-423A-A1CF-8B5FBD6DEFD4}" dt="2021-03-13T15:15:26.436" v="273"/>
        <pc:sldMkLst>
          <pc:docMk/>
          <pc:sldMk cId="2479304291" sldId="324"/>
        </pc:sldMkLst>
      </pc:sldChg>
      <pc:sldChg chg="del">
        <pc:chgData name="Tegischer Lukas" userId="f78daebb-0565-485c-bd0e-1cd035e796ff" providerId="ADAL" clId="{1D6C29C1-5655-423A-A1CF-8B5FBD6DEFD4}" dt="2021-03-13T15:10:24.464" v="176" actId="47"/>
        <pc:sldMkLst>
          <pc:docMk/>
          <pc:sldMk cId="4157692786" sldId="324"/>
        </pc:sldMkLst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7564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46990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91585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31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Produktregel</a:t>
            </a:r>
            <a:b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36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Ableitungsregeln - Differentialrechnung</a:t>
            </a:r>
            <a:endParaRPr lang="de-AT" sz="16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4750694" y="310467"/>
            <a:ext cx="2690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Produktregel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FF0A464-C638-4C18-93E9-26CE1FC88939}"/>
                  </a:ext>
                </a:extLst>
              </p:cNvPr>
              <p:cNvSpPr txBox="1"/>
              <p:nvPr/>
            </p:nvSpPr>
            <p:spPr>
              <a:xfrm>
                <a:off x="3657599" y="1083079"/>
                <a:ext cx="4876798" cy="1105752"/>
              </a:xfrm>
              <a:prstGeom prst="rect">
                <a:avLst/>
              </a:prstGeom>
              <a:noFill/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400" i="1" smtClean="0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de-AT" sz="2400" i="1">
                          <a:solidFill>
                            <a:srgbClr val="00B0F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𝑔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00B0F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r>
                        <a:rPr lang="de-AT" sz="2400" i="1" smtClean="0">
                          <a:solidFill>
                            <a:srgbClr val="FF0000"/>
                          </a:solidFill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h</m:t>
                      </m:r>
                      <m:d>
                        <m:dPr>
                          <m:ctrlP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rgbClr val="FF0000"/>
                              </a:solidFill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200"/>
                  </a:spcAft>
                </a:pPr>
                <a:endParaRPr lang="de-AT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𝑓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𝑔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h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+</m:t>
                      </m:r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𝑔</m:t>
                      </m:r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  <m:r>
                        <a:rPr lang="de-AT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h</m:t>
                          </m:r>
                        </m:e>
                        <m:sup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2400" dirty="0"/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CFF0A464-C638-4C18-93E9-26CE1FC889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599" y="1083079"/>
                <a:ext cx="4876798" cy="1105752"/>
              </a:xfrm>
              <a:prstGeom prst="rect">
                <a:avLst/>
              </a:prstGeom>
              <a:blipFill>
                <a:blip r:embed="rId4"/>
                <a:stretch>
                  <a:fillRect b="-5882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CD987708-A225-4F44-BAA3-8768F39C71AC}"/>
                  </a:ext>
                </a:extLst>
              </p:cNvPr>
              <p:cNvSpPr txBox="1"/>
              <p:nvPr/>
            </p:nvSpPr>
            <p:spPr>
              <a:xfrm>
                <a:off x="514350" y="2806184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3+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CD987708-A225-4F44-BAA3-8768F39C71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" y="2806184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l="-800"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4823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149841" y="251183"/>
            <a:ext cx="18923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Bemerkung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CD987708-A225-4F44-BAA3-8768F39C71AC}"/>
                  </a:ext>
                </a:extLst>
              </p:cNvPr>
              <p:cNvSpPr txBox="1"/>
              <p:nvPr/>
            </p:nvSpPr>
            <p:spPr>
              <a:xfrm>
                <a:off x="3047997" y="989620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de-AT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de-AT" sz="2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CD987708-A225-4F44-BAA3-8768F39C71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7" y="989620"/>
                <a:ext cx="6096000" cy="461665"/>
              </a:xfrm>
              <a:prstGeom prst="rect">
                <a:avLst/>
              </a:prstGeom>
              <a:blipFill>
                <a:blip r:embed="rId4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feld 6">
            <a:extLst>
              <a:ext uri="{FF2B5EF4-FFF2-40B4-BE49-F238E27FC236}">
                <a16:creationId xmlns:a16="http://schemas.microsoft.com/office/drawing/2014/main" id="{FE5F9D8A-1965-468C-BD8B-64E7313FF0D3}"/>
              </a:ext>
            </a:extLst>
          </p:cNvPr>
          <p:cNvSpPr txBox="1"/>
          <p:nvPr/>
        </p:nvSpPr>
        <p:spPr>
          <a:xfrm>
            <a:off x="276225" y="1774205"/>
            <a:ext cx="4873616" cy="7363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Möglichkeit 1: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Ausmultiplizieren &amp; Ableitungsregeln für eine Polynomfunktion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BBD0F11E-8961-4450-9B55-5D2D20062889}"/>
              </a:ext>
            </a:extLst>
          </p:cNvPr>
          <p:cNvSpPr txBox="1"/>
          <p:nvPr/>
        </p:nvSpPr>
        <p:spPr>
          <a:xfrm>
            <a:off x="6477000" y="1938864"/>
            <a:ext cx="4873616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200"/>
              </a:spcAft>
            </a:pPr>
            <a:r>
              <a:rPr lang="de-AT" sz="2000" b="1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Möglichkeit 2: </a:t>
            </a:r>
            <a:r>
              <a:rPr lang="de-AT" sz="20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Produktregel</a:t>
            </a:r>
            <a:endParaRPr lang="de-AT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5DA5ECC3-0595-4251-BF7B-32C19FF1BE25}"/>
                  </a:ext>
                </a:extLst>
              </p:cNvPr>
              <p:cNvSpPr txBox="1"/>
              <p:nvPr/>
            </p:nvSpPr>
            <p:spPr>
              <a:xfrm>
                <a:off x="-438153" y="2602647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de-AT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de-AT" sz="2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Textfeld 9">
                <a:extLst>
                  <a:ext uri="{FF2B5EF4-FFF2-40B4-BE49-F238E27FC236}">
                    <a16:creationId xmlns:a16="http://schemas.microsoft.com/office/drawing/2014/main" id="{5DA5ECC3-0595-4251-BF7B-32C19FF1BE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438153" y="2602647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35581C21-ABA5-44F2-BFE7-87C67955C9E3}"/>
                  </a:ext>
                </a:extLst>
              </p:cNvPr>
              <p:cNvSpPr txBox="1"/>
              <p:nvPr/>
            </p:nvSpPr>
            <p:spPr>
              <a:xfrm>
                <a:off x="5865808" y="2602647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400" b="0" i="0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de-AT" sz="24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i="1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de-AT" sz="2400" i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m:rPr>
                              <m:sty m:val="p"/>
                            </m:rPr>
                            <a:rPr lang="de-AT" sz="2400" b="0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de-AT" sz="2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35581C21-ABA5-44F2-BFE7-87C67955C9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5808" y="2602647"/>
                <a:ext cx="6096000" cy="461665"/>
              </a:xfrm>
              <a:prstGeom prst="rect">
                <a:avLst/>
              </a:prstGeom>
              <a:blipFill>
                <a:blip r:embed="rId6"/>
                <a:stretch>
                  <a:fillRect b="-1973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1226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C427B5BC-E2AB-4596-857C-DA06F86C68EB}"/>
              </a:ext>
            </a:extLst>
          </p:cNvPr>
          <p:cNvSpPr/>
          <p:nvPr/>
        </p:nvSpPr>
        <p:spPr>
          <a:xfrm>
            <a:off x="5149841" y="251183"/>
            <a:ext cx="18923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AT" sz="28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Bemerkung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AC3650D-5D84-416F-8956-12880A87463D}"/>
                  </a:ext>
                </a:extLst>
              </p:cNvPr>
              <p:cNvSpPr txBox="1"/>
              <p:nvPr/>
            </p:nvSpPr>
            <p:spPr>
              <a:xfrm>
                <a:off x="1233484" y="1152436"/>
                <a:ext cx="9725026" cy="101566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Die Produktregel benötigst du aber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zwingend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bei Funktionen des Typs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sz="2000" i="1">
                        <a:solidFill>
                          <a:srgbClr val="00B0F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𝑔</m:t>
                    </m:r>
                    <m:d>
                      <m:dPr>
                        <m:ctrlPr>
                          <a:rPr lang="de-AT" sz="2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000" i="1">
                            <a:solidFill>
                              <a:srgbClr val="00B0F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∙</m:t>
                    </m:r>
                    <m:r>
                      <a:rPr lang="de-AT" sz="2000" i="1">
                        <a:solidFill>
                          <a:srgbClr val="ED7D31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rPr>
                      <m:t>h</m:t>
                    </m:r>
                    <m:d>
                      <m:dPr>
                        <m:ctrlPr>
                          <a:rPr lang="de-AT" sz="2000" i="1">
                            <a:solidFill>
                              <a:srgbClr val="ED7D3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sz="2000" i="1">
                            <a:solidFill>
                              <a:srgbClr val="ED7D31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Calibri" panose="020F0502020204030204" pitchFamily="34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, die nicht durch Ausmultiplizieren auf die Polynomform gebracht werden können (z.B.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Winkelfunktionen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 Sinus &amp; Cosinus oder </a:t>
                </a: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Exponentialfunktion</a:t>
                </a: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</a:rPr>
                  <a:t>).</a:t>
                </a:r>
                <a:endParaRPr lang="de-AT" sz="2000" dirty="0"/>
              </a:p>
            </p:txBody>
          </p:sp>
        </mc:Choice>
        <mc:Fallback xmlns="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EAC3650D-5D84-416F-8956-12880A8746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484" y="1152436"/>
                <a:ext cx="9725026" cy="1015663"/>
              </a:xfrm>
              <a:prstGeom prst="rect">
                <a:avLst/>
              </a:prstGeom>
              <a:blipFill>
                <a:blip r:embed="rId4"/>
                <a:stretch>
                  <a:fillRect t="-2994" r="-313" b="-958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6701F373-439A-4E3F-A810-E71954728454}"/>
                  </a:ext>
                </a:extLst>
              </p:cNvPr>
              <p:cNvSpPr txBox="1"/>
              <p:nvPr/>
            </p:nvSpPr>
            <p:spPr>
              <a:xfrm>
                <a:off x="3047997" y="2546132"/>
                <a:ext cx="6096000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24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de-AT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  <m:r>
                        <a:rPr lang="de-AT" sz="24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400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3+</m:t>
                          </m:r>
                          <m:r>
                            <a:rPr lang="de-AT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de-AT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4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400" i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3" name="Textfeld 12">
                <a:extLst>
                  <a:ext uri="{FF2B5EF4-FFF2-40B4-BE49-F238E27FC236}">
                    <a16:creationId xmlns:a16="http://schemas.microsoft.com/office/drawing/2014/main" id="{6701F373-439A-4E3F-A810-E719547284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7" y="2546132"/>
                <a:ext cx="6096000" cy="461665"/>
              </a:xfrm>
              <a:prstGeom prst="rect">
                <a:avLst/>
              </a:prstGeom>
              <a:blipFill>
                <a:blip r:embed="rId5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9247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feld 6">
            <a:extLst>
              <a:ext uri="{FF2B5EF4-FFF2-40B4-BE49-F238E27FC236}">
                <a16:creationId xmlns:a16="http://schemas.microsoft.com/office/drawing/2014/main" id="{1976E8B7-FA58-484D-9BA0-A99B6BA4D002}"/>
              </a:ext>
            </a:extLst>
          </p:cNvPr>
          <p:cNvSpPr txBox="1"/>
          <p:nvPr/>
        </p:nvSpPr>
        <p:spPr>
          <a:xfrm>
            <a:off x="323849" y="341673"/>
            <a:ext cx="9572625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 1)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Bilde die Ableitungsfunktion der Funktion f mit Hilfe der </a:t>
            </a:r>
            <a:r>
              <a:rPr lang="de-AT" sz="1800" b="1" u="sng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Produktregel</a:t>
            </a:r>
            <a:r>
              <a:rPr lang="de-AT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Kontrolliere anschließend durch Ausmultizieren und Ableiten der Polynomfunktion.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B5094B8-4AA5-40D9-AAA4-C3AD6B5567D6}"/>
                  </a:ext>
                </a:extLst>
              </p:cNvPr>
              <p:cNvSpPr txBox="1"/>
              <p:nvPr/>
            </p:nvSpPr>
            <p:spPr>
              <a:xfrm>
                <a:off x="561975" y="1196459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DB5094B8-4AA5-40D9-AAA4-C3AD6B5567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75" y="1196459"/>
                <a:ext cx="6096000" cy="400110"/>
              </a:xfrm>
              <a:prstGeom prst="rect">
                <a:avLst/>
              </a:prstGeom>
              <a:blipFill>
                <a:blip r:embed="rId4"/>
                <a:stretch>
                  <a:fillRect l="-400" b="-1515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30710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151</Words>
  <Application>Microsoft Office PowerPoint</Application>
  <PresentationFormat>Breitbild</PresentationFormat>
  <Paragraphs>18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Calibri</vt:lpstr>
      <vt:lpstr>Cambria Math</vt:lpstr>
      <vt:lpstr>Georgia</vt:lpstr>
      <vt:lpstr>Trebuchet MS</vt:lpstr>
      <vt:lpstr>Wingdings</vt:lpstr>
      <vt:lpstr>Holzart</vt:lpstr>
      <vt:lpstr>Die Produktregel Ableitungsregeln - Differentialrechnung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2022-11-04T11:25:51Z</dcterms:modified>
</cp:coreProperties>
</file>