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78" r:id="rId3"/>
    <p:sldId id="295" r:id="rId4"/>
    <p:sldId id="304" r:id="rId5"/>
    <p:sldId id="305" r:id="rId6"/>
    <p:sldId id="308" r:id="rId7"/>
    <p:sldId id="309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00EF00AF-7374-4004-BECC-83B9B3A0BABB}"/>
    <pc:docChg chg="undo custSel addSld delSld modSld sldOrd">
      <pc:chgData name="Tegischer Lukas" userId="f78daebb-0565-485c-bd0e-1cd035e796ff" providerId="ADAL" clId="{00EF00AF-7374-4004-BECC-83B9B3A0BABB}" dt="2021-02-23T20:29:00.534" v="369" actId="20577"/>
      <pc:docMkLst>
        <pc:docMk/>
      </pc:docMkLst>
      <pc:sldChg chg="delSp modSp mod delAnim">
        <pc:chgData name="Tegischer Lukas" userId="f78daebb-0565-485c-bd0e-1cd035e796ff" providerId="ADAL" clId="{00EF00AF-7374-4004-BECC-83B9B3A0BABB}" dt="2021-02-23T20:15:07.725" v="34" actId="1076"/>
        <pc:sldMkLst>
          <pc:docMk/>
          <pc:sldMk cId="4068653008" sldId="278"/>
        </pc:sldMkLst>
        <pc:spChg chg="mod">
          <ac:chgData name="Tegischer Lukas" userId="f78daebb-0565-485c-bd0e-1cd035e796ff" providerId="ADAL" clId="{00EF00AF-7374-4004-BECC-83B9B3A0BABB}" dt="2021-02-23T20:15:07.725" v="34" actId="1076"/>
          <ac:spMkLst>
            <pc:docMk/>
            <pc:sldMk cId="4068653008" sldId="278"/>
            <ac:spMk id="2" creationId="{00000000-0000-0000-0000-000000000000}"/>
          </ac:spMkLst>
        </pc:spChg>
        <pc:spChg chg="mod">
          <ac:chgData name="Tegischer Lukas" userId="f78daebb-0565-485c-bd0e-1cd035e796ff" providerId="ADAL" clId="{00EF00AF-7374-4004-BECC-83B9B3A0BABB}" dt="2021-02-23T20:15:07.725" v="34" actId="1076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00EF00AF-7374-4004-BECC-83B9B3A0BABB}" dt="2021-02-23T20:15:03.309" v="33" actId="478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00EF00AF-7374-4004-BECC-83B9B3A0BABB}" dt="2021-02-23T20:15:03.309" v="33" actId="478"/>
          <ac:spMkLst>
            <pc:docMk/>
            <pc:sldMk cId="4068653008" sldId="278"/>
            <ac:spMk id="24" creationId="{1267665C-BB22-44DD-AAEE-157BC2DE603E}"/>
          </ac:spMkLst>
        </pc:spChg>
        <pc:spChg chg="del">
          <ac:chgData name="Tegischer Lukas" userId="f78daebb-0565-485c-bd0e-1cd035e796ff" providerId="ADAL" clId="{00EF00AF-7374-4004-BECC-83B9B3A0BABB}" dt="2021-02-23T20:15:03.309" v="33" actId="478"/>
          <ac:spMkLst>
            <pc:docMk/>
            <pc:sldMk cId="4068653008" sldId="278"/>
            <ac:spMk id="26" creationId="{EDC07A0E-182D-484F-B318-2D6B61757970}"/>
          </ac:spMkLst>
        </pc:spChg>
        <pc:spChg chg="del">
          <ac:chgData name="Tegischer Lukas" userId="f78daebb-0565-485c-bd0e-1cd035e796ff" providerId="ADAL" clId="{00EF00AF-7374-4004-BECC-83B9B3A0BABB}" dt="2021-02-23T20:15:03.309" v="33" actId="478"/>
          <ac:spMkLst>
            <pc:docMk/>
            <pc:sldMk cId="4068653008" sldId="278"/>
            <ac:spMk id="28" creationId="{57A4B4BC-4E19-4773-A13B-5D9F5EFC29E4}"/>
          </ac:spMkLst>
        </pc:spChg>
        <pc:spChg chg="del">
          <ac:chgData name="Tegischer Lukas" userId="f78daebb-0565-485c-bd0e-1cd035e796ff" providerId="ADAL" clId="{00EF00AF-7374-4004-BECC-83B9B3A0BABB}" dt="2021-02-23T20:15:03.309" v="33" actId="478"/>
          <ac:spMkLst>
            <pc:docMk/>
            <pc:sldMk cId="4068653008" sldId="278"/>
            <ac:spMk id="34" creationId="{2296717D-6A1A-437B-B445-06CD120BA2B8}"/>
          </ac:spMkLst>
        </pc:spChg>
        <pc:spChg chg="del">
          <ac:chgData name="Tegischer Lukas" userId="f78daebb-0565-485c-bd0e-1cd035e796ff" providerId="ADAL" clId="{00EF00AF-7374-4004-BECC-83B9B3A0BABB}" dt="2021-02-23T20:15:03.309" v="33" actId="478"/>
          <ac:spMkLst>
            <pc:docMk/>
            <pc:sldMk cId="4068653008" sldId="278"/>
            <ac:spMk id="36" creationId="{9314D855-6D3E-41E3-87FD-0EA945DBE1BA}"/>
          </ac:spMkLst>
        </pc:spChg>
      </pc:sldChg>
      <pc:sldChg chg="addSp delSp modSp mod delAnim modAnim">
        <pc:chgData name="Tegischer Lukas" userId="f78daebb-0565-485c-bd0e-1cd035e796ff" providerId="ADAL" clId="{00EF00AF-7374-4004-BECC-83B9B3A0BABB}" dt="2021-02-23T20:14:39.126" v="31"/>
        <pc:sldMkLst>
          <pc:docMk/>
          <pc:sldMk cId="442268101" sldId="295"/>
        </pc:sldMkLst>
        <pc:spChg chg="del">
          <ac:chgData name="Tegischer Lukas" userId="f78daebb-0565-485c-bd0e-1cd035e796ff" providerId="ADAL" clId="{00EF00AF-7374-4004-BECC-83B9B3A0BABB}" dt="2021-02-23T20:13:28.150" v="0" actId="478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00EF00AF-7374-4004-BECC-83B9B3A0BABB}" dt="2021-02-23T20:13:32.243" v="1" actId="478"/>
          <ac:spMkLst>
            <pc:docMk/>
            <pc:sldMk cId="442268101" sldId="295"/>
            <ac:spMk id="3" creationId="{D463DAB8-BEC5-4D31-A077-846751FB18C8}"/>
          </ac:spMkLst>
        </pc:spChg>
        <pc:picChg chg="mod">
          <ac:chgData name="Tegischer Lukas" userId="f78daebb-0565-485c-bd0e-1cd035e796ff" providerId="ADAL" clId="{00EF00AF-7374-4004-BECC-83B9B3A0BABB}" dt="2021-02-23T20:14:02.628" v="18" actId="1076"/>
          <ac:picMkLst>
            <pc:docMk/>
            <pc:sldMk cId="442268101" sldId="295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00EF00AF-7374-4004-BECC-83B9B3A0BABB}" dt="2021-02-23T20:14:01.445" v="17" actId="1076"/>
          <ac:picMkLst>
            <pc:docMk/>
            <pc:sldMk cId="442268101" sldId="295"/>
            <ac:picMk id="6" creationId="{1A46B133-3B32-40FA-BC1D-6A80CC7F8867}"/>
          </ac:picMkLst>
        </pc:picChg>
        <pc:picChg chg="add mod">
          <ac:chgData name="Tegischer Lukas" userId="f78daebb-0565-485c-bd0e-1cd035e796ff" providerId="ADAL" clId="{00EF00AF-7374-4004-BECC-83B9B3A0BABB}" dt="2021-02-23T20:14:04.124" v="19" actId="1076"/>
          <ac:picMkLst>
            <pc:docMk/>
            <pc:sldMk cId="442268101" sldId="295"/>
            <ac:picMk id="7" creationId="{5B146B07-14D9-4FE8-A6B8-CB0252BD9D38}"/>
          </ac:picMkLst>
        </pc:picChg>
        <pc:picChg chg="add mod">
          <ac:chgData name="Tegischer Lukas" userId="f78daebb-0565-485c-bd0e-1cd035e796ff" providerId="ADAL" clId="{00EF00AF-7374-4004-BECC-83B9B3A0BABB}" dt="2021-02-23T20:14:24.604" v="28" actId="1076"/>
          <ac:picMkLst>
            <pc:docMk/>
            <pc:sldMk cId="442268101" sldId="295"/>
            <ac:picMk id="8" creationId="{5032ACB4-2E27-4DC7-B593-CBD819F93CC4}"/>
          </ac:picMkLst>
        </pc:picChg>
      </pc:sldChg>
      <pc:sldChg chg="delSp del mod">
        <pc:chgData name="Tegischer Lukas" userId="f78daebb-0565-485c-bd0e-1cd035e796ff" providerId="ADAL" clId="{00EF00AF-7374-4004-BECC-83B9B3A0BABB}" dt="2021-02-23T20:15:13.034" v="35" actId="47"/>
        <pc:sldMkLst>
          <pc:docMk/>
          <pc:sldMk cId="3743061103" sldId="301"/>
        </pc:sldMkLst>
        <pc:picChg chg="del">
          <ac:chgData name="Tegischer Lukas" userId="f78daebb-0565-485c-bd0e-1cd035e796ff" providerId="ADAL" clId="{00EF00AF-7374-4004-BECC-83B9B3A0BABB}" dt="2021-02-23T20:13:39.482" v="5" actId="21"/>
          <ac:picMkLst>
            <pc:docMk/>
            <pc:sldMk cId="3743061103" sldId="301"/>
            <ac:picMk id="6" creationId="{9B2030F0-2E54-40FD-BC1D-B4504385876D}"/>
          </ac:picMkLst>
        </pc:picChg>
      </pc:sldChg>
      <pc:sldChg chg="delSp del mod delAnim">
        <pc:chgData name="Tegischer Lukas" userId="f78daebb-0565-485c-bd0e-1cd035e796ff" providerId="ADAL" clId="{00EF00AF-7374-4004-BECC-83B9B3A0BABB}" dt="2021-02-23T20:15:13.034" v="35" actId="47"/>
        <pc:sldMkLst>
          <pc:docMk/>
          <pc:sldMk cId="2048505435" sldId="302"/>
        </pc:sldMkLst>
        <pc:picChg chg="del">
          <ac:chgData name="Tegischer Lukas" userId="f78daebb-0565-485c-bd0e-1cd035e796ff" providerId="ADAL" clId="{00EF00AF-7374-4004-BECC-83B9B3A0BABB}" dt="2021-02-23T20:13:50.094" v="11" actId="21"/>
          <ac:picMkLst>
            <pc:docMk/>
            <pc:sldMk cId="2048505435" sldId="302"/>
            <ac:picMk id="7" creationId="{1191BD69-9BDF-49BA-A1B7-C1BCA93484D8}"/>
          </ac:picMkLst>
        </pc:picChg>
      </pc:sldChg>
      <pc:sldChg chg="delSp del mod">
        <pc:chgData name="Tegischer Lukas" userId="f78daebb-0565-485c-bd0e-1cd035e796ff" providerId="ADAL" clId="{00EF00AF-7374-4004-BECC-83B9B3A0BABB}" dt="2021-02-23T20:15:13.034" v="35" actId="47"/>
        <pc:sldMkLst>
          <pc:docMk/>
          <pc:sldMk cId="1621704180" sldId="303"/>
        </pc:sldMkLst>
        <pc:picChg chg="del">
          <ac:chgData name="Tegischer Lukas" userId="f78daebb-0565-485c-bd0e-1cd035e796ff" providerId="ADAL" clId="{00EF00AF-7374-4004-BECC-83B9B3A0BABB}" dt="2021-02-23T20:14:06.549" v="20" actId="21"/>
          <ac:picMkLst>
            <pc:docMk/>
            <pc:sldMk cId="1621704180" sldId="303"/>
            <ac:picMk id="8" creationId="{67164C17-D6D1-40BA-8A47-48CDFDF22E55}"/>
          </ac:picMkLst>
        </pc:picChg>
      </pc:sldChg>
      <pc:sldChg chg="delSp modSp mod delAnim">
        <pc:chgData name="Tegischer Lukas" userId="f78daebb-0565-485c-bd0e-1cd035e796ff" providerId="ADAL" clId="{00EF00AF-7374-4004-BECC-83B9B3A0BABB}" dt="2021-02-23T20:15:22.157" v="38" actId="1076"/>
        <pc:sldMkLst>
          <pc:docMk/>
          <pc:sldMk cId="398536904" sldId="304"/>
        </pc:sldMkLst>
        <pc:spChg chg="del">
          <ac:chgData name="Tegischer Lukas" userId="f78daebb-0565-485c-bd0e-1cd035e796ff" providerId="ADAL" clId="{00EF00AF-7374-4004-BECC-83B9B3A0BABB}" dt="2021-02-23T20:15:17.184" v="37" actId="478"/>
          <ac:spMkLst>
            <pc:docMk/>
            <pc:sldMk cId="398536904" sldId="304"/>
            <ac:spMk id="2" creationId="{00000000-0000-0000-0000-000000000000}"/>
          </ac:spMkLst>
        </pc:spChg>
        <pc:spChg chg="del">
          <ac:chgData name="Tegischer Lukas" userId="f78daebb-0565-485c-bd0e-1cd035e796ff" providerId="ADAL" clId="{00EF00AF-7374-4004-BECC-83B9B3A0BABB}" dt="2021-02-23T20:15:17.184" v="37" actId="478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00EF00AF-7374-4004-BECC-83B9B3A0BABB}" dt="2021-02-23T20:15:15.726" v="36" actId="478"/>
          <ac:spMkLst>
            <pc:docMk/>
            <pc:sldMk cId="398536904" sldId="304"/>
            <ac:spMk id="5" creationId="{443B6E9E-E40F-4CCD-9C78-9ED44D4C0D83}"/>
          </ac:spMkLst>
        </pc:spChg>
        <pc:spChg chg="mod">
          <ac:chgData name="Tegischer Lukas" userId="f78daebb-0565-485c-bd0e-1cd035e796ff" providerId="ADAL" clId="{00EF00AF-7374-4004-BECC-83B9B3A0BABB}" dt="2021-02-23T20:15:22.157" v="38" actId="1076"/>
          <ac:spMkLst>
            <pc:docMk/>
            <pc:sldMk cId="398536904" sldId="304"/>
            <ac:spMk id="9" creationId="{4AE1A34B-574E-488C-8C29-85E631BDB48C}"/>
          </ac:spMkLst>
        </pc:spChg>
        <pc:spChg chg="mod">
          <ac:chgData name="Tegischer Lukas" userId="f78daebb-0565-485c-bd0e-1cd035e796ff" providerId="ADAL" clId="{00EF00AF-7374-4004-BECC-83B9B3A0BABB}" dt="2021-02-23T20:15:22.157" v="38" actId="1076"/>
          <ac:spMkLst>
            <pc:docMk/>
            <pc:sldMk cId="398536904" sldId="304"/>
            <ac:spMk id="10" creationId="{C7288A15-EB1B-4C46-AD63-9CFD0317C3E0}"/>
          </ac:spMkLst>
        </pc:spChg>
        <pc:spChg chg="mod">
          <ac:chgData name="Tegischer Lukas" userId="f78daebb-0565-485c-bd0e-1cd035e796ff" providerId="ADAL" clId="{00EF00AF-7374-4004-BECC-83B9B3A0BABB}" dt="2021-02-23T20:15:22.157" v="38" actId="1076"/>
          <ac:spMkLst>
            <pc:docMk/>
            <pc:sldMk cId="398536904" sldId="304"/>
            <ac:spMk id="11" creationId="{3E58E44B-99C7-4B96-B549-3EC23F5C334E}"/>
          </ac:spMkLst>
        </pc:spChg>
        <pc:picChg chg="mod">
          <ac:chgData name="Tegischer Lukas" userId="f78daebb-0565-485c-bd0e-1cd035e796ff" providerId="ADAL" clId="{00EF00AF-7374-4004-BECC-83B9B3A0BABB}" dt="2021-02-23T20:15:22.157" v="38" actId="1076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00EF00AF-7374-4004-BECC-83B9B3A0BABB}" dt="2021-02-23T20:15:17.184" v="37" actId="478"/>
          <ac:picMkLst>
            <pc:docMk/>
            <pc:sldMk cId="398536904" sldId="304"/>
            <ac:picMk id="14" creationId="{053D7308-DE5D-4085-8981-CCF5F27D1668}"/>
          </ac:picMkLst>
        </pc:picChg>
      </pc:sldChg>
      <pc:sldChg chg="addSp delSp modSp add mod ord modTransition modAnim">
        <pc:chgData name="Tegischer Lukas" userId="f78daebb-0565-485c-bd0e-1cd035e796ff" providerId="ADAL" clId="{00EF00AF-7374-4004-BECC-83B9B3A0BABB}" dt="2021-02-23T20:19:28.153" v="276" actId="6549"/>
        <pc:sldMkLst>
          <pc:docMk/>
          <pc:sldMk cId="2925091589" sldId="305"/>
        </pc:sldMkLst>
        <pc:spChg chg="mod">
          <ac:chgData name="Tegischer Lukas" userId="f78daebb-0565-485c-bd0e-1cd035e796ff" providerId="ADAL" clId="{00EF00AF-7374-4004-BECC-83B9B3A0BABB}" dt="2021-02-23T20:19:28.153" v="276" actId="6549"/>
          <ac:spMkLst>
            <pc:docMk/>
            <pc:sldMk cId="2925091589" sldId="305"/>
            <ac:spMk id="2" creationId="{00000000-0000-0000-0000-000000000000}"/>
          </ac:spMkLst>
        </pc:spChg>
        <pc:spChg chg="del">
          <ac:chgData name="Tegischer Lukas" userId="f78daebb-0565-485c-bd0e-1cd035e796ff" providerId="ADAL" clId="{00EF00AF-7374-4004-BECC-83B9B3A0BABB}" dt="2021-02-23T20:16:26.794" v="128" actId="478"/>
          <ac:spMkLst>
            <pc:docMk/>
            <pc:sldMk cId="2925091589" sldId="305"/>
            <ac:spMk id="3" creationId="{9C7D46E8-AAC5-4CB9-8F38-4FBEE563BA6B}"/>
          </ac:spMkLst>
        </pc:spChg>
        <pc:spChg chg="add mod">
          <ac:chgData name="Tegischer Lukas" userId="f78daebb-0565-485c-bd0e-1cd035e796ff" providerId="ADAL" clId="{00EF00AF-7374-4004-BECC-83B9B3A0BABB}" dt="2021-02-23T20:17:38.773" v="146" actId="1076"/>
          <ac:spMkLst>
            <pc:docMk/>
            <pc:sldMk cId="2925091589" sldId="305"/>
            <ac:spMk id="4" creationId="{FB6DB180-1EA6-4D1D-9CC3-3D843A052F00}"/>
          </ac:spMkLst>
        </pc:spChg>
        <pc:spChg chg="add mod">
          <ac:chgData name="Tegischer Lukas" userId="f78daebb-0565-485c-bd0e-1cd035e796ff" providerId="ADAL" clId="{00EF00AF-7374-4004-BECC-83B9B3A0BABB}" dt="2021-02-23T20:18:45.850" v="261" actId="20577"/>
          <ac:spMkLst>
            <pc:docMk/>
            <pc:sldMk cId="2925091589" sldId="305"/>
            <ac:spMk id="5" creationId="{A4344B2E-078B-4C75-A2BE-FEE015A91392}"/>
          </ac:spMkLst>
        </pc:spChg>
        <pc:picChg chg="add mod">
          <ac:chgData name="Tegischer Lukas" userId="f78daebb-0565-485c-bd0e-1cd035e796ff" providerId="ADAL" clId="{00EF00AF-7374-4004-BECC-83B9B3A0BABB}" dt="2021-02-23T20:17:31.772" v="145" actId="1076"/>
          <ac:picMkLst>
            <pc:docMk/>
            <pc:sldMk cId="2925091589" sldId="305"/>
            <ac:picMk id="6" creationId="{9808A5E7-E11D-40A2-A4C0-E575C96A7C14}"/>
          </ac:picMkLst>
        </pc:picChg>
        <pc:cxnChg chg="add mod">
          <ac:chgData name="Tegischer Lukas" userId="f78daebb-0565-485c-bd0e-1cd035e796ff" providerId="ADAL" clId="{00EF00AF-7374-4004-BECC-83B9B3A0BABB}" dt="2021-02-23T20:18:37.531" v="257" actId="1582"/>
          <ac:cxnSpMkLst>
            <pc:docMk/>
            <pc:sldMk cId="2925091589" sldId="305"/>
            <ac:cxnSpMk id="8" creationId="{96DBE7CC-B1A5-4F15-8B3F-5C2E46AE4637}"/>
          </ac:cxnSpMkLst>
        </pc:cxnChg>
        <pc:cxnChg chg="add mod">
          <ac:chgData name="Tegischer Lukas" userId="f78daebb-0565-485c-bd0e-1cd035e796ff" providerId="ADAL" clId="{00EF00AF-7374-4004-BECC-83B9B3A0BABB}" dt="2021-02-23T20:18:43.606" v="260" actId="14100"/>
          <ac:cxnSpMkLst>
            <pc:docMk/>
            <pc:sldMk cId="2925091589" sldId="305"/>
            <ac:cxnSpMk id="11" creationId="{C5F30D7D-11B3-4070-9FE9-034FEC65E4BA}"/>
          </ac:cxnSpMkLst>
        </pc:cxnChg>
      </pc:sldChg>
      <pc:sldChg chg="addSp delSp add del mod addAnim delAnim">
        <pc:chgData name="Tegischer Lukas" userId="f78daebb-0565-485c-bd0e-1cd035e796ff" providerId="ADAL" clId="{00EF00AF-7374-4004-BECC-83B9B3A0BABB}" dt="2021-02-23T20:19:32.184" v="278" actId="47"/>
        <pc:sldMkLst>
          <pc:docMk/>
          <pc:sldMk cId="3695425091" sldId="306"/>
        </pc:sldMkLst>
        <pc:spChg chg="add del">
          <ac:chgData name="Tegischer Lukas" userId="f78daebb-0565-485c-bd0e-1cd035e796ff" providerId="ADAL" clId="{00EF00AF-7374-4004-BECC-83B9B3A0BABB}" dt="2021-02-23T20:19:17.328" v="269" actId="478"/>
          <ac:spMkLst>
            <pc:docMk/>
            <pc:sldMk cId="3695425091" sldId="306"/>
            <ac:spMk id="4" creationId="{FB6DB180-1EA6-4D1D-9CC3-3D843A052F00}"/>
          </ac:spMkLst>
        </pc:spChg>
        <pc:spChg chg="add del">
          <ac:chgData name="Tegischer Lukas" userId="f78daebb-0565-485c-bd0e-1cd035e796ff" providerId="ADAL" clId="{00EF00AF-7374-4004-BECC-83B9B3A0BABB}" dt="2021-02-23T20:19:17.328" v="269" actId="478"/>
          <ac:spMkLst>
            <pc:docMk/>
            <pc:sldMk cId="3695425091" sldId="306"/>
            <ac:spMk id="5" creationId="{A4344B2E-078B-4C75-A2BE-FEE015A91392}"/>
          </ac:spMkLst>
        </pc:spChg>
        <pc:picChg chg="add del">
          <ac:chgData name="Tegischer Lukas" userId="f78daebb-0565-485c-bd0e-1cd035e796ff" providerId="ADAL" clId="{00EF00AF-7374-4004-BECC-83B9B3A0BABB}" dt="2021-02-23T20:19:17.328" v="269" actId="478"/>
          <ac:picMkLst>
            <pc:docMk/>
            <pc:sldMk cId="3695425091" sldId="306"/>
            <ac:picMk id="6" creationId="{9808A5E7-E11D-40A2-A4C0-E575C96A7C14}"/>
          </ac:picMkLst>
        </pc:picChg>
        <pc:cxnChg chg="add del">
          <ac:chgData name="Tegischer Lukas" userId="f78daebb-0565-485c-bd0e-1cd035e796ff" providerId="ADAL" clId="{00EF00AF-7374-4004-BECC-83B9B3A0BABB}" dt="2021-02-23T20:19:17.328" v="269" actId="478"/>
          <ac:cxnSpMkLst>
            <pc:docMk/>
            <pc:sldMk cId="3695425091" sldId="306"/>
            <ac:cxnSpMk id="8" creationId="{96DBE7CC-B1A5-4F15-8B3F-5C2E46AE4637}"/>
          </ac:cxnSpMkLst>
        </pc:cxnChg>
        <pc:cxnChg chg="add del">
          <ac:chgData name="Tegischer Lukas" userId="f78daebb-0565-485c-bd0e-1cd035e796ff" providerId="ADAL" clId="{00EF00AF-7374-4004-BECC-83B9B3A0BABB}" dt="2021-02-23T20:19:17.328" v="269" actId="478"/>
          <ac:cxnSpMkLst>
            <pc:docMk/>
            <pc:sldMk cId="3695425091" sldId="306"/>
            <ac:cxnSpMk id="11" creationId="{C5F30D7D-11B3-4070-9FE9-034FEC65E4BA}"/>
          </ac:cxnSpMkLst>
        </pc:cxnChg>
      </pc:sldChg>
      <pc:sldChg chg="add del">
        <pc:chgData name="Tegischer Lukas" userId="f78daebb-0565-485c-bd0e-1cd035e796ff" providerId="ADAL" clId="{00EF00AF-7374-4004-BECC-83B9B3A0BABB}" dt="2021-02-23T20:19:32.749" v="279" actId="47"/>
        <pc:sldMkLst>
          <pc:docMk/>
          <pc:sldMk cId="3032870238" sldId="307"/>
        </pc:sldMkLst>
      </pc:sldChg>
      <pc:sldChg chg="addSp delSp modSp add mod delAnim">
        <pc:chgData name="Tegischer Lukas" userId="f78daebb-0565-485c-bd0e-1cd035e796ff" providerId="ADAL" clId="{00EF00AF-7374-4004-BECC-83B9B3A0BABB}" dt="2021-02-23T20:28:49.730" v="350" actId="1076"/>
        <pc:sldMkLst>
          <pc:docMk/>
          <pc:sldMk cId="1222375547" sldId="308"/>
        </pc:sldMkLst>
        <pc:spChg chg="mod">
          <ac:chgData name="Tegischer Lukas" userId="f78daebb-0565-485c-bd0e-1cd035e796ff" providerId="ADAL" clId="{00EF00AF-7374-4004-BECC-83B9B3A0BABB}" dt="2021-02-23T20:19:35.678" v="280" actId="20577"/>
          <ac:spMkLst>
            <pc:docMk/>
            <pc:sldMk cId="122237554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00EF00AF-7374-4004-BECC-83B9B3A0BABB}" dt="2021-02-23T20:26:13.828" v="338" actId="1076"/>
          <ac:spMkLst>
            <pc:docMk/>
            <pc:sldMk cId="1222375547" sldId="308"/>
            <ac:spMk id="3" creationId="{46A72C8F-6F55-41A0-84E5-195B0F8EC79F}"/>
          </ac:spMkLst>
        </pc:spChg>
        <pc:spChg chg="del">
          <ac:chgData name="Tegischer Lukas" userId="f78daebb-0565-485c-bd0e-1cd035e796ff" providerId="ADAL" clId="{00EF00AF-7374-4004-BECC-83B9B3A0BABB}" dt="2021-02-23T20:19:38.812" v="282" actId="478"/>
          <ac:spMkLst>
            <pc:docMk/>
            <pc:sldMk cId="1222375547" sldId="308"/>
            <ac:spMk id="4" creationId="{FB6DB180-1EA6-4D1D-9CC3-3D843A052F00}"/>
          </ac:spMkLst>
        </pc:spChg>
        <pc:spChg chg="del">
          <ac:chgData name="Tegischer Lukas" userId="f78daebb-0565-485c-bd0e-1cd035e796ff" providerId="ADAL" clId="{00EF00AF-7374-4004-BECC-83B9B3A0BABB}" dt="2021-02-23T20:19:38.812" v="282" actId="478"/>
          <ac:spMkLst>
            <pc:docMk/>
            <pc:sldMk cId="1222375547" sldId="308"/>
            <ac:spMk id="5" creationId="{A4344B2E-078B-4C75-A2BE-FEE015A91392}"/>
          </ac:spMkLst>
        </pc:spChg>
        <pc:picChg chg="del">
          <ac:chgData name="Tegischer Lukas" userId="f78daebb-0565-485c-bd0e-1cd035e796ff" providerId="ADAL" clId="{00EF00AF-7374-4004-BECC-83B9B3A0BABB}" dt="2021-02-23T20:19:37.097" v="281" actId="478"/>
          <ac:picMkLst>
            <pc:docMk/>
            <pc:sldMk cId="1222375547" sldId="308"/>
            <ac:picMk id="6" creationId="{9808A5E7-E11D-40A2-A4C0-E575C96A7C14}"/>
          </ac:picMkLst>
        </pc:picChg>
        <pc:picChg chg="add mod">
          <ac:chgData name="Tegischer Lukas" userId="f78daebb-0565-485c-bd0e-1cd035e796ff" providerId="ADAL" clId="{00EF00AF-7374-4004-BECC-83B9B3A0BABB}" dt="2021-02-23T20:28:43.069" v="346" actId="1076"/>
          <ac:picMkLst>
            <pc:docMk/>
            <pc:sldMk cId="1222375547" sldId="308"/>
            <ac:picMk id="10" creationId="{B0A4F853-8190-488F-8265-72B2D616C811}"/>
          </ac:picMkLst>
        </pc:picChg>
        <pc:picChg chg="add mod">
          <ac:chgData name="Tegischer Lukas" userId="f78daebb-0565-485c-bd0e-1cd035e796ff" providerId="ADAL" clId="{00EF00AF-7374-4004-BECC-83B9B3A0BABB}" dt="2021-02-23T20:28:49.730" v="350" actId="1076"/>
          <ac:picMkLst>
            <pc:docMk/>
            <pc:sldMk cId="1222375547" sldId="308"/>
            <ac:picMk id="12" creationId="{58A7D912-9E2D-4FC9-A3C7-2FA1B5CDA8D2}"/>
          </ac:picMkLst>
        </pc:picChg>
        <pc:cxnChg chg="del">
          <ac:chgData name="Tegischer Lukas" userId="f78daebb-0565-485c-bd0e-1cd035e796ff" providerId="ADAL" clId="{00EF00AF-7374-4004-BECC-83B9B3A0BABB}" dt="2021-02-23T20:19:38.812" v="282" actId="478"/>
          <ac:cxnSpMkLst>
            <pc:docMk/>
            <pc:sldMk cId="1222375547" sldId="308"/>
            <ac:cxnSpMk id="8" creationId="{96DBE7CC-B1A5-4F15-8B3F-5C2E46AE4637}"/>
          </ac:cxnSpMkLst>
        </pc:cxnChg>
        <pc:cxnChg chg="del">
          <ac:chgData name="Tegischer Lukas" userId="f78daebb-0565-485c-bd0e-1cd035e796ff" providerId="ADAL" clId="{00EF00AF-7374-4004-BECC-83B9B3A0BABB}" dt="2021-02-23T20:19:38.812" v="282" actId="478"/>
          <ac:cxnSpMkLst>
            <pc:docMk/>
            <pc:sldMk cId="1222375547" sldId="308"/>
            <ac:cxnSpMk id="11" creationId="{C5F30D7D-11B3-4070-9FE9-034FEC65E4BA}"/>
          </ac:cxnSpMkLst>
        </pc:cxnChg>
      </pc:sldChg>
      <pc:sldChg chg="addSp delSp modSp add mod">
        <pc:chgData name="Tegischer Lukas" userId="f78daebb-0565-485c-bd0e-1cd035e796ff" providerId="ADAL" clId="{00EF00AF-7374-4004-BECC-83B9B3A0BABB}" dt="2021-02-23T20:28:08.878" v="339" actId="1076"/>
        <pc:sldMkLst>
          <pc:docMk/>
          <pc:sldMk cId="3445667153" sldId="309"/>
        </pc:sldMkLst>
        <pc:spChg chg="del">
          <ac:chgData name="Tegischer Lukas" userId="f78daebb-0565-485c-bd0e-1cd035e796ff" providerId="ADAL" clId="{00EF00AF-7374-4004-BECC-83B9B3A0BABB}" dt="2021-02-23T20:25:35.735" v="323" actId="478"/>
          <ac:spMkLst>
            <pc:docMk/>
            <pc:sldMk cId="3445667153" sldId="309"/>
            <ac:spMk id="2" creationId="{00000000-0000-0000-0000-000000000000}"/>
          </ac:spMkLst>
        </pc:spChg>
        <pc:spChg chg="del">
          <ac:chgData name="Tegischer Lukas" userId="f78daebb-0565-485c-bd0e-1cd035e796ff" providerId="ADAL" clId="{00EF00AF-7374-4004-BECC-83B9B3A0BABB}" dt="2021-02-23T20:21:51.969" v="315" actId="478"/>
          <ac:spMkLst>
            <pc:docMk/>
            <pc:sldMk cId="3445667153" sldId="309"/>
            <ac:spMk id="3" creationId="{46A72C8F-6F55-41A0-84E5-195B0F8EC79F}"/>
          </ac:spMkLst>
        </pc:spChg>
        <pc:spChg chg="add mod">
          <ac:chgData name="Tegischer Lukas" userId="f78daebb-0565-485c-bd0e-1cd035e796ff" providerId="ADAL" clId="{00EF00AF-7374-4004-BECC-83B9B3A0BABB}" dt="2021-02-23T20:28:08.878" v="339" actId="1076"/>
          <ac:spMkLst>
            <pc:docMk/>
            <pc:sldMk cId="3445667153" sldId="309"/>
            <ac:spMk id="4" creationId="{973B5B53-E71C-4706-B3CF-16E4C0B7BBCA}"/>
          </ac:spMkLst>
        </pc:spChg>
        <pc:picChg chg="add mod">
          <ac:chgData name="Tegischer Lukas" userId="f78daebb-0565-485c-bd0e-1cd035e796ff" providerId="ADAL" clId="{00EF00AF-7374-4004-BECC-83B9B3A0BABB}" dt="2021-02-23T20:25:47.734" v="329" actId="1076"/>
          <ac:picMkLst>
            <pc:docMk/>
            <pc:sldMk cId="3445667153" sldId="309"/>
            <ac:picMk id="5" creationId="{CAA28F0F-5420-466A-88C0-E23FC05C107A}"/>
          </ac:picMkLst>
        </pc:picChg>
      </pc:sldChg>
      <pc:sldChg chg="modSp new mod">
        <pc:chgData name="Tegischer Lukas" userId="f78daebb-0565-485c-bd0e-1cd035e796ff" providerId="ADAL" clId="{00EF00AF-7374-4004-BECC-83B9B3A0BABB}" dt="2021-02-23T20:29:00.534" v="369" actId="20577"/>
        <pc:sldMkLst>
          <pc:docMk/>
          <pc:sldMk cId="492906735" sldId="310"/>
        </pc:sldMkLst>
        <pc:spChg chg="mod">
          <ac:chgData name="Tegischer Lukas" userId="f78daebb-0565-485c-bd0e-1cd035e796ff" providerId="ADAL" clId="{00EF00AF-7374-4004-BECC-83B9B3A0BABB}" dt="2021-02-23T20:29:00.534" v="369" actId="20577"/>
          <ac:spMkLst>
            <pc:docMk/>
            <pc:sldMk cId="492906735" sldId="310"/>
            <ac:spMk id="2" creationId="{409589CE-9021-4EBD-8A16-CB70A1078E28}"/>
          </ac:spMkLst>
        </pc:sp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15A0212D-7290-4F29-9100-1E07E2BDEC90}"/>
    <pc:docChg chg="custSel delSld modSld">
      <pc:chgData name="Tegischer Lukas" userId="f78daebb-0565-485c-bd0e-1cd035e796ff" providerId="ADAL" clId="{15A0212D-7290-4F29-9100-1E07E2BDEC90}" dt="2022-11-04T11:07:49.684" v="7" actId="47"/>
      <pc:docMkLst>
        <pc:docMk/>
      </pc:docMkLst>
      <pc:sldChg chg="delSp mod">
        <pc:chgData name="Tegischer Lukas" userId="f78daebb-0565-485c-bd0e-1cd035e796ff" providerId="ADAL" clId="{15A0212D-7290-4F29-9100-1E07E2BDEC90}" dt="2022-11-04T11:07:39.659" v="0" actId="478"/>
        <pc:sldMkLst>
          <pc:docMk/>
          <pc:sldMk cId="336392357" sldId="256"/>
        </pc:sldMkLst>
        <pc:picChg chg="del">
          <ac:chgData name="Tegischer Lukas" userId="f78daebb-0565-485c-bd0e-1cd035e796ff" providerId="ADAL" clId="{15A0212D-7290-4F29-9100-1E07E2BDEC90}" dt="2022-11-04T11:07:39.659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Sp mod">
        <pc:chgData name="Tegischer Lukas" userId="f78daebb-0565-485c-bd0e-1cd035e796ff" providerId="ADAL" clId="{15A0212D-7290-4F29-9100-1E07E2BDEC90}" dt="2022-11-04T11:07:40.720" v="1" actId="478"/>
        <pc:sldMkLst>
          <pc:docMk/>
          <pc:sldMk cId="4068653008" sldId="278"/>
        </pc:sldMkLst>
        <pc:picChg chg="del">
          <ac:chgData name="Tegischer Lukas" userId="f78daebb-0565-485c-bd0e-1cd035e796ff" providerId="ADAL" clId="{15A0212D-7290-4F29-9100-1E07E2BDEC90}" dt="2022-11-04T11:07:40.720" v="1" actId="478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15A0212D-7290-4F29-9100-1E07E2BDEC90}" dt="2022-11-04T11:07:48.535" v="6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15A0212D-7290-4F29-9100-1E07E2BDEC90}" dt="2022-11-04T11:07:41.283" v="2" actId="478"/>
        <pc:sldMkLst>
          <pc:docMk/>
          <pc:sldMk cId="442268101" sldId="295"/>
        </pc:sldMkLst>
        <pc:picChg chg="del">
          <ac:chgData name="Tegischer Lukas" userId="f78daebb-0565-485c-bd0e-1cd035e796ff" providerId="ADAL" clId="{15A0212D-7290-4F29-9100-1E07E2BDEC90}" dt="2022-11-04T11:07:41.283" v="2" actId="478"/>
          <ac:picMkLst>
            <pc:docMk/>
            <pc:sldMk cId="442268101" sldId="29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15A0212D-7290-4F29-9100-1E07E2BDEC90}" dt="2022-11-04T11:07:43.266" v="3" actId="478"/>
        <pc:sldMkLst>
          <pc:docMk/>
          <pc:sldMk cId="2925091589" sldId="305"/>
        </pc:sldMkLst>
        <pc:picChg chg="del">
          <ac:chgData name="Tegischer Lukas" userId="f78daebb-0565-485c-bd0e-1cd035e796ff" providerId="ADAL" clId="{15A0212D-7290-4F29-9100-1E07E2BDEC90}" dt="2022-11-04T11:07:43.266" v="3" actId="478"/>
          <ac:picMkLst>
            <pc:docMk/>
            <pc:sldMk cId="2925091589" sldId="30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15A0212D-7290-4F29-9100-1E07E2BDEC90}" dt="2022-11-04T11:07:43.997" v="4" actId="478"/>
        <pc:sldMkLst>
          <pc:docMk/>
          <pc:sldMk cId="1222375547" sldId="308"/>
        </pc:sldMkLst>
        <pc:picChg chg="del">
          <ac:chgData name="Tegischer Lukas" userId="f78daebb-0565-485c-bd0e-1cd035e796ff" providerId="ADAL" clId="{15A0212D-7290-4F29-9100-1E07E2BDEC90}" dt="2022-11-04T11:07:43.997" v="4" actId="478"/>
          <ac:picMkLst>
            <pc:docMk/>
            <pc:sldMk cId="1222375547" sldId="308"/>
            <ac:picMk id="14" creationId="{053D7308-DE5D-4085-8981-CCF5F27D1668}"/>
          </ac:picMkLst>
        </pc:picChg>
      </pc:sldChg>
      <pc:sldChg chg="modSp mod">
        <pc:chgData name="Tegischer Lukas" userId="f78daebb-0565-485c-bd0e-1cd035e796ff" providerId="ADAL" clId="{15A0212D-7290-4F29-9100-1E07E2BDEC90}" dt="2022-11-04T11:07:45.026" v="5" actId="1036"/>
        <pc:sldMkLst>
          <pc:docMk/>
          <pc:sldMk cId="3445667153" sldId="309"/>
        </pc:sldMkLst>
        <pc:picChg chg="mod">
          <ac:chgData name="Tegischer Lukas" userId="f78daebb-0565-485c-bd0e-1cd035e796ff" providerId="ADAL" clId="{15A0212D-7290-4F29-9100-1E07E2BDEC90}" dt="2022-11-04T11:07:45.026" v="5" actId="1036"/>
          <ac:picMkLst>
            <pc:docMk/>
            <pc:sldMk cId="3445667153" sldId="309"/>
            <ac:picMk id="5" creationId="{CAA28F0F-5420-466A-88C0-E23FC05C107A}"/>
          </ac:picMkLst>
        </pc:picChg>
      </pc:sldChg>
      <pc:sldChg chg="del">
        <pc:chgData name="Tegischer Lukas" userId="f78daebb-0565-485c-bd0e-1cd035e796ff" providerId="ADAL" clId="{15A0212D-7290-4F29-9100-1E07E2BDEC90}" dt="2022-11-04T11:07:49.684" v="7" actId="47"/>
        <pc:sldMkLst>
          <pc:docMk/>
          <pc:sldMk cId="492906735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132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488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9617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5984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6369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911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8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2158889" y="1771135"/>
                <a:ext cx="9394935" cy="2068438"/>
              </a:xfrm>
              <a:ln w="28575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algn="ctr"/>
                <a:r>
                  <a:rPr lang="de-AT" sz="4400" b="1" cap="none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Parametervariation - </a:t>
                </a:r>
                <a14:m>
                  <m:oMath xmlns:m="http://schemas.openxmlformats.org/officeDocument/2006/math">
                    <m:r>
                      <a:rPr lang="de-AT" sz="4400" b="1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4400" b="1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4400" b="1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4400" b="1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AT" sz="4400" b="1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𝒂</m:t>
                    </m:r>
                    <m:sSup>
                      <m:sSupPr>
                        <m:ctrlPr>
                          <a:rPr lang="de-AT" sz="4400" b="1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AT" sz="4400" b="1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de-AT" sz="4400" b="1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𝒓</m:t>
                        </m:r>
                      </m:sup>
                    </m:sSup>
                    <m:r>
                      <a:rPr lang="de-AT" sz="4400" b="1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de-AT" sz="4400" b="1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𝒃</m:t>
                    </m:r>
                  </m:oMath>
                </a14:m>
                <a:endParaRPr lang="de-AT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58889" y="1771135"/>
                <a:ext cx="9394935" cy="2068438"/>
              </a:xfr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14732" y="2444784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Potenzfunktionen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9C7D46E8-AAC5-4CB9-8F38-4FBEE563BA6B}"/>
                  </a:ext>
                </a:extLst>
              </p:cNvPr>
              <p:cNvSpPr/>
              <p:nvPr/>
            </p:nvSpPr>
            <p:spPr>
              <a:xfrm>
                <a:off x="745929" y="3213556"/>
                <a:ext cx="10911297" cy="4308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200" dirty="0"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Eine reelle Funktion der Form </a:t>
                </a:r>
                <a14:m>
                  <m:oMath xmlns:m="http://schemas.openxmlformats.org/officeDocument/2006/math">
                    <m:r>
                      <a:rPr lang="de-AT" sz="2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2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20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20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2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2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r>
                      <a:rPr lang="de-AT" sz="2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(</m:t>
                    </m:r>
                    <m:r>
                      <a:rPr lang="de-AT" sz="2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AT" sz="2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de-AT" sz="2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∈</m:t>
                    </m:r>
                    <m:r>
                      <a:rPr lang="de-AT" sz="2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de-AT" sz="2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de-AT" sz="2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r>
                  <a:rPr lang="de-AT" sz="22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nennt man </a:t>
                </a:r>
                <a:r>
                  <a:rPr lang="de-AT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Potenzfunktion.</a:t>
                </a:r>
                <a:endParaRPr lang="de-AT" sz="2200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9C7D46E8-AAC5-4CB9-8F38-4FBEE563B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29" y="3213556"/>
                <a:ext cx="10911297" cy="430887"/>
              </a:xfrm>
              <a:prstGeom prst="rect">
                <a:avLst/>
              </a:prstGeom>
              <a:blipFill>
                <a:blip r:embed="rId4"/>
                <a:stretch>
                  <a:fillRect t="-9859" b="-2816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653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C6E3F11-BDA1-4210-9743-ED415B76E7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216" b="6700"/>
          <a:stretch/>
        </p:blipFill>
        <p:spPr bwMode="auto">
          <a:xfrm>
            <a:off x="1055052" y="260268"/>
            <a:ext cx="4459923" cy="3209933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A46B133-3B32-40FA-BC1D-6A80CC7F88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0708" b="5503"/>
          <a:stretch/>
        </p:blipFill>
        <p:spPr bwMode="auto">
          <a:xfrm>
            <a:off x="6810377" y="231517"/>
            <a:ext cx="3924298" cy="3238684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B146B07-14D9-4FE8-A6B8-CB0252BD9D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459" b="13677"/>
          <a:stretch/>
        </p:blipFill>
        <p:spPr bwMode="auto">
          <a:xfrm>
            <a:off x="1055052" y="3686166"/>
            <a:ext cx="4459923" cy="3011233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032ACB4-2E27-4DC7-B593-CBD819F93CC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3579" b="5571"/>
          <a:stretch/>
        </p:blipFill>
        <p:spPr bwMode="auto">
          <a:xfrm>
            <a:off x="6972938" y="3686165"/>
            <a:ext cx="3519332" cy="3011234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22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587BD8B-C7CA-4AE3-B35D-E5C26005BB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047" b="14824"/>
          <a:stretch/>
        </p:blipFill>
        <p:spPr bwMode="auto">
          <a:xfrm>
            <a:off x="3490277" y="1530375"/>
            <a:ext cx="5598736" cy="3797250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2">
                <a:extLst>
                  <a:ext uri="{FF2B5EF4-FFF2-40B4-BE49-F238E27FC236}">
                    <a16:creationId xmlns:a16="http://schemas.microsoft.com/office/drawing/2014/main" id="{4AE1A34B-574E-488C-8C29-85E631BDB4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9445" y="1993523"/>
                <a:ext cx="1501457" cy="4604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de-AT" sz="20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0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de-AT" sz="20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AT" sz="20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AT" sz="20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de-AT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feld 2">
                <a:extLst>
                  <a:ext uri="{FF2B5EF4-FFF2-40B4-BE49-F238E27FC236}">
                    <a16:creationId xmlns:a16="http://schemas.microsoft.com/office/drawing/2014/main" id="{4AE1A34B-574E-488C-8C29-85E631BDB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9445" y="1993523"/>
                <a:ext cx="1501457" cy="4604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2">
                <a:extLst>
                  <a:ext uri="{FF2B5EF4-FFF2-40B4-BE49-F238E27FC236}">
                    <a16:creationId xmlns:a16="http://schemas.microsoft.com/office/drawing/2014/main" id="{C7288A15-EB1B-4C46-AD63-9CFD0317C3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6489" y="2396342"/>
                <a:ext cx="1501457" cy="44784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1" i="1">
                          <a:solidFill>
                            <a:srgbClr val="4472C4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de-AT" sz="2000" b="1" i="1">
                              <a:solidFill>
                                <a:srgbClr val="4472C4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000" b="1" i="1">
                              <a:solidFill>
                                <a:srgbClr val="4472C4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de-AT" sz="2000" b="1" i="1">
                          <a:solidFill>
                            <a:srgbClr val="4472C4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ctrlPr>
                            <a:rPr lang="de-AT" sz="2000" b="1" i="1">
                              <a:solidFill>
                                <a:srgbClr val="4472C4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de-AT" sz="2000" b="1" i="1">
                              <a:solidFill>
                                <a:srgbClr val="4472C4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de-AT" sz="2000" b="1" i="1">
                              <a:solidFill>
                                <a:srgbClr val="4472C4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de-AT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feld 2">
                <a:extLst>
                  <a:ext uri="{FF2B5EF4-FFF2-40B4-BE49-F238E27FC236}">
                    <a16:creationId xmlns:a16="http://schemas.microsoft.com/office/drawing/2014/main" id="{C7288A15-EB1B-4C46-AD63-9CFD0317C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6489" y="2396342"/>
                <a:ext cx="1501457" cy="4478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2">
                <a:extLst>
                  <a:ext uri="{FF2B5EF4-FFF2-40B4-BE49-F238E27FC236}">
                    <a16:creationId xmlns:a16="http://schemas.microsoft.com/office/drawing/2014/main" id="{3E58E44B-99C7-4B96-B549-3EC23F5C33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37683" y="3486231"/>
                <a:ext cx="1560890" cy="44784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de-AT" sz="20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0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de-AT" sz="20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ctrlPr>
                            <a:rPr lang="de-AT" sz="20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de-AT" sz="20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g>
                        <m:e>
                          <m:r>
                            <a:rPr lang="de-AT" sz="20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de-AT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2">
                <a:extLst>
                  <a:ext uri="{FF2B5EF4-FFF2-40B4-BE49-F238E27FC236}">
                    <a16:creationId xmlns:a16="http://schemas.microsoft.com/office/drawing/2014/main" id="{3E58E44B-99C7-4B96-B549-3EC23F5C3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7683" y="3486231"/>
                <a:ext cx="1560890" cy="4478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3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0" y="302475"/>
                <a:ext cx="115736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8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Wirkung des Parameters b bei der Funktion </a:t>
                </a:r>
                <a14:m>
                  <m:oMath xmlns:m="http://schemas.openxmlformats.org/officeDocument/2006/math">
                    <m:r>
                      <a:rPr lang="de-AT" sz="28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2800" b="1" i="1" u="sng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2800" b="1" i="1" u="sng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28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AT" sz="28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𝒂</m:t>
                    </m:r>
                    <m:r>
                      <a:rPr lang="de-AT" sz="28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sSup>
                      <m:sSupPr>
                        <m:ctrlPr>
                          <a:rPr lang="de-AT" sz="2800" b="1" i="1" u="sng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AT" sz="2800" b="1" i="1" u="sng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de-AT" sz="2800" b="1" i="1" u="sng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𝒓</m:t>
                        </m:r>
                      </m:sup>
                    </m:sSup>
                    <m:r>
                      <a:rPr lang="de-AT" sz="28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de-AT" sz="28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𝒃</m:t>
                    </m:r>
                  </m:oMath>
                </a14:m>
                <a:endParaRPr lang="de-AT" sz="2800" b="1" u="sng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2475"/>
                <a:ext cx="11573693" cy="523220"/>
              </a:xfrm>
              <a:prstGeom prst="rect">
                <a:avLst/>
              </a:prstGeom>
              <a:blipFill>
                <a:blip r:embed="rId3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FB6DB180-1EA6-4D1D-9CC3-3D843A052F00}"/>
                  </a:ext>
                </a:extLst>
              </p:cNvPr>
              <p:cNvSpPr/>
              <p:nvPr/>
            </p:nvSpPr>
            <p:spPr>
              <a:xfrm>
                <a:off x="234950" y="1980739"/>
                <a:ext cx="6096000" cy="19008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360"/>
                  </a:spcBef>
                  <a:spcAft>
                    <a:spcPts val="6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Parameter b 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bewirkt eine Verschiebung des Graphen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um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 entlang der y-Achse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algn="ctr">
                  <a:lnSpc>
                    <a:spcPct val="115000"/>
                  </a:lnSpc>
                  <a:spcBef>
                    <a:spcPts val="36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de-AT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de-AT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de-AT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de-AT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de-AT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um b nach oben</a:t>
                </a:r>
                <a:endParaRPr lang="de-AT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 algn="ctr">
                  <a:lnSpc>
                    <a:spcPct val="115000"/>
                  </a:lnSpc>
                  <a:spcBef>
                    <a:spcPts val="36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de-AT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de-AT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de-AT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de-AT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de-AT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um b nach unten </a:t>
                </a:r>
                <a:endParaRPr lang="de-AT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FB6DB180-1EA6-4D1D-9CC3-3D843A052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50" y="1980739"/>
                <a:ext cx="6096000" cy="1900841"/>
              </a:xfrm>
              <a:prstGeom prst="rect">
                <a:avLst/>
              </a:prstGeom>
              <a:blipFill>
                <a:blip r:embed="rId5"/>
                <a:stretch>
                  <a:fillRect t="-1603" b="-833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9808A5E7-E11D-40A2-A4C0-E575C96A7C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3670" y="1153544"/>
            <a:ext cx="5191943" cy="51226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4344B2E-078B-4C75-A2BE-FEE015A91392}"/>
              </a:ext>
            </a:extLst>
          </p:cNvPr>
          <p:cNvSpPr txBox="1"/>
          <p:nvPr/>
        </p:nvSpPr>
        <p:spPr>
          <a:xfrm>
            <a:off x="1188721" y="5036624"/>
            <a:ext cx="419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highlight>
                  <a:srgbClr val="FFFF00"/>
                </a:highlight>
              </a:rPr>
              <a:t>Parameter b kann graphisch an der</a:t>
            </a:r>
            <a:br>
              <a:rPr lang="de-AT" dirty="0">
                <a:highlight>
                  <a:srgbClr val="FFFF00"/>
                </a:highlight>
              </a:rPr>
            </a:br>
            <a:r>
              <a:rPr lang="de-AT" dirty="0">
                <a:highlight>
                  <a:srgbClr val="FFFF00"/>
                </a:highlight>
              </a:rPr>
              <a:t> y-Achse abgelesen werden.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96DBE7CC-B1A5-4F15-8B3F-5C2E46AE4637}"/>
              </a:ext>
            </a:extLst>
          </p:cNvPr>
          <p:cNvCxnSpPr>
            <a:cxnSpLocks/>
          </p:cNvCxnSpPr>
          <p:nvPr/>
        </p:nvCxnSpPr>
        <p:spPr>
          <a:xfrm flipV="1">
            <a:off x="5290185" y="3281680"/>
            <a:ext cx="3295015" cy="16357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5F30D7D-11B3-4070-9FE9-034FEC65E4BA}"/>
              </a:ext>
            </a:extLst>
          </p:cNvPr>
          <p:cNvCxnSpPr>
            <a:cxnSpLocks/>
          </p:cNvCxnSpPr>
          <p:nvPr/>
        </p:nvCxnSpPr>
        <p:spPr>
          <a:xfrm>
            <a:off x="5159693" y="5565965"/>
            <a:ext cx="3425507" cy="4437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9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0" y="302475"/>
                <a:ext cx="115736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8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Wirkung des Parameters a bei der Funktion </a:t>
                </a:r>
                <a14:m>
                  <m:oMath xmlns:m="http://schemas.openxmlformats.org/officeDocument/2006/math">
                    <m:r>
                      <a:rPr lang="de-AT" sz="28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2800" b="1" i="1" u="sng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2800" b="1" i="1" u="sng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28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AT" sz="28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𝒂</m:t>
                    </m:r>
                    <m:r>
                      <a:rPr lang="de-AT" sz="28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sSup>
                      <m:sSupPr>
                        <m:ctrlPr>
                          <a:rPr lang="de-AT" sz="2800" b="1" i="1" u="sng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AT" sz="2800" b="1" i="1" u="sng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de-AT" sz="2800" b="1" i="1" u="sng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𝒓</m:t>
                        </m:r>
                      </m:sup>
                    </m:sSup>
                    <m:r>
                      <a:rPr lang="de-AT" sz="28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de-AT" sz="28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𝒃</m:t>
                    </m:r>
                  </m:oMath>
                </a14:m>
                <a:endParaRPr lang="de-AT" sz="2800" b="1" u="sng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2475"/>
                <a:ext cx="11573693" cy="523220"/>
              </a:xfrm>
              <a:prstGeom prst="rect">
                <a:avLst/>
              </a:prstGeom>
              <a:blipFill>
                <a:blip r:embed="rId3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46A72C8F-6F55-41A0-84E5-195B0F8EC79F}"/>
                  </a:ext>
                </a:extLst>
              </p:cNvPr>
              <p:cNvSpPr/>
              <p:nvPr/>
            </p:nvSpPr>
            <p:spPr>
              <a:xfrm>
                <a:off x="497840" y="989619"/>
                <a:ext cx="11196320" cy="838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ctr">
                  <a:lnSpc>
                    <a:spcPct val="115000"/>
                  </a:lnSpc>
                  <a:spcBef>
                    <a:spcPts val="360"/>
                  </a:spcBef>
                  <a:spcAft>
                    <a:spcPts val="60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&gt;1, 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 wird die ursprüngliche Potenzfunktion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entlang der y-Achse gestreckt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ctr">
                  <a:lnSpc>
                    <a:spcPct val="115000"/>
                  </a:lnSpc>
                  <a:spcBef>
                    <a:spcPts val="360"/>
                  </a:spcBef>
                  <a:spcAft>
                    <a:spcPts val="60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&lt;1, 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 wird die ursprüngliche Potenzfunktion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entlang der y-Achse gestaucht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46A72C8F-6F55-41A0-84E5-195B0F8EC7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0" y="989619"/>
                <a:ext cx="11196320" cy="838243"/>
              </a:xfrm>
              <a:prstGeom prst="rect">
                <a:avLst/>
              </a:prstGeom>
              <a:blipFill>
                <a:blip r:embed="rId5"/>
                <a:stretch>
                  <a:fillRect t="-725" b="-1014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>
            <a:extLst>
              <a:ext uri="{FF2B5EF4-FFF2-40B4-BE49-F238E27FC236}">
                <a16:creationId xmlns:a16="http://schemas.microsoft.com/office/drawing/2014/main" id="{B0A4F853-8190-488F-8265-72B2D616C81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740" b="13062"/>
          <a:stretch/>
        </p:blipFill>
        <p:spPr bwMode="auto">
          <a:xfrm>
            <a:off x="4190556" y="1991786"/>
            <a:ext cx="3810888" cy="42870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23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053D7308-DE5D-4085-8981-CCF5F27D1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056" y="138551"/>
            <a:ext cx="948369" cy="851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973B5B53-E71C-4706-B3CF-16E4C0B7BBCA}"/>
                  </a:ext>
                </a:extLst>
              </p:cNvPr>
              <p:cNvSpPr/>
              <p:nvPr/>
            </p:nvSpPr>
            <p:spPr>
              <a:xfrm>
                <a:off x="426720" y="3042815"/>
                <a:ext cx="4419600" cy="914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360"/>
                  </a:spcBef>
                  <a:spcAft>
                    <a:spcPts val="600"/>
                  </a:spcAft>
                </a:pP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 a negativ, so wird die Funktion </a:t>
                </a:r>
                <a:b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 der Gerade </a:t>
                </a:r>
                <a14:m>
                  <m:oMath xmlns:m="http://schemas.openxmlformats.org/officeDocument/2006/math">
                    <m:r>
                      <a:rPr lang="de-AT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AT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gespiegelt.</a:t>
                </a:r>
                <a:endParaRPr lang="de-AT" sz="2400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973B5B53-E71C-4706-B3CF-16E4C0B7B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" y="3042815"/>
                <a:ext cx="4419600" cy="914609"/>
              </a:xfrm>
              <a:prstGeom prst="rect">
                <a:avLst/>
              </a:prstGeom>
              <a:blipFill>
                <a:blip r:embed="rId4"/>
                <a:stretch>
                  <a:fillRect l="-2069" t="-2000" r="-690" b="-1466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CAA28F0F-5420-466A-88C0-E23FC05C1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6914" y="9525"/>
            <a:ext cx="7085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6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188</Words>
  <Application>Microsoft Office PowerPoint</Application>
  <PresentationFormat>Breitbild</PresentationFormat>
  <Paragraphs>22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Calibri</vt:lpstr>
      <vt:lpstr>Cambria Math</vt:lpstr>
      <vt:lpstr>Georgia</vt:lpstr>
      <vt:lpstr>Trebuchet MS</vt:lpstr>
      <vt:lpstr>Wingdings</vt:lpstr>
      <vt:lpstr>Holzart</vt:lpstr>
      <vt:lpstr>Parametervariation - f(x)=ax^r+b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84</cp:revision>
  <dcterms:created xsi:type="dcterms:W3CDTF">2020-04-09T06:13:57Z</dcterms:created>
  <dcterms:modified xsi:type="dcterms:W3CDTF">2022-11-04T11:07:50Z</dcterms:modified>
</cp:coreProperties>
</file>