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95" r:id="rId3"/>
    <p:sldId id="301" r:id="rId4"/>
    <p:sldId id="302" r:id="rId5"/>
    <p:sldId id="310" r:id="rId6"/>
    <p:sldId id="311" r:id="rId7"/>
    <p:sldId id="312" r:id="rId8"/>
    <p:sldId id="31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A94BB-25D9-43B9-859A-EF604BC17037}" v="310" dt="2021-02-23T20:11:32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107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185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160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308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319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20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Exponentialfunktion</a:t>
            </a:r>
            <a:b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4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a &amp; b graphisch bestimmen</a:t>
            </a:r>
            <a:endParaRPr lang="de-AT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4EC8CAA6-6215-4600-A9E0-287580722536}"/>
                  </a:ext>
                </a:extLst>
              </p:cNvPr>
              <p:cNvSpPr/>
              <p:nvPr/>
            </p:nvSpPr>
            <p:spPr>
              <a:xfrm>
                <a:off x="1823719" y="989618"/>
                <a:ext cx="8544560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Eine reelle Funktion der Form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(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nennt man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Exponentialfunktion 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mit der Basis b.</a:t>
                </a:r>
                <a:endParaRPr lang="de-AT" sz="24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4EC8CAA6-6215-4600-A9E0-287580722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19" y="989618"/>
                <a:ext cx="8544560" cy="830997"/>
              </a:xfrm>
              <a:prstGeom prst="rect">
                <a:avLst/>
              </a:prstGeom>
              <a:blipFill>
                <a:blip r:embed="rId4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D80EF9A4-0804-49E2-AAEB-43D3513918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2"/>
          <a:stretch/>
        </p:blipFill>
        <p:spPr bwMode="auto">
          <a:xfrm>
            <a:off x="1755836" y="2131250"/>
            <a:ext cx="8680326" cy="4311745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a (=Abschnitt auf der y-Achse)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77AB4C6-239D-4649-B98D-F8B7BCC0BA79}"/>
                  </a:ext>
                </a:extLst>
              </p:cNvPr>
              <p:cNvSpPr/>
              <p:nvPr/>
            </p:nvSpPr>
            <p:spPr>
              <a:xfrm>
                <a:off x="929640" y="1255914"/>
                <a:ext cx="10332720" cy="1522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Parameter a gibt den Schnittpunkt mit der y-Achse an und ist somit der Funktionswert an der Stelle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 folgender Zusammenhang gilt:</a:t>
                </a:r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3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</m:t>
                    </m:r>
                    <m:r>
                      <a:rPr lang="de-AT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de-AT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3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77AB4C6-239D-4649-B98D-F8B7BCC0B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1255914"/>
                <a:ext cx="10332720" cy="1522212"/>
              </a:xfrm>
              <a:prstGeom prst="rect">
                <a:avLst/>
              </a:prstGeom>
              <a:blipFill>
                <a:blip r:embed="rId4"/>
                <a:stretch>
                  <a:fillRect t="-28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C38E1E31-DCB3-4824-A3A3-3B9AB7DE1E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28" r="-1" b="34443"/>
          <a:stretch/>
        </p:blipFill>
        <p:spPr bwMode="auto">
          <a:xfrm>
            <a:off x="518512" y="3159424"/>
            <a:ext cx="5144589" cy="3254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13C188-2A4B-439E-8483-C848F38D7E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16" b="23598"/>
          <a:stretch/>
        </p:blipFill>
        <p:spPr bwMode="auto">
          <a:xfrm>
            <a:off x="6528900" y="3096228"/>
            <a:ext cx="4393099" cy="3381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30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b (Graphische Bestimmung #1)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33FBBE6-F5F4-4155-B209-C4C16C61F055}"/>
                  </a:ext>
                </a:extLst>
              </p:cNvPr>
              <p:cNvSpPr/>
              <p:nvPr/>
            </p:nvSpPr>
            <p:spPr>
              <a:xfrm>
                <a:off x="4216735" y="1025081"/>
                <a:ext cx="3758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 gilt: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de-AT" sz="24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33FBBE6-F5F4-4155-B209-C4C16C61F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735" y="1025081"/>
                <a:ext cx="3758529" cy="461665"/>
              </a:xfrm>
              <a:prstGeom prst="rect">
                <a:avLst/>
              </a:prstGeom>
              <a:blipFill>
                <a:blip r:embed="rId4"/>
                <a:stretch>
                  <a:fillRect l="-2597" t="-10526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D0F4CF3D-CD8C-4B7E-9AEB-B725C9835BDC}"/>
                  </a:ext>
                </a:extLst>
              </p:cNvPr>
              <p:cNvSpPr/>
              <p:nvPr/>
            </p:nvSpPr>
            <p:spPr>
              <a:xfrm>
                <a:off x="5470122" y="1522207"/>
                <a:ext cx="1251753" cy="6896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de-AT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de-A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D0F4CF3D-CD8C-4B7E-9AEB-B725C9835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122" y="1522207"/>
                <a:ext cx="1251753" cy="6896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EA01101B-1870-45A0-BC85-268E94E69ADF}"/>
                  </a:ext>
                </a:extLst>
              </p:cNvPr>
              <p:cNvSpPr/>
              <p:nvPr/>
            </p:nvSpPr>
            <p:spPr>
              <a:xfrm>
                <a:off x="1270000" y="2644771"/>
                <a:ext cx="10507268" cy="361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Bestimme zuerst den Parameter a (Abschnitt auf der y-Achse)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Bestimme anschließend den Funktionswert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graphisch.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Dividiere diesen Wert durch den Parameter a, um den Wert von b zu erhalten!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(= Variante 1)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b="1" u="sng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b="1" u="sng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Bemerkung: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Ist die Funktionsgleichung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so entspricht der Parameter b dem Funktionswert an der Stelle 1, es gilt: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e-AT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de-AT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de-AT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de-AT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de-AT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(1)</m:t>
                      </m:r>
                    </m:oMath>
                  </m:oMathPara>
                </a14:m>
                <a:endParaRPr lang="de-AT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EA01101B-1870-45A0-BC85-268E94E69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2644771"/>
                <a:ext cx="10507268" cy="3610476"/>
              </a:xfrm>
              <a:prstGeom prst="rect">
                <a:avLst/>
              </a:prstGeom>
              <a:blipFill>
                <a:blip r:embed="rId6"/>
                <a:stretch>
                  <a:fillRect l="-580" t="-84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50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b (Graphische Bestimmung #1)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632E41-1E2E-436F-99A4-F8DF8A5D72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1" b="14789"/>
          <a:stretch/>
        </p:blipFill>
        <p:spPr bwMode="auto">
          <a:xfrm>
            <a:off x="1199651" y="1487170"/>
            <a:ext cx="9792697" cy="4578350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71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6801109-7EA0-40A8-B8A1-7F444F34D564}"/>
                  </a:ext>
                </a:extLst>
              </p:cNvPr>
              <p:cNvSpPr/>
              <p:nvPr/>
            </p:nvSpPr>
            <p:spPr>
              <a:xfrm>
                <a:off x="325120" y="360952"/>
                <a:ext cx="9337040" cy="406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Bsp.)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Bestimme die Funktionsgleichung der Exponentialfunktion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6801109-7EA0-40A8-B8A1-7F444F34D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360952"/>
                <a:ext cx="9337040" cy="406265"/>
              </a:xfrm>
              <a:prstGeom prst="rect">
                <a:avLst/>
              </a:prstGeom>
              <a:blipFill>
                <a:blip r:embed="rId4"/>
                <a:stretch>
                  <a:fillRect l="-653" t="-5970" b="-2537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02749994-71D9-4529-BD8C-BC73FAEFE0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6" b="5264"/>
          <a:stretch/>
        </p:blipFill>
        <p:spPr>
          <a:xfrm>
            <a:off x="442913" y="1157287"/>
            <a:ext cx="597085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6801109-7EA0-40A8-B8A1-7F444F34D564}"/>
                  </a:ext>
                </a:extLst>
              </p:cNvPr>
              <p:cNvSpPr/>
              <p:nvPr/>
            </p:nvSpPr>
            <p:spPr>
              <a:xfrm>
                <a:off x="325120" y="360952"/>
                <a:ext cx="9337040" cy="406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Bsp.)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Bestimme die Funktionsgleichung der Exponentialfunktion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6801109-7EA0-40A8-B8A1-7F444F34D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360952"/>
                <a:ext cx="9337040" cy="406265"/>
              </a:xfrm>
              <a:prstGeom prst="rect">
                <a:avLst/>
              </a:prstGeom>
              <a:blipFill>
                <a:blip r:embed="rId4"/>
                <a:stretch>
                  <a:fillRect l="-653" t="-5970" b="-2537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DAC6D6A4-667A-4610-846D-4AC689551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24" b="14375"/>
          <a:stretch/>
        </p:blipFill>
        <p:spPr>
          <a:xfrm>
            <a:off x="714376" y="1114425"/>
            <a:ext cx="5712974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6801109-7EA0-40A8-B8A1-7F444F34D564}"/>
                  </a:ext>
                </a:extLst>
              </p:cNvPr>
              <p:cNvSpPr/>
              <p:nvPr/>
            </p:nvSpPr>
            <p:spPr>
              <a:xfrm>
                <a:off x="325120" y="360952"/>
                <a:ext cx="9337040" cy="406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Bsp.)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Bestimme die Funktionsgleichung der Exponentialfunktion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6801109-7EA0-40A8-B8A1-7F444F34D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360952"/>
                <a:ext cx="9337040" cy="406265"/>
              </a:xfrm>
              <a:prstGeom prst="rect">
                <a:avLst/>
              </a:prstGeom>
              <a:blipFill>
                <a:blip r:embed="rId4"/>
                <a:stretch>
                  <a:fillRect l="-653" t="-5970" b="-2537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2E806235-6015-4A96-907B-4219CE8D76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90" b="7084"/>
          <a:stretch/>
        </p:blipFill>
        <p:spPr>
          <a:xfrm>
            <a:off x="572452" y="1228726"/>
            <a:ext cx="6399848" cy="47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233</Words>
  <Application>Microsoft Office PowerPoint</Application>
  <PresentationFormat>Breitbild</PresentationFormat>
  <Paragraphs>28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Calibri</vt:lpstr>
      <vt:lpstr>Cambria Math</vt:lpstr>
      <vt:lpstr>Georgia</vt:lpstr>
      <vt:lpstr>Trebuchet MS</vt:lpstr>
      <vt:lpstr>Wingdings</vt:lpstr>
      <vt:lpstr>Holzart</vt:lpstr>
      <vt:lpstr>Exponentialfunktion Parameter a &amp; b graphisch bestimmen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90</cp:revision>
  <dcterms:created xsi:type="dcterms:W3CDTF">2020-04-09T06:13:57Z</dcterms:created>
  <dcterms:modified xsi:type="dcterms:W3CDTF">2022-11-04T11:09:47Z</dcterms:modified>
</cp:coreProperties>
</file>