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411" r:id="rId3"/>
    <p:sldId id="424" r:id="rId4"/>
    <p:sldId id="428" r:id="rId5"/>
    <p:sldId id="425" r:id="rId6"/>
    <p:sldId id="426" r:id="rId7"/>
    <p:sldId id="427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3D0096-474B-4942-AD39-89F3CCDA587D}" v="1" dt="2022-11-04T11:38:35.7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C18C5917-A0BD-40A4-B12E-879343473DD4}"/>
    <pc:docChg chg="custSel addSld delSld modSld">
      <pc:chgData name="Tegischer Lukas" userId="f78daebb-0565-485c-bd0e-1cd035e796ff" providerId="ADAL" clId="{C18C5917-A0BD-40A4-B12E-879343473DD4}" dt="2022-10-12T18:08:15.014" v="189" actId="20577"/>
      <pc:docMkLst>
        <pc:docMk/>
      </pc:docMkLst>
      <pc:sldChg chg="modSp mod">
        <pc:chgData name="Tegischer Lukas" userId="f78daebb-0565-485c-bd0e-1cd035e796ff" providerId="ADAL" clId="{C18C5917-A0BD-40A4-B12E-879343473DD4}" dt="2022-10-12T18:08:15.014" v="1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18C5917-A0BD-40A4-B12E-879343473DD4}" dt="2022-10-12T18:08:15.014" v="1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18C5917-A0BD-40A4-B12E-879343473DD4}" dt="2022-10-12T17:34:20.322" v="12" actId="47"/>
        <pc:sldMkLst>
          <pc:docMk/>
          <pc:sldMk cId="1318793251" sldId="410"/>
        </pc:sldMkLst>
      </pc:sldChg>
      <pc:sldChg chg="add del">
        <pc:chgData name="Tegischer Lukas" userId="f78daebb-0565-485c-bd0e-1cd035e796ff" providerId="ADAL" clId="{C18C5917-A0BD-40A4-B12E-879343473DD4}" dt="2022-10-12T17:43:28.472" v="146"/>
        <pc:sldMkLst>
          <pc:docMk/>
          <pc:sldMk cId="3867422063" sldId="411"/>
        </pc:sldMkLst>
      </pc:sldChg>
      <pc:sldChg chg="addSp delSp modSp del mod delAnim">
        <pc:chgData name="Tegischer Lukas" userId="f78daebb-0565-485c-bd0e-1cd035e796ff" providerId="ADAL" clId="{C18C5917-A0BD-40A4-B12E-879343473DD4}" dt="2022-10-12T17:35:13.101" v="25" actId="47"/>
        <pc:sldMkLst>
          <pc:docMk/>
          <pc:sldMk cId="3894701210" sldId="420"/>
        </pc:sldMkLst>
        <pc:spChg chg="add del mod">
          <ac:chgData name="Tegischer Lukas" userId="f78daebb-0565-485c-bd0e-1cd035e796ff" providerId="ADAL" clId="{C18C5917-A0BD-40A4-B12E-879343473DD4}" dt="2022-10-12T17:34:55.618" v="20" actId="478"/>
          <ac:spMkLst>
            <pc:docMk/>
            <pc:sldMk cId="3894701210" sldId="420"/>
            <ac:spMk id="3" creationId="{85121B3B-B68B-D40A-DBF7-AC34BB3A4607}"/>
          </ac:spMkLst>
        </pc:spChg>
        <pc:spChg chg="del">
          <ac:chgData name="Tegischer Lukas" userId="f78daebb-0565-485c-bd0e-1cd035e796ff" providerId="ADAL" clId="{C18C5917-A0BD-40A4-B12E-879343473DD4}" dt="2022-10-12T17:34:23.886" v="14" actId="478"/>
          <ac:spMkLst>
            <pc:docMk/>
            <pc:sldMk cId="3894701210" sldId="420"/>
            <ac:spMk id="4" creationId="{23994922-00A3-43FE-A1D2-DC3C43171571}"/>
          </ac:spMkLst>
        </pc:spChg>
        <pc:spChg chg="del">
          <ac:chgData name="Tegischer Lukas" userId="f78daebb-0565-485c-bd0e-1cd035e796ff" providerId="ADAL" clId="{C18C5917-A0BD-40A4-B12E-879343473DD4}" dt="2022-10-12T17:34:22.377" v="13" actId="478"/>
          <ac:spMkLst>
            <pc:docMk/>
            <pc:sldMk cId="3894701210" sldId="420"/>
            <ac:spMk id="5" creationId="{A5061D15-17CE-8348-8E4A-E75E6683DE81}"/>
          </ac:spMkLst>
        </pc:spChg>
        <pc:picChg chg="add mod">
          <ac:chgData name="Tegischer Lukas" userId="f78daebb-0565-485c-bd0e-1cd035e796ff" providerId="ADAL" clId="{C18C5917-A0BD-40A4-B12E-879343473DD4}" dt="2022-10-12T17:35:01.570" v="23" actId="1076"/>
          <ac:picMkLst>
            <pc:docMk/>
            <pc:sldMk cId="3894701210" sldId="420"/>
            <ac:picMk id="6" creationId="{B186790D-E32D-4240-11D3-8C8917C19733}"/>
          </ac:picMkLst>
        </pc:picChg>
      </pc:sldChg>
      <pc:sldChg chg="del">
        <pc:chgData name="Tegischer Lukas" userId="f78daebb-0565-485c-bd0e-1cd035e796ff" providerId="ADAL" clId="{C18C5917-A0BD-40A4-B12E-879343473DD4}" dt="2022-10-12T17:34:20.322" v="12" actId="47"/>
        <pc:sldMkLst>
          <pc:docMk/>
          <pc:sldMk cId="797636677" sldId="421"/>
        </pc:sldMkLst>
      </pc:sldChg>
      <pc:sldChg chg="addSp modSp add del mod modAnim">
        <pc:chgData name="Tegischer Lukas" userId="f78daebb-0565-485c-bd0e-1cd035e796ff" providerId="ADAL" clId="{C18C5917-A0BD-40A4-B12E-879343473DD4}" dt="2022-10-12T17:43:08.690" v="144" actId="2696"/>
        <pc:sldMkLst>
          <pc:docMk/>
          <pc:sldMk cId="1417188254" sldId="421"/>
        </pc:sldMkLst>
        <pc:spChg chg="mod">
          <ac:chgData name="Tegischer Lukas" userId="f78daebb-0565-485c-bd0e-1cd035e796ff" providerId="ADAL" clId="{C18C5917-A0BD-40A4-B12E-879343473DD4}" dt="2022-10-12T17:35:30.740" v="30" actId="20577"/>
          <ac:spMkLst>
            <pc:docMk/>
            <pc:sldMk cId="1417188254" sldId="421"/>
            <ac:spMk id="3" creationId="{85121B3B-B68B-D40A-DBF7-AC34BB3A4607}"/>
          </ac:spMkLst>
        </pc:spChg>
        <pc:picChg chg="add mod">
          <ac:chgData name="Tegischer Lukas" userId="f78daebb-0565-485c-bd0e-1cd035e796ff" providerId="ADAL" clId="{C18C5917-A0BD-40A4-B12E-879343473DD4}" dt="2022-10-12T17:37:52.711" v="70" actId="1076"/>
          <ac:picMkLst>
            <pc:docMk/>
            <pc:sldMk cId="1417188254" sldId="421"/>
            <ac:picMk id="2" creationId="{52B5F15D-B0A6-0074-1BEA-F1EC344B67FD}"/>
          </ac:picMkLst>
        </pc:picChg>
        <pc:cxnChg chg="add mod">
          <ac:chgData name="Tegischer Lukas" userId="f78daebb-0565-485c-bd0e-1cd035e796ff" providerId="ADAL" clId="{C18C5917-A0BD-40A4-B12E-879343473DD4}" dt="2022-10-12T17:38:00.772" v="72" actId="14100"/>
          <ac:cxnSpMkLst>
            <pc:docMk/>
            <pc:sldMk cId="1417188254" sldId="421"/>
            <ac:cxnSpMk id="5" creationId="{CD34191E-B9F2-B96B-A88F-B997A63FFBFF}"/>
          </ac:cxnSpMkLst>
        </pc:cxnChg>
        <pc:cxnChg chg="add mod">
          <ac:chgData name="Tegischer Lukas" userId="f78daebb-0565-485c-bd0e-1cd035e796ff" providerId="ADAL" clId="{C18C5917-A0BD-40A4-B12E-879343473DD4}" dt="2022-10-12T17:38:11.033" v="76" actId="14100"/>
          <ac:cxnSpMkLst>
            <pc:docMk/>
            <pc:sldMk cId="1417188254" sldId="421"/>
            <ac:cxnSpMk id="6" creationId="{065E761B-762B-5B95-D06E-2BDF32DB9D4C}"/>
          </ac:cxnSpMkLst>
        </pc:cxnChg>
        <pc:cxnChg chg="add mod">
          <ac:chgData name="Tegischer Lukas" userId="f78daebb-0565-485c-bd0e-1cd035e796ff" providerId="ADAL" clId="{C18C5917-A0BD-40A4-B12E-879343473DD4}" dt="2022-10-12T17:38:07.831" v="74" actId="14100"/>
          <ac:cxnSpMkLst>
            <pc:docMk/>
            <pc:sldMk cId="1417188254" sldId="421"/>
            <ac:cxnSpMk id="7" creationId="{E4D85C5D-D7C7-A66F-A3B3-DB769043860E}"/>
          </ac:cxnSpMkLst>
        </pc:cxnChg>
      </pc:sldChg>
      <pc:sldChg chg="add del">
        <pc:chgData name="Tegischer Lukas" userId="f78daebb-0565-485c-bd0e-1cd035e796ff" providerId="ADAL" clId="{C18C5917-A0BD-40A4-B12E-879343473DD4}" dt="2022-10-12T17:43:21.565" v="145" actId="47"/>
        <pc:sldMkLst>
          <pc:docMk/>
          <pc:sldMk cId="797636677" sldId="422"/>
        </pc:sldMkLst>
      </pc:sldChg>
      <pc:sldChg chg="del">
        <pc:chgData name="Tegischer Lukas" userId="f78daebb-0565-485c-bd0e-1cd035e796ff" providerId="ADAL" clId="{C18C5917-A0BD-40A4-B12E-879343473DD4}" dt="2022-10-12T17:34:20.322" v="12" actId="47"/>
        <pc:sldMkLst>
          <pc:docMk/>
          <pc:sldMk cId="3368119960" sldId="422"/>
        </pc:sldMkLst>
      </pc:sldChg>
      <pc:sldChg chg="addSp delSp modSp add del mod modAnim">
        <pc:chgData name="Tegischer Lukas" userId="f78daebb-0565-485c-bd0e-1cd035e796ff" providerId="ADAL" clId="{C18C5917-A0BD-40A4-B12E-879343473DD4}" dt="2022-10-12T17:43:08.690" v="144" actId="2696"/>
        <pc:sldMkLst>
          <pc:docMk/>
          <pc:sldMk cId="289630694" sldId="423"/>
        </pc:sldMkLst>
        <pc:spChg chg="mod">
          <ac:chgData name="Tegischer Lukas" userId="f78daebb-0565-485c-bd0e-1cd035e796ff" providerId="ADAL" clId="{C18C5917-A0BD-40A4-B12E-879343473DD4}" dt="2022-10-12T17:35:49.158" v="41" actId="20577"/>
          <ac:spMkLst>
            <pc:docMk/>
            <pc:sldMk cId="289630694" sldId="423"/>
            <ac:spMk id="3" creationId="{85121B3B-B68B-D40A-DBF7-AC34BB3A4607}"/>
          </ac:spMkLst>
        </pc:spChg>
        <pc:picChg chg="del">
          <ac:chgData name="Tegischer Lukas" userId="f78daebb-0565-485c-bd0e-1cd035e796ff" providerId="ADAL" clId="{C18C5917-A0BD-40A4-B12E-879343473DD4}" dt="2022-10-12T17:35:38.699" v="32" actId="478"/>
          <ac:picMkLst>
            <pc:docMk/>
            <pc:sldMk cId="289630694" sldId="423"/>
            <ac:picMk id="2" creationId="{52B5F15D-B0A6-0074-1BEA-F1EC344B67FD}"/>
          </ac:picMkLst>
        </pc:picChg>
        <pc:picChg chg="add mod">
          <ac:chgData name="Tegischer Lukas" userId="f78daebb-0565-485c-bd0e-1cd035e796ff" providerId="ADAL" clId="{C18C5917-A0BD-40A4-B12E-879343473DD4}" dt="2022-10-12T17:38:19.075" v="78" actId="1076"/>
          <ac:picMkLst>
            <pc:docMk/>
            <pc:sldMk cId="289630694" sldId="423"/>
            <ac:picMk id="4" creationId="{7F4AA71A-A021-2B38-6347-36BABE08AA62}"/>
          </ac:picMkLst>
        </pc:picChg>
        <pc:cxnChg chg="add mod">
          <ac:chgData name="Tegischer Lukas" userId="f78daebb-0565-485c-bd0e-1cd035e796ff" providerId="ADAL" clId="{C18C5917-A0BD-40A4-B12E-879343473DD4}" dt="2022-10-12T17:38:28.439" v="80" actId="14100"/>
          <ac:cxnSpMkLst>
            <pc:docMk/>
            <pc:sldMk cId="289630694" sldId="423"/>
            <ac:cxnSpMk id="5" creationId="{48702409-BCC5-863D-B7A5-1EF96D5586E4}"/>
          </ac:cxnSpMkLst>
        </pc:cxnChg>
        <pc:cxnChg chg="add mod">
          <ac:chgData name="Tegischer Lukas" userId="f78daebb-0565-485c-bd0e-1cd035e796ff" providerId="ADAL" clId="{C18C5917-A0BD-40A4-B12E-879343473DD4}" dt="2022-10-12T17:38:42.690" v="83" actId="14100"/>
          <ac:cxnSpMkLst>
            <pc:docMk/>
            <pc:sldMk cId="289630694" sldId="423"/>
            <ac:cxnSpMk id="7" creationId="{7497FACA-F0AA-C075-008D-826862F37832}"/>
          </ac:cxnSpMkLst>
        </pc:cxnChg>
        <pc:cxnChg chg="add mod">
          <ac:chgData name="Tegischer Lukas" userId="f78daebb-0565-485c-bd0e-1cd035e796ff" providerId="ADAL" clId="{C18C5917-A0BD-40A4-B12E-879343473DD4}" dt="2022-10-12T17:38:38.869" v="82" actId="14100"/>
          <ac:cxnSpMkLst>
            <pc:docMk/>
            <pc:sldMk cId="289630694" sldId="423"/>
            <ac:cxnSpMk id="10" creationId="{C57530BE-D7D2-EC2A-4B3B-D20824F62F10}"/>
          </ac:cxnSpMkLst>
        </pc:cxnChg>
      </pc:sldChg>
      <pc:sldChg chg="del">
        <pc:chgData name="Tegischer Lukas" userId="f78daebb-0565-485c-bd0e-1cd035e796ff" providerId="ADAL" clId="{C18C5917-A0BD-40A4-B12E-879343473DD4}" dt="2022-10-12T17:34:20.322" v="12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C18C5917-A0BD-40A4-B12E-879343473DD4}" dt="2022-10-12T17:34:20.322" v="12" actId="47"/>
        <pc:sldMkLst>
          <pc:docMk/>
          <pc:sldMk cId="486208613" sldId="424"/>
        </pc:sldMkLst>
      </pc:sldChg>
      <pc:sldChg chg="addSp delSp modSp add mod delAnim">
        <pc:chgData name="Tegischer Lukas" userId="f78daebb-0565-485c-bd0e-1cd035e796ff" providerId="ADAL" clId="{C18C5917-A0BD-40A4-B12E-879343473DD4}" dt="2022-10-12T17:43:43.400" v="149" actId="20577"/>
        <pc:sldMkLst>
          <pc:docMk/>
          <pc:sldMk cId="1203427482" sldId="424"/>
        </pc:sldMkLst>
        <pc:spChg chg="del">
          <ac:chgData name="Tegischer Lukas" userId="f78daebb-0565-485c-bd0e-1cd035e796ff" providerId="ADAL" clId="{C18C5917-A0BD-40A4-B12E-879343473DD4}" dt="2022-10-12T17:39:00.443" v="87" actId="478"/>
          <ac:spMkLst>
            <pc:docMk/>
            <pc:sldMk cId="1203427482" sldId="424"/>
            <ac:spMk id="3" creationId="{85121B3B-B68B-D40A-DBF7-AC34BB3A4607}"/>
          </ac:spMkLst>
        </pc:spChg>
        <pc:spChg chg="add mod">
          <ac:chgData name="Tegischer Lukas" userId="f78daebb-0565-485c-bd0e-1cd035e796ff" providerId="ADAL" clId="{C18C5917-A0BD-40A4-B12E-879343473DD4}" dt="2022-10-12T17:43:43.400" v="149" actId="20577"/>
          <ac:spMkLst>
            <pc:docMk/>
            <pc:sldMk cId="1203427482" sldId="424"/>
            <ac:spMk id="6" creationId="{185ED0E3-4DAC-5354-1F24-4B4F96B917EF}"/>
          </ac:spMkLst>
        </pc:spChg>
        <pc:spChg chg="add mod">
          <ac:chgData name="Tegischer Lukas" userId="f78daebb-0565-485c-bd0e-1cd035e796ff" providerId="ADAL" clId="{C18C5917-A0BD-40A4-B12E-879343473DD4}" dt="2022-10-12T17:40:24.573" v="109" actId="1076"/>
          <ac:spMkLst>
            <pc:docMk/>
            <pc:sldMk cId="1203427482" sldId="424"/>
            <ac:spMk id="11" creationId="{C5FB29E5-A5AD-2693-3797-14E58DB9E3B8}"/>
          </ac:spMkLst>
        </pc:spChg>
        <pc:picChg chg="del">
          <ac:chgData name="Tegischer Lukas" userId="f78daebb-0565-485c-bd0e-1cd035e796ff" providerId="ADAL" clId="{C18C5917-A0BD-40A4-B12E-879343473DD4}" dt="2022-10-12T17:38:57.703" v="85" actId="478"/>
          <ac:picMkLst>
            <pc:docMk/>
            <pc:sldMk cId="1203427482" sldId="424"/>
            <ac:picMk id="4" creationId="{7F4AA71A-A021-2B38-6347-36BABE08AA62}"/>
          </ac:picMkLst>
        </pc:picChg>
        <pc:picChg chg="add mod">
          <ac:chgData name="Tegischer Lukas" userId="f78daebb-0565-485c-bd0e-1cd035e796ff" providerId="ADAL" clId="{C18C5917-A0BD-40A4-B12E-879343473DD4}" dt="2022-10-12T17:39:37.218" v="103" actId="1076"/>
          <ac:picMkLst>
            <pc:docMk/>
            <pc:sldMk cId="1203427482" sldId="424"/>
            <ac:picMk id="8" creationId="{583685EF-C639-A710-7246-FBFD683397C8}"/>
          </ac:picMkLst>
        </pc:picChg>
        <pc:cxnChg chg="del">
          <ac:chgData name="Tegischer Lukas" userId="f78daebb-0565-485c-bd0e-1cd035e796ff" providerId="ADAL" clId="{C18C5917-A0BD-40A4-B12E-879343473DD4}" dt="2022-10-12T17:38:58.866" v="86" actId="478"/>
          <ac:cxnSpMkLst>
            <pc:docMk/>
            <pc:sldMk cId="1203427482" sldId="424"/>
            <ac:cxnSpMk id="5" creationId="{48702409-BCC5-863D-B7A5-1EF96D5586E4}"/>
          </ac:cxnSpMkLst>
        </pc:cxnChg>
        <pc:cxnChg chg="del">
          <ac:chgData name="Tegischer Lukas" userId="f78daebb-0565-485c-bd0e-1cd035e796ff" providerId="ADAL" clId="{C18C5917-A0BD-40A4-B12E-879343473DD4}" dt="2022-10-12T17:38:58.866" v="86" actId="478"/>
          <ac:cxnSpMkLst>
            <pc:docMk/>
            <pc:sldMk cId="1203427482" sldId="424"/>
            <ac:cxnSpMk id="7" creationId="{7497FACA-F0AA-C075-008D-826862F37832}"/>
          </ac:cxnSpMkLst>
        </pc:cxnChg>
        <pc:cxnChg chg="del">
          <ac:chgData name="Tegischer Lukas" userId="f78daebb-0565-485c-bd0e-1cd035e796ff" providerId="ADAL" clId="{C18C5917-A0BD-40A4-B12E-879343473DD4}" dt="2022-10-12T17:38:58.866" v="86" actId="478"/>
          <ac:cxnSpMkLst>
            <pc:docMk/>
            <pc:sldMk cId="1203427482" sldId="424"/>
            <ac:cxnSpMk id="10" creationId="{C57530BE-D7D2-EC2A-4B3B-D20824F62F10}"/>
          </ac:cxnSpMkLst>
        </pc:cxnChg>
      </pc:sldChg>
      <pc:sldChg chg="addSp delSp modSp add mod">
        <pc:chgData name="Tegischer Lukas" userId="f78daebb-0565-485c-bd0e-1cd035e796ff" providerId="ADAL" clId="{C18C5917-A0BD-40A4-B12E-879343473DD4}" dt="2022-10-12T17:43:45.365" v="150" actId="20577"/>
        <pc:sldMkLst>
          <pc:docMk/>
          <pc:sldMk cId="15095945" sldId="425"/>
        </pc:sldMkLst>
        <pc:spChg chg="add mod">
          <ac:chgData name="Tegischer Lukas" userId="f78daebb-0565-485c-bd0e-1cd035e796ff" providerId="ADAL" clId="{C18C5917-A0BD-40A4-B12E-879343473DD4}" dt="2022-10-12T17:39:58.630" v="108" actId="1076"/>
          <ac:spMkLst>
            <pc:docMk/>
            <pc:sldMk cId="15095945" sldId="425"/>
            <ac:spMk id="3" creationId="{99996A6B-6883-80A5-9227-4478167E1CED}"/>
          </ac:spMkLst>
        </pc:spChg>
        <pc:spChg chg="mod">
          <ac:chgData name="Tegischer Lukas" userId="f78daebb-0565-485c-bd0e-1cd035e796ff" providerId="ADAL" clId="{C18C5917-A0BD-40A4-B12E-879343473DD4}" dt="2022-10-12T17:43:45.365" v="150" actId="20577"/>
          <ac:spMkLst>
            <pc:docMk/>
            <pc:sldMk cId="15095945" sldId="425"/>
            <ac:spMk id="6" creationId="{185ED0E3-4DAC-5354-1F24-4B4F96B917EF}"/>
          </ac:spMkLst>
        </pc:spChg>
        <pc:spChg chg="del">
          <ac:chgData name="Tegischer Lukas" userId="f78daebb-0565-485c-bd0e-1cd035e796ff" providerId="ADAL" clId="{C18C5917-A0BD-40A4-B12E-879343473DD4}" dt="2022-10-12T17:39:44.557" v="106" actId="478"/>
          <ac:spMkLst>
            <pc:docMk/>
            <pc:sldMk cId="15095945" sldId="425"/>
            <ac:spMk id="11" creationId="{C5FB29E5-A5AD-2693-3797-14E58DB9E3B8}"/>
          </ac:spMkLst>
        </pc:spChg>
        <pc:picChg chg="add mod">
          <ac:chgData name="Tegischer Lukas" userId="f78daebb-0565-485c-bd0e-1cd035e796ff" providerId="ADAL" clId="{C18C5917-A0BD-40A4-B12E-879343473DD4}" dt="2022-10-12T17:41:53.151" v="118" actId="1076"/>
          <ac:picMkLst>
            <pc:docMk/>
            <pc:sldMk cId="15095945" sldId="425"/>
            <ac:picMk id="4" creationId="{58CA1485-7EAD-BE69-EEA4-7DA5F66ACE15}"/>
          </ac:picMkLst>
        </pc:picChg>
        <pc:picChg chg="del">
          <ac:chgData name="Tegischer Lukas" userId="f78daebb-0565-485c-bd0e-1cd035e796ff" providerId="ADAL" clId="{C18C5917-A0BD-40A4-B12E-879343473DD4}" dt="2022-10-12T17:41:45.592" v="114" actId="478"/>
          <ac:picMkLst>
            <pc:docMk/>
            <pc:sldMk cId="15095945" sldId="425"/>
            <ac:picMk id="8" creationId="{583685EF-C639-A710-7246-FBFD683397C8}"/>
          </ac:picMkLst>
        </pc:picChg>
      </pc:sldChg>
      <pc:sldChg chg="del">
        <pc:chgData name="Tegischer Lukas" userId="f78daebb-0565-485c-bd0e-1cd035e796ff" providerId="ADAL" clId="{C18C5917-A0BD-40A4-B12E-879343473DD4}" dt="2022-10-12T17:34:20.322" v="12" actId="47"/>
        <pc:sldMkLst>
          <pc:docMk/>
          <pc:sldMk cId="556725617" sldId="425"/>
        </pc:sldMkLst>
      </pc:sldChg>
      <pc:sldChg chg="addSp delSp modSp add mod">
        <pc:chgData name="Tegischer Lukas" userId="f78daebb-0565-485c-bd0e-1cd035e796ff" providerId="ADAL" clId="{C18C5917-A0BD-40A4-B12E-879343473DD4}" dt="2022-10-12T17:43:47.842" v="151" actId="20577"/>
        <pc:sldMkLst>
          <pc:docMk/>
          <pc:sldMk cId="768322982" sldId="426"/>
        </pc:sldMkLst>
        <pc:spChg chg="del">
          <ac:chgData name="Tegischer Lukas" userId="f78daebb-0565-485c-bd0e-1cd035e796ff" providerId="ADAL" clId="{C18C5917-A0BD-40A4-B12E-879343473DD4}" dt="2022-10-12T17:42:07.208" v="120" actId="478"/>
          <ac:spMkLst>
            <pc:docMk/>
            <pc:sldMk cId="768322982" sldId="426"/>
            <ac:spMk id="3" creationId="{99996A6B-6883-80A5-9227-4478167E1CED}"/>
          </ac:spMkLst>
        </pc:spChg>
        <pc:spChg chg="add mod">
          <ac:chgData name="Tegischer Lukas" userId="f78daebb-0565-485c-bd0e-1cd035e796ff" providerId="ADAL" clId="{C18C5917-A0BD-40A4-B12E-879343473DD4}" dt="2022-10-12T17:42:10.738" v="122" actId="1076"/>
          <ac:spMkLst>
            <pc:docMk/>
            <pc:sldMk cId="768322982" sldId="426"/>
            <ac:spMk id="4" creationId="{70AE8BFB-25E3-95A5-32B5-B537582D088F}"/>
          </ac:spMkLst>
        </pc:spChg>
        <pc:spChg chg="mod">
          <ac:chgData name="Tegischer Lukas" userId="f78daebb-0565-485c-bd0e-1cd035e796ff" providerId="ADAL" clId="{C18C5917-A0BD-40A4-B12E-879343473DD4}" dt="2022-10-12T17:43:47.842" v="151" actId="20577"/>
          <ac:spMkLst>
            <pc:docMk/>
            <pc:sldMk cId="768322982" sldId="426"/>
            <ac:spMk id="6" creationId="{185ED0E3-4DAC-5354-1F24-4B4F96B917EF}"/>
          </ac:spMkLst>
        </pc:spChg>
        <pc:picChg chg="add mod">
          <ac:chgData name="Tegischer Lukas" userId="f78daebb-0565-485c-bd0e-1cd035e796ff" providerId="ADAL" clId="{C18C5917-A0BD-40A4-B12E-879343473DD4}" dt="2022-10-12T17:42:22.553" v="131" actId="1076"/>
          <ac:picMkLst>
            <pc:docMk/>
            <pc:sldMk cId="768322982" sldId="426"/>
            <ac:picMk id="5" creationId="{BA7B9138-8EBA-EA54-7A23-7A30CA9FAC44}"/>
          </ac:picMkLst>
        </pc:picChg>
        <pc:picChg chg="del">
          <ac:chgData name="Tegischer Lukas" userId="f78daebb-0565-485c-bd0e-1cd035e796ff" providerId="ADAL" clId="{C18C5917-A0BD-40A4-B12E-879343473DD4}" dt="2022-10-12T17:42:11.481" v="123" actId="478"/>
          <ac:picMkLst>
            <pc:docMk/>
            <pc:sldMk cId="768322982" sldId="426"/>
            <ac:picMk id="8" creationId="{583685EF-C639-A710-7246-FBFD683397C8}"/>
          </ac:picMkLst>
        </pc:picChg>
      </pc:sldChg>
      <pc:sldChg chg="addSp delSp modSp add mod">
        <pc:chgData name="Tegischer Lukas" userId="f78daebb-0565-485c-bd0e-1cd035e796ff" providerId="ADAL" clId="{C18C5917-A0BD-40A4-B12E-879343473DD4}" dt="2022-10-12T17:43:49.944" v="152" actId="20577"/>
        <pc:sldMkLst>
          <pc:docMk/>
          <pc:sldMk cId="818731037" sldId="427"/>
        </pc:sldMkLst>
        <pc:spChg chg="del mod">
          <ac:chgData name="Tegischer Lukas" userId="f78daebb-0565-485c-bd0e-1cd035e796ff" providerId="ADAL" clId="{C18C5917-A0BD-40A4-B12E-879343473DD4}" dt="2022-10-12T17:42:29.608" v="133" actId="478"/>
          <ac:spMkLst>
            <pc:docMk/>
            <pc:sldMk cId="818731037" sldId="427"/>
            <ac:spMk id="3" creationId="{99996A6B-6883-80A5-9227-4478167E1CED}"/>
          </ac:spMkLst>
        </pc:spChg>
        <pc:spChg chg="add mod">
          <ac:chgData name="Tegischer Lukas" userId="f78daebb-0565-485c-bd0e-1cd035e796ff" providerId="ADAL" clId="{C18C5917-A0BD-40A4-B12E-879343473DD4}" dt="2022-10-12T17:42:35.654" v="137" actId="1076"/>
          <ac:spMkLst>
            <pc:docMk/>
            <pc:sldMk cId="818731037" sldId="427"/>
            <ac:spMk id="4" creationId="{C6620E59-98C9-9BF0-B06A-2A5A8AD4CA4F}"/>
          </ac:spMkLst>
        </pc:spChg>
        <pc:spChg chg="mod">
          <ac:chgData name="Tegischer Lukas" userId="f78daebb-0565-485c-bd0e-1cd035e796ff" providerId="ADAL" clId="{C18C5917-A0BD-40A4-B12E-879343473DD4}" dt="2022-10-12T17:43:49.944" v="152" actId="20577"/>
          <ac:spMkLst>
            <pc:docMk/>
            <pc:sldMk cId="818731037" sldId="427"/>
            <ac:spMk id="6" creationId="{185ED0E3-4DAC-5354-1F24-4B4F96B917EF}"/>
          </ac:spMkLst>
        </pc:spChg>
        <pc:picChg chg="add mod">
          <ac:chgData name="Tegischer Lukas" userId="f78daebb-0565-485c-bd0e-1cd035e796ff" providerId="ADAL" clId="{C18C5917-A0BD-40A4-B12E-879343473DD4}" dt="2022-10-12T17:42:45.720" v="143" actId="1076"/>
          <ac:picMkLst>
            <pc:docMk/>
            <pc:sldMk cId="818731037" sldId="427"/>
            <ac:picMk id="5" creationId="{5F5BB6B5-6215-0232-A7C6-76DF17D36A78}"/>
          </ac:picMkLst>
        </pc:picChg>
        <pc:picChg chg="del">
          <ac:chgData name="Tegischer Lukas" userId="f78daebb-0565-485c-bd0e-1cd035e796ff" providerId="ADAL" clId="{C18C5917-A0BD-40A4-B12E-879343473DD4}" dt="2022-10-12T17:42:38.050" v="139" actId="478"/>
          <ac:picMkLst>
            <pc:docMk/>
            <pc:sldMk cId="818731037" sldId="427"/>
            <ac:picMk id="8" creationId="{583685EF-C639-A710-7246-FBFD683397C8}"/>
          </ac:picMkLst>
        </pc:picChg>
      </pc:sldChg>
      <pc:sldChg chg="add">
        <pc:chgData name="Tegischer Lukas" userId="f78daebb-0565-485c-bd0e-1cd035e796ff" providerId="ADAL" clId="{C18C5917-A0BD-40A4-B12E-879343473DD4}" dt="2022-10-12T17:43:31.275" v="148"/>
        <pc:sldMkLst>
          <pc:docMk/>
          <pc:sldMk cId="372851070" sldId="428"/>
        </pc:sldMkLst>
      </pc:sldChg>
      <pc:sldChg chg="add del">
        <pc:chgData name="Tegischer Lukas" userId="f78daebb-0565-485c-bd0e-1cd035e796ff" providerId="ADAL" clId="{C18C5917-A0BD-40A4-B12E-879343473DD4}" dt="2022-10-12T17:43:30.067" v="147" actId="2696"/>
        <pc:sldMkLst>
          <pc:docMk/>
          <pc:sldMk cId="556725617" sldId="428"/>
        </pc:sldMkLst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33:17.411" v="368" actId="47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CC3D0096-474B-4942-AD39-89F3CCDA587D}"/>
    <pc:docChg chg="custSel delSld modSld">
      <pc:chgData name="Tegischer Lukas" userId="f78daebb-0565-485c-bd0e-1cd035e796ff" providerId="ADAL" clId="{CC3D0096-474B-4942-AD39-89F3CCDA587D}" dt="2022-11-04T11:38:38.249" v="3" actId="47"/>
      <pc:docMkLst>
        <pc:docMk/>
      </pc:docMkLst>
      <pc:sldChg chg="delSp modSp mod delAnim">
        <pc:chgData name="Tegischer Lukas" userId="f78daebb-0565-485c-bd0e-1cd035e796ff" providerId="ADAL" clId="{CC3D0096-474B-4942-AD39-89F3CCDA587D}" dt="2022-11-04T11:38:37.137" v="2" actId="478"/>
        <pc:sldMkLst>
          <pc:docMk/>
          <pc:sldMk cId="336392357" sldId="256"/>
        </pc:sldMkLst>
        <pc:spChg chg="del mod">
          <ac:chgData name="Tegischer Lukas" userId="f78daebb-0565-485c-bd0e-1cd035e796ff" providerId="ADAL" clId="{CC3D0096-474B-4942-AD39-89F3CCDA587D}" dt="2022-11-04T11:38:37.137" v="2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CC3D0096-474B-4942-AD39-89F3CCDA587D}" dt="2022-11-04T11:38:36.470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CC3D0096-474B-4942-AD39-89F3CCDA587D}" dt="2022-11-04T11:38:38.249" v="3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02001" y="1132960"/>
                <a:ext cx="9394935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Normalverteilung</a:t>
                </a:r>
                <a:br>
                  <a:rPr lang="de-AT" sz="48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44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Graph – Auswirkungen </a:t>
                </a:r>
                <a14:m>
                  <m:oMath xmlns:m="http://schemas.openxmlformats.org/officeDocument/2006/math">
                    <m:r>
                      <a:rPr lang="de-DE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𝜇</m:t>
                    </m:r>
                    <m:r>
                      <a:rPr lang="de-DE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, </m:t>
                    </m:r>
                    <m:r>
                      <a:rPr lang="de-DE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𝜎</m:t>
                    </m:r>
                  </m:oMath>
                </a14:m>
                <a:endParaRPr lang="de-AT" sz="2400" b="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02001" y="1132960"/>
                <a:ext cx="9394935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3994922-00A3-43FE-A1D2-DC3C43171571}"/>
                  </a:ext>
                </a:extLst>
              </p:cNvPr>
              <p:cNvSpPr txBox="1"/>
              <p:nvPr/>
            </p:nvSpPr>
            <p:spPr>
              <a:xfrm>
                <a:off x="782825" y="368072"/>
                <a:ext cx="10626350" cy="470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Graph: Auswirkungen vom Erwartungswert </a:t>
                </a:r>
                <a14:m>
                  <m:oMath xmlns:m="http://schemas.openxmlformats.org/officeDocument/2006/math">
                    <m:r>
                      <a:rPr lang="de-DE" sz="24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𝝁</m:t>
                    </m:r>
                  </m:oMath>
                </a14:m>
                <a:endParaRPr lang="de-AT" sz="24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3994922-00A3-43FE-A1D2-DC3C43171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25" y="368072"/>
                <a:ext cx="10626350" cy="470000"/>
              </a:xfrm>
              <a:prstGeom prst="rect">
                <a:avLst/>
              </a:prstGeom>
              <a:blipFill>
                <a:blip r:embed="rId2"/>
                <a:stretch>
                  <a:fillRect t="-9091" b="-28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722A12F3-DF5A-3E6B-285B-CA5BC4B88059}"/>
                  </a:ext>
                </a:extLst>
              </p:cNvPr>
              <p:cNvSpPr txBox="1"/>
              <p:nvPr/>
            </p:nvSpPr>
            <p:spPr>
              <a:xfrm>
                <a:off x="3047999" y="1056920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Der Graph hängt nur von den Parametern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ab:</a:t>
                </a:r>
                <a:r>
                  <a:rPr lang="de-AT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endParaRPr lang="de-AT" dirty="0"/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722A12F3-DF5A-3E6B-285B-CA5BC4B88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9" y="1056920"/>
                <a:ext cx="6096000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190349A2-0DB1-00E8-E662-F1B5C398AAC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878" b="32527"/>
          <a:stretch/>
        </p:blipFill>
        <p:spPr bwMode="auto">
          <a:xfrm>
            <a:off x="1096009" y="1645100"/>
            <a:ext cx="9999980" cy="29426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9AE0E24-DD94-25ED-8472-13ACAF742A38}"/>
                  </a:ext>
                </a:extLst>
              </p:cNvPr>
              <p:cNvSpPr txBox="1"/>
              <p:nvPr/>
            </p:nvSpPr>
            <p:spPr>
              <a:xfrm>
                <a:off x="2328862" y="4924246"/>
                <a:ext cx="7534275" cy="13347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=6  &lt;  </m:t>
                      </m:r>
                      <m:sSub>
                        <m:sSub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=10  &lt;  </m:t>
                      </m:r>
                      <m:sSub>
                        <m:sSub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=14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Erwartungswert </a:t>
                </a:r>
                <a14:m>
                  <m:oMath xmlns:m="http://schemas.openxmlformats.org/officeDocument/2006/math">
                    <m:r>
                      <a:rPr lang="de-AT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verschiebt den Graphen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nur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nach links bzw. rechts. </a:t>
                </a:r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Höhe bzw. Breite der Glockenkurve wird nicht beeinflusst.</a:t>
                </a:r>
                <a:endParaRPr lang="de-AT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9AE0E24-DD94-25ED-8472-13ACAF742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8862" y="4924246"/>
                <a:ext cx="7534275" cy="1334724"/>
              </a:xfrm>
              <a:prstGeom prst="rect">
                <a:avLst/>
              </a:prstGeom>
              <a:blipFill>
                <a:blip r:embed="rId5"/>
                <a:stretch>
                  <a:fillRect b="-639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742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185ED0E3-4DAC-5354-1F24-4B4F96B917EF}"/>
              </a:ext>
            </a:extLst>
          </p:cNvPr>
          <p:cNvSpPr txBox="1"/>
          <p:nvPr/>
        </p:nvSpPr>
        <p:spPr>
          <a:xfrm>
            <a:off x="400049" y="329704"/>
            <a:ext cx="10591801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1a)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Gegeben ist eine Dichtefunktion einer normalverteilten Zufallsvariable X. Zeichne einen Funktionsgraphen mit den gewünschten Eigenschaften ein. Die Wendepunkte sind markiert.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83685EF-C639-A710-7246-FBFD683397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09" b="39349"/>
          <a:stretch/>
        </p:blipFill>
        <p:spPr bwMode="auto">
          <a:xfrm>
            <a:off x="2250391" y="2482161"/>
            <a:ext cx="7691218" cy="32064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C5FB29E5-A5AD-2693-3797-14E58DB9E3B8}"/>
                  </a:ext>
                </a:extLst>
              </p:cNvPr>
              <p:cNvSpPr txBox="1"/>
              <p:nvPr/>
            </p:nvSpPr>
            <p:spPr>
              <a:xfrm>
                <a:off x="400049" y="1278628"/>
                <a:ext cx="6096000" cy="7741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Erwartungswert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wird größer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Standardabweichung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bleibt gleich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C5FB29E5-A5AD-2693-3797-14E58DB9E3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49" y="1278628"/>
                <a:ext cx="6096000" cy="774123"/>
              </a:xfrm>
              <a:prstGeom prst="rect">
                <a:avLst/>
              </a:prstGeom>
              <a:blipFill>
                <a:blip r:embed="rId3"/>
                <a:stretch>
                  <a:fillRect l="-700" t="-1575" b="-1181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3427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3994922-00A3-43FE-A1D2-DC3C43171571}"/>
                  </a:ext>
                </a:extLst>
              </p:cNvPr>
              <p:cNvSpPr txBox="1"/>
              <p:nvPr/>
            </p:nvSpPr>
            <p:spPr>
              <a:xfrm>
                <a:off x="782825" y="368072"/>
                <a:ext cx="10626350" cy="4700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Graph: Auswirkungen von der Standardabweichung </a:t>
                </a:r>
                <a14:m>
                  <m:oMath xmlns:m="http://schemas.openxmlformats.org/officeDocument/2006/math">
                    <m:r>
                      <a:rPr lang="de-DE" sz="24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𝝈</m:t>
                    </m:r>
                  </m:oMath>
                </a14:m>
                <a:endParaRPr lang="de-AT" sz="24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23994922-00A3-43FE-A1D2-DC3C43171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25" y="368072"/>
                <a:ext cx="10626350" cy="470000"/>
              </a:xfrm>
              <a:prstGeom prst="rect">
                <a:avLst/>
              </a:prstGeom>
              <a:blipFill>
                <a:blip r:embed="rId2"/>
                <a:stretch>
                  <a:fillRect t="-9091" b="-28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Grafik 1">
            <a:extLst>
              <a:ext uri="{FF2B5EF4-FFF2-40B4-BE49-F238E27FC236}">
                <a16:creationId xmlns:a16="http://schemas.microsoft.com/office/drawing/2014/main" id="{6FEAD41A-F84F-45A1-BD9D-BAD01A09B9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28" t="4062" b="7268"/>
          <a:stretch/>
        </p:blipFill>
        <p:spPr bwMode="auto">
          <a:xfrm>
            <a:off x="261301" y="1145539"/>
            <a:ext cx="6459571" cy="44075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BDFE7D5C-C8DE-A3C8-1F7D-652F62F5B1B3}"/>
              </a:ext>
            </a:extLst>
          </p:cNvPr>
          <p:cNvSpPr txBox="1"/>
          <p:nvPr/>
        </p:nvSpPr>
        <p:spPr>
          <a:xfrm>
            <a:off x="7038974" y="1746887"/>
            <a:ext cx="4714875" cy="3029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de-AT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Flächeninhalt unter der Glockenkurve muss stets 1 sein. </a:t>
            </a:r>
          </a:p>
          <a:p>
            <a:pPr algn="ctr">
              <a:lnSpc>
                <a:spcPct val="130000"/>
              </a:lnSpc>
              <a:spcAft>
                <a:spcPts val="800"/>
              </a:spcAft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Verändert sich die Standardabweichung, so verändert sich der Graph in Bezug auf die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Breite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Höhe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sodass die Fläche bei allen Graphen 1 bleibt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83B59FED-E3A2-25DB-020E-C57B040A49BF}"/>
                  </a:ext>
                </a:extLst>
              </p:cNvPr>
              <p:cNvSpPr txBox="1"/>
              <p:nvPr/>
            </p:nvSpPr>
            <p:spPr>
              <a:xfrm>
                <a:off x="611375" y="5647299"/>
                <a:ext cx="10274602" cy="7955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>
                  <a:lnSpc>
                    <a:spcPct val="130000"/>
                  </a:lnSpc>
                  <a:spcAft>
                    <a:spcPts val="105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a.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Standardabweichung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wird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größer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Die Glockenkurve wird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breiter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und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flacher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30000"/>
                  </a:lnSpc>
                  <a:spcAft>
                    <a:spcPts val="105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Standardabweichung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wird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kleiner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Die Glockenkurve wird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schmäler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und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steiler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83B59FED-E3A2-25DB-020E-C57B040A49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75" y="5647299"/>
                <a:ext cx="10274602" cy="795539"/>
              </a:xfrm>
              <a:prstGeom prst="rect">
                <a:avLst/>
              </a:prstGeom>
              <a:blipFill>
                <a:blip r:embed="rId4"/>
                <a:stretch>
                  <a:fillRect b="-1068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5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185ED0E3-4DAC-5354-1F24-4B4F96B917EF}"/>
              </a:ext>
            </a:extLst>
          </p:cNvPr>
          <p:cNvSpPr txBox="1"/>
          <p:nvPr/>
        </p:nvSpPr>
        <p:spPr>
          <a:xfrm>
            <a:off x="400049" y="329704"/>
            <a:ext cx="10591801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1b)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Gegeben ist eine Dichtefunktion einer normalverteilten Zufallsvariable X. Zeichne einen Funktionsgraphen mit den gewünschten Eigenschaften ein. Die Wendepunkte sind markiert.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99996A6B-6883-80A5-9227-4478167E1CED}"/>
                  </a:ext>
                </a:extLst>
              </p:cNvPr>
              <p:cNvSpPr txBox="1"/>
              <p:nvPr/>
            </p:nvSpPr>
            <p:spPr>
              <a:xfrm>
                <a:off x="400049" y="1169406"/>
                <a:ext cx="6096000" cy="7741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Erwartungswert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bleibt gleich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Standardabweichung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wird kleiner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99996A6B-6883-80A5-9227-4478167E1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49" y="1169406"/>
                <a:ext cx="6096000" cy="774123"/>
              </a:xfrm>
              <a:prstGeom prst="rect">
                <a:avLst/>
              </a:prstGeom>
              <a:blipFill>
                <a:blip r:embed="rId2"/>
                <a:stretch>
                  <a:fillRect l="-700" t="-1575" b="-1181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Grafik 3">
            <a:extLst>
              <a:ext uri="{FF2B5EF4-FFF2-40B4-BE49-F238E27FC236}">
                <a16:creationId xmlns:a16="http://schemas.microsoft.com/office/drawing/2014/main" id="{58CA1485-7EAD-BE69-EEA4-7DA5F66ACE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2061"/>
          <a:stretch/>
        </p:blipFill>
        <p:spPr bwMode="auto">
          <a:xfrm>
            <a:off x="1984406" y="2355479"/>
            <a:ext cx="8223188" cy="33331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09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185ED0E3-4DAC-5354-1F24-4B4F96B917EF}"/>
              </a:ext>
            </a:extLst>
          </p:cNvPr>
          <p:cNvSpPr txBox="1"/>
          <p:nvPr/>
        </p:nvSpPr>
        <p:spPr>
          <a:xfrm>
            <a:off x="400049" y="329704"/>
            <a:ext cx="10591801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1c)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Gegeben ist eine Dichtefunktion einer normalverteilten Zufallsvariable X. Zeichne einen Funktionsgraphen mit den gewünschten Eigenschaften ein. Die Wendepunkte sind markiert.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0AE8BFB-25E3-95A5-32B5-B537582D088F}"/>
                  </a:ext>
                </a:extLst>
              </p:cNvPr>
              <p:cNvSpPr txBox="1"/>
              <p:nvPr/>
            </p:nvSpPr>
            <p:spPr>
              <a:xfrm>
                <a:off x="400049" y="1251239"/>
                <a:ext cx="6096000" cy="7741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Erwartungswert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wird kleiner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Standardabweichung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wird größer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0AE8BFB-25E3-95A5-32B5-B537582D08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49" y="1251239"/>
                <a:ext cx="6096000" cy="774123"/>
              </a:xfrm>
              <a:prstGeom prst="rect">
                <a:avLst/>
              </a:prstGeom>
              <a:blipFill>
                <a:blip r:embed="rId2"/>
                <a:stretch>
                  <a:fillRect l="-700" t="-787" b="-1181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BA7B9138-8EBA-EA54-7A23-7A30CA9FAC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045" b="34035"/>
          <a:stretch/>
        </p:blipFill>
        <p:spPr bwMode="auto">
          <a:xfrm>
            <a:off x="2523807" y="2407602"/>
            <a:ext cx="7144386" cy="36646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68322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185ED0E3-4DAC-5354-1F24-4B4F96B917EF}"/>
              </a:ext>
            </a:extLst>
          </p:cNvPr>
          <p:cNvSpPr txBox="1"/>
          <p:nvPr/>
        </p:nvSpPr>
        <p:spPr>
          <a:xfrm>
            <a:off x="400049" y="329704"/>
            <a:ext cx="10591801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1d)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Gegeben ist eine Dichtefunktion einer normalverteilten Zufallsvariable X. Zeichne einen Funktionsgraphen mit den gewünschten Eigenschaften ein. Die Wendepunkte sind markiert.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C6620E59-98C9-9BF0-B06A-2A5A8AD4CA4F}"/>
                  </a:ext>
                </a:extLst>
              </p:cNvPr>
              <p:cNvSpPr txBox="1"/>
              <p:nvPr/>
            </p:nvSpPr>
            <p:spPr>
              <a:xfrm>
                <a:off x="400049" y="1281350"/>
                <a:ext cx="6096000" cy="7731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Erwartungswert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wird größer</a:t>
                </a: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5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Standardabweichung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wird kleiner</a:t>
                </a:r>
                <a:endParaRPr lang="de-AT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C6620E59-98C9-9BF0-B06A-2A5A8AD4C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49" y="1281350"/>
                <a:ext cx="6096000" cy="773160"/>
              </a:xfrm>
              <a:prstGeom prst="rect">
                <a:avLst/>
              </a:prstGeom>
              <a:blipFill>
                <a:blip r:embed="rId2"/>
                <a:stretch>
                  <a:fillRect l="-700" t="-787" b="-1181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5F5BB6B5-6215-0232-A7C6-76DF17D36A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904" b="36228"/>
          <a:stretch/>
        </p:blipFill>
        <p:spPr bwMode="auto">
          <a:xfrm>
            <a:off x="2122805" y="2462847"/>
            <a:ext cx="7946390" cy="37177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18731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272</Words>
  <Application>Microsoft Office PowerPoint</Application>
  <PresentationFormat>Breitbild</PresentationFormat>
  <Paragraphs>25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Normalverteilung Graph – Auswirkungen μ, σ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2022-11-04T11:38:38Z</dcterms:modified>
</cp:coreProperties>
</file>