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8" r:id="rId3"/>
    <p:sldId id="299" r:id="rId4"/>
    <p:sldId id="300" r:id="rId5"/>
    <p:sldId id="301" r:id="rId6"/>
    <p:sldId id="302" r:id="rId7"/>
    <p:sldId id="303" r:id="rId8"/>
    <p:sldId id="304" r:id="rId9"/>
    <p:sldId id="30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831BE3A-7BDC-4BF8-9319-2DB01B0FFBD3}"/>
    <pc:docChg chg="custSel delSld modSld">
      <pc:chgData name="Tegischer Lukas" userId="f78daebb-0565-485c-bd0e-1cd035e796ff" providerId="ADAL" clId="{C831BE3A-7BDC-4BF8-9319-2DB01B0FFBD3}" dt="2022-11-04T15:35:39.664" v="9" actId="47"/>
      <pc:docMkLst>
        <pc:docMk/>
      </pc:docMkLst>
      <pc:sldChg chg="delSp mod">
        <pc:chgData name="Tegischer Lukas" userId="f78daebb-0565-485c-bd0e-1cd035e796ff" providerId="ADAL" clId="{C831BE3A-7BDC-4BF8-9319-2DB01B0FFBD3}" dt="2022-11-04T15:35:31.34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831BE3A-7BDC-4BF8-9319-2DB01B0FFBD3}" dt="2022-11-04T15:35:31.34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C831BE3A-7BDC-4BF8-9319-2DB01B0FFBD3}" dt="2022-11-04T15:35:32.588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C831BE3A-7BDC-4BF8-9319-2DB01B0FFBD3}" dt="2022-11-04T15:35:32.588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C831BE3A-7BDC-4BF8-9319-2DB01B0FFBD3}" dt="2022-11-04T15:35:39.66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831BE3A-7BDC-4BF8-9319-2DB01B0FFBD3}" dt="2022-11-04T15:35:33.306" v="2" actId="478"/>
        <pc:sldMkLst>
          <pc:docMk/>
          <pc:sldMk cId="2820068882" sldId="299"/>
        </pc:sldMkLst>
        <pc:picChg chg="del">
          <ac:chgData name="Tegischer Lukas" userId="f78daebb-0565-485c-bd0e-1cd035e796ff" providerId="ADAL" clId="{C831BE3A-7BDC-4BF8-9319-2DB01B0FFBD3}" dt="2022-11-04T15:35:33.306" v="2" actId="478"/>
          <ac:picMkLst>
            <pc:docMk/>
            <pc:sldMk cId="2820068882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4.015" v="3" actId="478"/>
        <pc:sldMkLst>
          <pc:docMk/>
          <pc:sldMk cId="2293568922" sldId="300"/>
        </pc:sldMkLst>
        <pc:picChg chg="del">
          <ac:chgData name="Tegischer Lukas" userId="f78daebb-0565-485c-bd0e-1cd035e796ff" providerId="ADAL" clId="{C831BE3A-7BDC-4BF8-9319-2DB01B0FFBD3}" dt="2022-11-04T15:35:34.015" v="3" actId="478"/>
          <ac:picMkLst>
            <pc:docMk/>
            <pc:sldMk cId="2293568922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4.784" v="4" actId="478"/>
        <pc:sldMkLst>
          <pc:docMk/>
          <pc:sldMk cId="4107551431" sldId="301"/>
        </pc:sldMkLst>
        <pc:picChg chg="del">
          <ac:chgData name="Tegischer Lukas" userId="f78daebb-0565-485c-bd0e-1cd035e796ff" providerId="ADAL" clId="{C831BE3A-7BDC-4BF8-9319-2DB01B0FFBD3}" dt="2022-11-04T15:35:34.784" v="4" actId="478"/>
          <ac:picMkLst>
            <pc:docMk/>
            <pc:sldMk cId="4107551431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5.609" v="5" actId="478"/>
        <pc:sldMkLst>
          <pc:docMk/>
          <pc:sldMk cId="233166411" sldId="302"/>
        </pc:sldMkLst>
        <pc:picChg chg="del">
          <ac:chgData name="Tegischer Lukas" userId="f78daebb-0565-485c-bd0e-1cd035e796ff" providerId="ADAL" clId="{C831BE3A-7BDC-4BF8-9319-2DB01B0FFBD3}" dt="2022-11-04T15:35:35.609" v="5" actId="478"/>
          <ac:picMkLst>
            <pc:docMk/>
            <pc:sldMk cId="233166411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6.333" v="6" actId="478"/>
        <pc:sldMkLst>
          <pc:docMk/>
          <pc:sldMk cId="4291421737" sldId="303"/>
        </pc:sldMkLst>
        <pc:picChg chg="del">
          <ac:chgData name="Tegischer Lukas" userId="f78daebb-0565-485c-bd0e-1cd035e796ff" providerId="ADAL" clId="{C831BE3A-7BDC-4BF8-9319-2DB01B0FFBD3}" dt="2022-11-04T15:35:36.333" v="6" actId="478"/>
          <ac:picMkLst>
            <pc:docMk/>
            <pc:sldMk cId="4291421737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7.199" v="7" actId="478"/>
        <pc:sldMkLst>
          <pc:docMk/>
          <pc:sldMk cId="4058671985" sldId="304"/>
        </pc:sldMkLst>
        <pc:picChg chg="del">
          <ac:chgData name="Tegischer Lukas" userId="f78daebb-0565-485c-bd0e-1cd035e796ff" providerId="ADAL" clId="{C831BE3A-7BDC-4BF8-9319-2DB01B0FFBD3}" dt="2022-11-04T15:35:37.199" v="7" actId="478"/>
          <ac:picMkLst>
            <pc:docMk/>
            <pc:sldMk cId="4058671985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831BE3A-7BDC-4BF8-9319-2DB01B0FFBD3}" dt="2022-11-04T15:35:38.268" v="8" actId="478"/>
        <pc:sldMkLst>
          <pc:docMk/>
          <pc:sldMk cId="1482000610" sldId="305"/>
        </pc:sldMkLst>
        <pc:picChg chg="del">
          <ac:chgData name="Tegischer Lukas" userId="f78daebb-0565-485c-bd0e-1cd035e796ff" providerId="ADAL" clId="{C831BE3A-7BDC-4BF8-9319-2DB01B0FFBD3}" dt="2022-11-04T15:35:38.268" v="8" actId="478"/>
          <ac:picMkLst>
            <pc:docMk/>
            <pc:sldMk cId="1482000610" sldId="30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371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7687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9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063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852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1028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267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Termen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68940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Termen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CF23869-6B54-4F46-A195-1F9F40E2ED71}"/>
                  </a:ext>
                </a:extLst>
              </p:cNvPr>
              <p:cNvSpPr/>
              <p:nvPr/>
            </p:nvSpPr>
            <p:spPr>
              <a:xfrm>
                <a:off x="614360" y="1625769"/>
                <a:ext cx="10963275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Potenzen mit </a:t>
                </a:r>
                <a:r>
                  <a:rPr lang="de-AT" sz="22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derselben</a:t>
                </a:r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2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Basis</a:t>
                </a:r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werden </a:t>
                </a:r>
                <a:r>
                  <a:rPr lang="de-AT" sz="22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multipliziert</a:t>
                </a:r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indem man die </a:t>
                </a:r>
                <a:r>
                  <a:rPr lang="de-AT" sz="2200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Hochzahlen addiert</a:t>
                </a:r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b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de-AT" sz="22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CF23869-6B54-4F46-A195-1F9F40E2E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0" y="1625769"/>
                <a:ext cx="10963275" cy="1261884"/>
              </a:xfrm>
              <a:prstGeom prst="rect">
                <a:avLst/>
              </a:prstGeom>
              <a:blipFill>
                <a:blip r:embed="rId4"/>
                <a:stretch>
                  <a:fillRect t="-33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B69558B-289F-42A7-AF77-1B3839269AAB}"/>
                  </a:ext>
                </a:extLst>
              </p:cNvPr>
              <p:cNvSpPr/>
              <p:nvPr/>
            </p:nvSpPr>
            <p:spPr>
              <a:xfrm>
                <a:off x="1481400" y="3320534"/>
                <a:ext cx="14589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B69558B-289F-42A7-AF77-1B3839269A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400" y="3320534"/>
                <a:ext cx="145898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271418D-9067-4044-A195-63DF27BCDA5F}"/>
                  </a:ext>
                </a:extLst>
              </p:cNvPr>
              <p:cNvSpPr/>
              <p:nvPr/>
            </p:nvSpPr>
            <p:spPr>
              <a:xfrm>
                <a:off x="1481400" y="4873109"/>
                <a:ext cx="23093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271418D-9067-4044-A195-63DF27BCD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400" y="4873109"/>
                <a:ext cx="230935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68940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Termen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3C0A235-9A5D-4C8D-9846-B4628CA08916}"/>
              </a:ext>
            </a:extLst>
          </p:cNvPr>
          <p:cNvSpPr/>
          <p:nvPr/>
        </p:nvSpPr>
        <p:spPr>
          <a:xfrm>
            <a:off x="627844" y="1825038"/>
            <a:ext cx="112550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Regel darf nur bei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Multiplikationen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</a:t>
            </a:r>
            <a:r>
              <a:rPr lang="de-AT" sz="2400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gleichen Variablen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angewendet werden!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Unterschiedliche Variablen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alphabetisch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angeschrieben und es wird die Regel jeweils für jede Variable getrennt angewendet.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miteinander multipliziert und vor den Variablen hingeschrieben.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0A765B9-CCA1-44C0-8344-FB18B8DFBFEE}"/>
                  </a:ext>
                </a:extLst>
              </p:cNvPr>
              <p:cNvSpPr/>
              <p:nvPr/>
            </p:nvSpPr>
            <p:spPr>
              <a:xfrm>
                <a:off x="389719" y="4996934"/>
                <a:ext cx="47365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∙2∙3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0A765B9-CCA1-44C0-8344-FB18B8DFB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19" y="4996934"/>
                <a:ext cx="4736553" cy="47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0" y="131805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Termen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3090A70-FAC7-4D33-9C97-90AE44834676}"/>
                  </a:ext>
                </a:extLst>
              </p:cNvPr>
              <p:cNvSpPr/>
              <p:nvPr/>
            </p:nvSpPr>
            <p:spPr>
              <a:xfrm>
                <a:off x="1938335" y="2518142"/>
                <a:ext cx="8315325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Das </a:t>
                </a:r>
                <a:r>
                  <a:rPr lang="de-AT" sz="20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Malzeichen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zwischen den Variablen meistens weggelassen. Streng genommen ist es aber immer da!!!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=9∙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de-AT" sz="28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z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3090A70-FAC7-4D33-9C97-90AE448346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335" y="2518142"/>
                <a:ext cx="8315325" cy="1631216"/>
              </a:xfrm>
              <a:prstGeom prst="rect">
                <a:avLst/>
              </a:prstGeom>
              <a:blipFill>
                <a:blip r:embed="rId4"/>
                <a:stretch>
                  <a:fillRect t="-18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56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3220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Multiplizieren von Monomen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0C3211A-EC18-4F64-B5C5-4EFFA41058E6}"/>
                  </a:ext>
                </a:extLst>
              </p:cNvPr>
              <p:cNvSpPr/>
              <p:nvPr/>
            </p:nvSpPr>
            <p:spPr>
              <a:xfrm>
                <a:off x="550549" y="2963167"/>
                <a:ext cx="3458063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∙4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0C3211A-EC18-4F64-B5C5-4EFFA4105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9" y="2963167"/>
                <a:ext cx="3458063" cy="465833"/>
              </a:xfrm>
              <a:prstGeom prst="rect">
                <a:avLst/>
              </a:prstGeom>
              <a:blipFill>
                <a:blip r:embed="rId4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5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Multiplizieren eines Binoms mit einem Monom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016C9A9-2ABF-4708-9E8F-D044A13A7515}"/>
                  </a:ext>
                </a:extLst>
              </p:cNvPr>
              <p:cNvSpPr/>
              <p:nvPr/>
            </p:nvSpPr>
            <p:spPr>
              <a:xfrm>
                <a:off x="1209675" y="1352150"/>
                <a:ext cx="10029825" cy="500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Wiederholung – Distributivgesetz: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𝑏𝑐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Jedes Glied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Binoms wird mit dem Monom multipliziert! Wende die oben gelernten Multiplikationsregeln an!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Beachte: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=+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=+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016C9A9-2ABF-4708-9E8F-D044A13A75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675" y="1352150"/>
                <a:ext cx="10029825" cy="5003614"/>
              </a:xfrm>
              <a:prstGeom prst="rect">
                <a:avLst/>
              </a:prstGeom>
              <a:blipFill>
                <a:blip r:embed="rId4"/>
                <a:stretch>
                  <a:fillRect t="-85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6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15463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Multiplizieren eines Binoms mit einem Monom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5776B96-A009-455D-83CD-06F4E0881D09}"/>
                  </a:ext>
                </a:extLst>
              </p:cNvPr>
              <p:cNvSpPr/>
              <p:nvPr/>
            </p:nvSpPr>
            <p:spPr>
              <a:xfrm>
                <a:off x="642950" y="3025363"/>
                <a:ext cx="4036682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∙3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5776B96-A009-455D-83CD-06F4E0881D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50" y="3025363"/>
                <a:ext cx="4036682" cy="403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42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Multiplizieren eines Polynoms mit einem Monom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607D646-2F6E-4535-92A3-E0E00403DDC5}"/>
                  </a:ext>
                </a:extLst>
              </p:cNvPr>
              <p:cNvSpPr/>
              <p:nvPr/>
            </p:nvSpPr>
            <p:spPr>
              <a:xfrm>
                <a:off x="197036" y="1477469"/>
                <a:ext cx="11797925" cy="2228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gilt: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𝑑𝑒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Jedes Glied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Polynoms wird mit dem Monom multipliziert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 Wende die oben gelernten Multiplikationsregeln an!</a:t>
                </a:r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607D646-2F6E-4535-92A3-E0E00403D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36" y="1477469"/>
                <a:ext cx="11797925" cy="2228687"/>
              </a:xfrm>
              <a:prstGeom prst="rect">
                <a:avLst/>
              </a:prstGeom>
              <a:blipFill>
                <a:blip r:embed="rId4"/>
                <a:stretch>
                  <a:fillRect t="-2186" b="-32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1BFF476-97CC-48AF-99C3-8E921E8AB9E4}"/>
                  </a:ext>
                </a:extLst>
              </p:cNvPr>
              <p:cNvSpPr/>
              <p:nvPr/>
            </p:nvSpPr>
            <p:spPr>
              <a:xfrm>
                <a:off x="400433" y="4777859"/>
                <a:ext cx="45507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𝑐𝑑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∙2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1BFF476-97CC-48AF-99C3-8E921E8AB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33" y="4777859"/>
                <a:ext cx="455073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67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Multiplizieren mit mehrgliedrigen Termen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D07DF15-1537-48F0-98F2-C6A060A24249}"/>
                  </a:ext>
                </a:extLst>
              </p:cNvPr>
              <p:cNvSpPr/>
              <p:nvPr/>
            </p:nvSpPr>
            <p:spPr>
              <a:xfrm>
                <a:off x="685799" y="1437459"/>
                <a:ext cx="10820400" cy="3096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Regel: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 multiplizierst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jedes Glied des ersten Terms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jedem Glied des zweiten Terms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Kurz: JEDES mit JEDEM.</a:t>
                </a:r>
                <a:endParaRPr lang="de-AT" sz="24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b="1" u="none" strike="noStrike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𝑏𝑑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𝑎𝑐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𝑏𝑐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𝑏𝑑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Wichtig: Achte auf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Vorzeichen!</a:t>
                </a:r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D07DF15-1537-48F0-98F2-C6A060A242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1437459"/>
                <a:ext cx="10820400" cy="3096169"/>
              </a:xfrm>
              <a:prstGeom prst="rect">
                <a:avLst/>
              </a:prstGeom>
              <a:blipFill>
                <a:blip r:embed="rId4"/>
                <a:stretch>
                  <a:fillRect t="-984" b="-21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37D8C81-5820-4750-9028-1CDDEBEFA2C8}"/>
                  </a:ext>
                </a:extLst>
              </p:cNvPr>
              <p:cNvSpPr/>
              <p:nvPr/>
            </p:nvSpPr>
            <p:spPr>
              <a:xfrm>
                <a:off x="603909" y="5101709"/>
                <a:ext cx="33167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³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37D8C81-5820-4750-9028-1CDDEBEFA2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09" y="5101709"/>
                <a:ext cx="3316742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00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350</Words>
  <Application>Microsoft Office PowerPoint</Application>
  <PresentationFormat>Breitbild</PresentationFormat>
  <Paragraphs>57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Termrechnung Multiplizieren von Termen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83</cp:revision>
  <dcterms:created xsi:type="dcterms:W3CDTF">2020-04-09T06:13:57Z</dcterms:created>
  <dcterms:modified xsi:type="dcterms:W3CDTF">2022-11-04T15:35:41Z</dcterms:modified>
</cp:coreProperties>
</file>