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95" r:id="rId3"/>
    <p:sldId id="300" r:id="rId4"/>
    <p:sldId id="325" r:id="rId5"/>
    <p:sldId id="326" r:id="rId6"/>
    <p:sldId id="327" r:id="rId7"/>
    <p:sldId id="328" r:id="rId8"/>
    <p:sldId id="330" r:id="rId9"/>
    <p:sldId id="331" r:id="rId10"/>
    <p:sldId id="32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83671" autoAdjust="0"/>
  </p:normalViewPr>
  <p:slideViewPr>
    <p:cSldViewPr snapToGrid="0">
      <p:cViewPr varScale="1">
        <p:scale>
          <a:sx n="56" d="100"/>
          <a:sy n="56" d="100"/>
        </p:scale>
        <p:origin x="9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87CDECFF-F458-4B7D-9E32-30FCF6BB2139}"/>
    <pc:docChg chg="addSld delSld modSld">
      <pc:chgData name="Tegischer Lukas" userId="f78daebb-0565-485c-bd0e-1cd035e796ff" providerId="ADAL" clId="{87CDECFF-F458-4B7D-9E32-30FCF6BB2139}" dt="2021-04-01T12:34:07.786" v="11"/>
      <pc:docMkLst>
        <pc:docMk/>
      </pc:docMkLst>
      <pc:sldChg chg="add del">
        <pc:chgData name="Tegischer Lukas" userId="f78daebb-0565-485c-bd0e-1cd035e796ff" providerId="ADAL" clId="{87CDECFF-F458-4B7D-9E32-30FCF6BB2139}" dt="2021-04-01T12:32:36.186" v="3"/>
        <pc:sldMkLst>
          <pc:docMk/>
          <pc:sldMk cId="3932101437" sldId="291"/>
        </pc:sldMkLst>
      </pc:sldChg>
      <pc:sldChg chg="addSp modSp mod modAnim">
        <pc:chgData name="Tegischer Lukas" userId="f78daebb-0565-485c-bd0e-1cd035e796ff" providerId="ADAL" clId="{87CDECFF-F458-4B7D-9E32-30FCF6BB2139}" dt="2021-04-01T12:34:07.786" v="11"/>
        <pc:sldMkLst>
          <pc:docMk/>
          <pc:sldMk cId="2329316046" sldId="329"/>
        </pc:sldMkLst>
        <pc:picChg chg="add mod modCrop">
          <ac:chgData name="Tegischer Lukas" userId="f78daebb-0565-485c-bd0e-1cd035e796ff" providerId="ADAL" clId="{87CDECFF-F458-4B7D-9E32-30FCF6BB2139}" dt="2021-04-01T12:34:05.813" v="10" actId="1076"/>
          <ac:picMkLst>
            <pc:docMk/>
            <pc:sldMk cId="2329316046" sldId="329"/>
            <ac:picMk id="2" creationId="{57D05BFA-3F68-4A19-9607-829C9222207F}"/>
          </ac:picMkLst>
        </pc:picChg>
      </pc:sldChg>
      <pc:sldChg chg="del">
        <pc:chgData name="Tegischer Lukas" userId="f78daebb-0565-485c-bd0e-1cd035e796ff" providerId="ADAL" clId="{87CDECFF-F458-4B7D-9E32-30FCF6BB2139}" dt="2021-04-01T12:32:44.763" v="4" actId="47"/>
        <pc:sldMkLst>
          <pc:docMk/>
          <pc:sldMk cId="2423610461" sldId="332"/>
        </pc:sldMkLst>
      </pc:sldChg>
      <pc:sldChg chg="del">
        <pc:chgData name="Tegischer Lukas" userId="f78daebb-0565-485c-bd0e-1cd035e796ff" providerId="ADAL" clId="{87CDECFF-F458-4B7D-9E32-30FCF6BB2139}" dt="2021-04-01T12:32:45.424" v="5" actId="47"/>
        <pc:sldMkLst>
          <pc:docMk/>
          <pc:sldMk cId="3601915774" sldId="333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A6F0034-C24F-4E8E-97C8-97040CDB0574}"/>
    <pc:docChg chg="custSel delSld modSld">
      <pc:chgData name="Tegischer Lukas" userId="f78daebb-0565-485c-bd0e-1cd035e796ff" providerId="ADAL" clId="{3A6F0034-C24F-4E8E-97C8-97040CDB0574}" dt="2022-11-04T11:06:01.344" v="11" actId="47"/>
      <pc:docMkLst>
        <pc:docMk/>
      </pc:docMkLst>
      <pc:sldChg chg="delSp modSp mod">
        <pc:chgData name="Tegischer Lukas" userId="f78daebb-0565-485c-bd0e-1cd035e796ff" providerId="ADAL" clId="{3A6F0034-C24F-4E8E-97C8-97040CDB0574}" dt="2022-11-04T11:05:52.279" v="1" actId="478"/>
        <pc:sldMkLst>
          <pc:docMk/>
          <pc:sldMk cId="336392357" sldId="256"/>
        </pc:sldMkLst>
        <pc:picChg chg="del mod">
          <ac:chgData name="Tegischer Lukas" userId="f78daebb-0565-485c-bd0e-1cd035e796ff" providerId="ADAL" clId="{3A6F0034-C24F-4E8E-97C8-97040CDB0574}" dt="2022-11-04T11:05:52.279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A6F0034-C24F-4E8E-97C8-97040CDB0574}" dt="2022-11-04T11:06:01.344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A6F0034-C24F-4E8E-97C8-97040CDB0574}" dt="2022-11-04T11:05:53.943" v="2" actId="478"/>
        <pc:sldMkLst>
          <pc:docMk/>
          <pc:sldMk cId="442268101" sldId="295"/>
        </pc:sldMkLst>
        <pc:picChg chg="del">
          <ac:chgData name="Tegischer Lukas" userId="f78daebb-0565-485c-bd0e-1cd035e796ff" providerId="ADAL" clId="{3A6F0034-C24F-4E8E-97C8-97040CDB0574}" dt="2022-11-04T11:05:53.943" v="2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4.598" v="3" actId="478"/>
        <pc:sldMkLst>
          <pc:docMk/>
          <pc:sldMk cId="265588257" sldId="300"/>
        </pc:sldMkLst>
        <pc:picChg chg="del">
          <ac:chgData name="Tegischer Lukas" userId="f78daebb-0565-485c-bd0e-1cd035e796ff" providerId="ADAL" clId="{3A6F0034-C24F-4E8E-97C8-97040CDB0574}" dt="2022-11-04T11:05:54.598" v="3" actId="478"/>
          <ac:picMkLst>
            <pc:docMk/>
            <pc:sldMk cId="265588257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5.263" v="4" actId="478"/>
        <pc:sldMkLst>
          <pc:docMk/>
          <pc:sldMk cId="1924511157" sldId="325"/>
        </pc:sldMkLst>
        <pc:picChg chg="del">
          <ac:chgData name="Tegischer Lukas" userId="f78daebb-0565-485c-bd0e-1cd035e796ff" providerId="ADAL" clId="{3A6F0034-C24F-4E8E-97C8-97040CDB0574}" dt="2022-11-04T11:05:55.263" v="4" actId="478"/>
          <ac:picMkLst>
            <pc:docMk/>
            <pc:sldMk cId="1924511157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5.976" v="5" actId="478"/>
        <pc:sldMkLst>
          <pc:docMk/>
          <pc:sldMk cId="1518495919" sldId="326"/>
        </pc:sldMkLst>
        <pc:picChg chg="del">
          <ac:chgData name="Tegischer Lukas" userId="f78daebb-0565-485c-bd0e-1cd035e796ff" providerId="ADAL" clId="{3A6F0034-C24F-4E8E-97C8-97040CDB0574}" dt="2022-11-04T11:05:55.976" v="5" actId="478"/>
          <ac:picMkLst>
            <pc:docMk/>
            <pc:sldMk cId="1518495919" sldId="32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6.782" v="6" actId="478"/>
        <pc:sldMkLst>
          <pc:docMk/>
          <pc:sldMk cId="3264380876" sldId="327"/>
        </pc:sldMkLst>
        <pc:picChg chg="del">
          <ac:chgData name="Tegischer Lukas" userId="f78daebb-0565-485c-bd0e-1cd035e796ff" providerId="ADAL" clId="{3A6F0034-C24F-4E8E-97C8-97040CDB0574}" dt="2022-11-04T11:05:56.782" v="6" actId="478"/>
          <ac:picMkLst>
            <pc:docMk/>
            <pc:sldMk cId="3264380876" sldId="32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7.537" v="7" actId="478"/>
        <pc:sldMkLst>
          <pc:docMk/>
          <pc:sldMk cId="93127643" sldId="328"/>
        </pc:sldMkLst>
        <pc:picChg chg="del">
          <ac:chgData name="Tegischer Lukas" userId="f78daebb-0565-485c-bd0e-1cd035e796ff" providerId="ADAL" clId="{3A6F0034-C24F-4E8E-97C8-97040CDB0574}" dt="2022-11-04T11:05:57.537" v="7" actId="478"/>
          <ac:picMkLst>
            <pc:docMk/>
            <pc:sldMk cId="93127643" sldId="32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9.916" v="10" actId="478"/>
        <pc:sldMkLst>
          <pc:docMk/>
          <pc:sldMk cId="2329316046" sldId="329"/>
        </pc:sldMkLst>
        <pc:picChg chg="del">
          <ac:chgData name="Tegischer Lukas" userId="f78daebb-0565-485c-bd0e-1cd035e796ff" providerId="ADAL" clId="{3A6F0034-C24F-4E8E-97C8-97040CDB0574}" dt="2022-11-04T11:05:59.916" v="10" actId="478"/>
          <ac:picMkLst>
            <pc:docMk/>
            <pc:sldMk cId="2329316046" sldId="32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8.293" v="8" actId="478"/>
        <pc:sldMkLst>
          <pc:docMk/>
          <pc:sldMk cId="2740840142" sldId="330"/>
        </pc:sldMkLst>
        <pc:picChg chg="del">
          <ac:chgData name="Tegischer Lukas" userId="f78daebb-0565-485c-bd0e-1cd035e796ff" providerId="ADAL" clId="{3A6F0034-C24F-4E8E-97C8-97040CDB0574}" dt="2022-11-04T11:05:58.293" v="8" actId="478"/>
          <ac:picMkLst>
            <pc:docMk/>
            <pc:sldMk cId="2740840142" sldId="3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A6F0034-C24F-4E8E-97C8-97040CDB0574}" dt="2022-11-04T11:05:59.128" v="9" actId="478"/>
        <pc:sldMkLst>
          <pc:docMk/>
          <pc:sldMk cId="1809536890" sldId="331"/>
        </pc:sldMkLst>
        <pc:picChg chg="del">
          <ac:chgData name="Tegischer Lukas" userId="f78daebb-0565-485c-bd0e-1cd035e796ff" providerId="ADAL" clId="{3A6F0034-C24F-4E8E-97C8-97040CDB0574}" dt="2022-11-04T11:05:59.128" v="9" actId="478"/>
          <ac:picMkLst>
            <pc:docMk/>
            <pc:sldMk cId="1809536890" sldId="33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93BACB6-8ABD-4BFD-B3A1-8B4834B20847}"/>
    <pc:docChg chg="undo custSel addSld delSld modSld">
      <pc:chgData name="Tegischer Lukas" userId="f78daebb-0565-485c-bd0e-1cd035e796ff" providerId="ADAL" clId="{593BACB6-8ABD-4BFD-B3A1-8B4834B20847}" dt="2021-03-13T18:23:30.221" v="496" actId="20577"/>
      <pc:docMkLst>
        <pc:docMk/>
      </pc:docMkLst>
      <pc:sldChg chg="modSp mod">
        <pc:chgData name="Tegischer Lukas" userId="f78daebb-0565-485c-bd0e-1cd035e796ff" providerId="ADAL" clId="{593BACB6-8ABD-4BFD-B3A1-8B4834B20847}" dt="2021-03-13T15:17:21.017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3BACB6-8ABD-4BFD-B3A1-8B4834B20847}" dt="2021-03-13T15:17:21.017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593BACB6-8ABD-4BFD-B3A1-8B4834B20847}" dt="2021-03-13T15:19:30.467" v="107"/>
        <pc:sldMkLst>
          <pc:docMk/>
          <pc:sldMk cId="442268101" sldId="295"/>
        </pc:sldMkLst>
        <pc:spChg chg="mod">
          <ac:chgData name="Tegischer Lukas" userId="f78daebb-0565-485c-bd0e-1cd035e796ff" providerId="ADAL" clId="{593BACB6-8ABD-4BFD-B3A1-8B4834B20847}" dt="2021-03-13T15:18:31.909" v="92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19:25.582" v="105" actId="1076"/>
          <ac:spMkLst>
            <pc:docMk/>
            <pc:sldMk cId="442268101" sldId="295"/>
            <ac:spMk id="3" creationId="{6E280B62-19CC-4122-93E2-02595B1D6DE6}"/>
          </ac:spMkLst>
        </pc:spChg>
        <pc:spChg chg="del">
          <ac:chgData name="Tegischer Lukas" userId="f78daebb-0565-485c-bd0e-1cd035e796ff" providerId="ADAL" clId="{593BACB6-8ABD-4BFD-B3A1-8B4834B20847}" dt="2021-03-13T15:17:43.107" v="72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593BACB6-8ABD-4BFD-B3A1-8B4834B20847}" dt="2021-03-13T15:19:17.599" v="104" actId="1076"/>
          <ac:spMkLst>
            <pc:docMk/>
            <pc:sldMk cId="442268101" sldId="295"/>
            <ac:spMk id="5" creationId="{6A6BA406-D74B-4C1B-9452-21E86CF2B39A}"/>
          </ac:spMkLst>
        </pc:spChg>
        <pc:picChg chg="add mod">
          <ac:chgData name="Tegischer Lukas" userId="f78daebb-0565-485c-bd0e-1cd035e796ff" providerId="ADAL" clId="{593BACB6-8ABD-4BFD-B3A1-8B4834B20847}" dt="2021-03-13T15:18:47.422" v="98" actId="1076"/>
          <ac:picMkLst>
            <pc:docMk/>
            <pc:sldMk cId="442268101" sldId="295"/>
            <ac:picMk id="6" creationId="{EB68ECD6-A121-4A69-BF80-9DD324AC70E6}"/>
          </ac:picMkLst>
        </pc:pic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593BACB6-8ABD-4BFD-B3A1-8B4834B20847}" dt="2021-03-13T15:22:10.050" v="216"/>
        <pc:sldMkLst>
          <pc:docMk/>
          <pc:sldMk cId="265588257" sldId="300"/>
        </pc:sldMkLst>
        <pc:spChg chg="mod">
          <ac:chgData name="Tegischer Lukas" userId="f78daebb-0565-485c-bd0e-1cd035e796ff" providerId="ADAL" clId="{593BACB6-8ABD-4BFD-B3A1-8B4834B20847}" dt="2021-03-13T15:19:48.603" v="158" actId="20577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1:56.126" v="211" actId="1076"/>
          <ac:spMkLst>
            <pc:docMk/>
            <pc:sldMk cId="265588257" sldId="300"/>
            <ac:spMk id="3" creationId="{763893AE-2A94-417A-A1BD-3490EF8621BD}"/>
          </ac:spMkLst>
        </pc:spChg>
        <pc:spChg chg="add mod">
          <ac:chgData name="Tegischer Lukas" userId="f78daebb-0565-485c-bd0e-1cd035e796ff" providerId="ADAL" clId="{593BACB6-8ABD-4BFD-B3A1-8B4834B20847}" dt="2021-03-13T15:21:59.230" v="212" actId="1076"/>
          <ac:spMkLst>
            <pc:docMk/>
            <pc:sldMk cId="265588257" sldId="300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19:51.654" v="159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593BACB6-8ABD-4BFD-B3A1-8B4834B20847}" dt="2021-03-13T15:22:03.078" v="213" actId="1076"/>
          <ac:picMkLst>
            <pc:docMk/>
            <pc:sldMk cId="265588257" sldId="300"/>
            <ac:picMk id="31" creationId="{7BB2CE5F-6958-497E-A862-A813C72BB06D}"/>
          </ac:picMkLst>
        </pc:pic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479304291" sldId="324"/>
        </pc:sldMkLst>
      </pc:sldChg>
      <pc:sldChg chg="addSp delSp modSp add mod delAnim modAnim">
        <pc:chgData name="Tegischer Lukas" userId="f78daebb-0565-485c-bd0e-1cd035e796ff" providerId="ADAL" clId="{593BACB6-8ABD-4BFD-B3A1-8B4834B20847}" dt="2021-03-13T15:23:34.056" v="250" actId="20577"/>
        <pc:sldMkLst>
          <pc:docMk/>
          <pc:sldMk cId="1924511157" sldId="325"/>
        </pc:sldMkLst>
        <pc:spChg chg="mod">
          <ac:chgData name="Tegischer Lukas" userId="f78daebb-0565-485c-bd0e-1cd035e796ff" providerId="ADAL" clId="{593BACB6-8ABD-4BFD-B3A1-8B4834B20847}" dt="2021-03-13T15:23:34.056" v="250" actId="20577"/>
          <ac:spMkLst>
            <pc:docMk/>
            <pc:sldMk cId="1924511157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2:28.204" v="220" actId="478"/>
          <ac:spMkLst>
            <pc:docMk/>
            <pc:sldMk cId="1924511157" sldId="325"/>
            <ac:spMk id="3" creationId="{763893AE-2A94-417A-A1BD-3490EF8621BD}"/>
          </ac:spMkLst>
        </pc:spChg>
        <pc:spChg chg="mod">
          <ac:chgData name="Tegischer Lukas" userId="f78daebb-0565-485c-bd0e-1cd035e796ff" providerId="ADAL" clId="{593BACB6-8ABD-4BFD-B3A1-8B4834B20847}" dt="2021-03-13T15:22:17.471" v="218" actId="20577"/>
          <ac:spMkLst>
            <pc:docMk/>
            <pc:sldMk cId="1924511157" sldId="325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2:52.505" v="229" actId="113"/>
          <ac:spMkLst>
            <pc:docMk/>
            <pc:sldMk cId="1924511157" sldId="325"/>
            <ac:spMk id="5" creationId="{F63168B4-AC35-41FF-9A56-77052CBC9D08}"/>
          </ac:spMkLst>
        </pc:spChg>
        <pc:picChg chg="add mod">
          <ac:chgData name="Tegischer Lukas" userId="f78daebb-0565-485c-bd0e-1cd035e796ff" providerId="ADAL" clId="{593BACB6-8ABD-4BFD-B3A1-8B4834B20847}" dt="2021-03-13T15:23:12.943" v="236" actId="1076"/>
          <ac:picMkLst>
            <pc:docMk/>
            <pc:sldMk cId="1924511157" sldId="325"/>
            <ac:picMk id="8" creationId="{11514E19-EC25-461D-9505-32993C0C7429}"/>
          </ac:picMkLst>
        </pc:picChg>
        <pc:picChg chg="del">
          <ac:chgData name="Tegischer Lukas" userId="f78daebb-0565-485c-bd0e-1cd035e796ff" providerId="ADAL" clId="{593BACB6-8ABD-4BFD-B3A1-8B4834B20847}" dt="2021-03-13T15:22:58.491" v="232" actId="478"/>
          <ac:picMkLst>
            <pc:docMk/>
            <pc:sldMk cId="1924511157" sldId="325"/>
            <ac:picMk id="31" creationId="{7BB2CE5F-6958-497E-A862-A813C72BB06D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4:33.865" v="270"/>
        <pc:sldMkLst>
          <pc:docMk/>
          <pc:sldMk cId="1518495919" sldId="326"/>
        </pc:sldMkLst>
        <pc:spChg chg="mod">
          <ac:chgData name="Tegischer Lukas" userId="f78daebb-0565-485c-bd0e-1cd035e796ff" providerId="ADAL" clId="{593BACB6-8ABD-4BFD-B3A1-8B4834B20847}" dt="2021-03-13T15:23:30.129" v="249" actId="20577"/>
          <ac:spMkLst>
            <pc:docMk/>
            <pc:sldMk cId="1518495919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4:11.552" v="261" actId="113"/>
          <ac:spMkLst>
            <pc:docMk/>
            <pc:sldMk cId="1518495919" sldId="326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4:13.945" v="262" actId="20577"/>
          <ac:spMkLst>
            <pc:docMk/>
            <pc:sldMk cId="1518495919" sldId="326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3:56.418" v="252" actId="478"/>
          <ac:spMkLst>
            <pc:docMk/>
            <pc:sldMk cId="1518495919" sldId="326"/>
            <ac:spMk id="5" creationId="{F63168B4-AC35-41FF-9A56-77052CBC9D08}"/>
          </ac:spMkLst>
        </pc:spChg>
        <pc:picChg chg="del">
          <ac:chgData name="Tegischer Lukas" userId="f78daebb-0565-485c-bd0e-1cd035e796ff" providerId="ADAL" clId="{593BACB6-8ABD-4BFD-B3A1-8B4834B20847}" dt="2021-03-13T15:23:47.967" v="251" actId="478"/>
          <ac:picMkLst>
            <pc:docMk/>
            <pc:sldMk cId="1518495919" sldId="326"/>
            <ac:picMk id="8" creationId="{11514E19-EC25-461D-9505-32993C0C7429}"/>
          </ac:picMkLst>
        </pc:picChg>
        <pc:picChg chg="add mod">
          <ac:chgData name="Tegischer Lukas" userId="f78daebb-0565-485c-bd0e-1cd035e796ff" providerId="ADAL" clId="{593BACB6-8ABD-4BFD-B3A1-8B4834B20847}" dt="2021-03-13T15:24:28.317" v="268" actId="1076"/>
          <ac:picMkLst>
            <pc:docMk/>
            <pc:sldMk cId="1518495919" sldId="326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01.370" v="322" actId="20577"/>
        <pc:sldMkLst>
          <pc:docMk/>
          <pc:sldMk cId="3264380876" sldId="327"/>
        </pc:sldMkLst>
        <pc:spChg chg="mod">
          <ac:chgData name="Tegischer Lukas" userId="f78daebb-0565-485c-bd0e-1cd035e796ff" providerId="ADAL" clId="{593BACB6-8ABD-4BFD-B3A1-8B4834B20847}" dt="2021-03-13T15:25:23.046" v="302" actId="1076"/>
          <ac:spMkLst>
            <pc:docMk/>
            <pc:sldMk cId="3264380876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4:54.574" v="288" actId="478"/>
          <ac:spMkLst>
            <pc:docMk/>
            <pc:sldMk cId="3264380876" sldId="327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6:01.370" v="322" actId="20577"/>
          <ac:spMkLst>
            <pc:docMk/>
            <pc:sldMk cId="3264380876" sldId="327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5:26.726" v="303" actId="1076"/>
          <ac:spMkLst>
            <pc:docMk/>
            <pc:sldMk cId="3264380876" sldId="327"/>
            <ac:spMk id="5" creationId="{CC05C7F5-2962-4A21-B8A4-7C1F104136AE}"/>
          </ac:spMkLst>
        </pc:spChg>
        <pc:picChg chg="add mod">
          <ac:chgData name="Tegischer Lukas" userId="f78daebb-0565-485c-bd0e-1cd035e796ff" providerId="ADAL" clId="{593BACB6-8ABD-4BFD-B3A1-8B4834B20847}" dt="2021-03-13T15:25:20.973" v="301" actId="1076"/>
          <ac:picMkLst>
            <pc:docMk/>
            <pc:sldMk cId="3264380876" sldId="327"/>
            <ac:picMk id="8" creationId="{0CCB0C4C-3AD1-4D95-8FAE-CEBC47285B20}"/>
          </ac:picMkLst>
        </pc:picChg>
        <pc:picChg chg="del">
          <ac:chgData name="Tegischer Lukas" userId="f78daebb-0565-485c-bd0e-1cd035e796ff" providerId="ADAL" clId="{593BACB6-8ABD-4BFD-B3A1-8B4834B20847}" dt="2021-03-13T15:25:08.925" v="296" actId="478"/>
          <ac:picMkLst>
            <pc:docMk/>
            <pc:sldMk cId="3264380876" sldId="327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53.990" v="342"/>
        <pc:sldMkLst>
          <pc:docMk/>
          <pc:sldMk cId="93127643" sldId="328"/>
        </pc:sldMkLst>
        <pc:spChg chg="mod">
          <ac:chgData name="Tegischer Lukas" userId="f78daebb-0565-485c-bd0e-1cd035e796ff" providerId="ADAL" clId="{593BACB6-8ABD-4BFD-B3A1-8B4834B20847}" dt="2021-03-13T15:25:46" v="315" actId="20577"/>
          <ac:spMkLst>
            <pc:docMk/>
            <pc:sldMk cId="93127643" sldId="32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6:30.576" v="332" actId="113"/>
          <ac:spMkLst>
            <pc:docMk/>
            <pc:sldMk cId="93127643" sldId="328"/>
            <ac:spMk id="3" creationId="{F7329380-7ED9-4CD6-9A0D-4B338F8ECBA5}"/>
          </ac:spMkLst>
        </pc:spChg>
        <pc:spChg chg="mod">
          <ac:chgData name="Tegischer Lukas" userId="f78daebb-0565-485c-bd0e-1cd035e796ff" providerId="ADAL" clId="{593BACB6-8ABD-4BFD-B3A1-8B4834B20847}" dt="2021-03-13T15:26:07.023" v="323" actId="20577"/>
          <ac:spMkLst>
            <pc:docMk/>
            <pc:sldMk cId="93127643" sldId="328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5:47.618" v="316" actId="478"/>
          <ac:spMkLst>
            <pc:docMk/>
            <pc:sldMk cId="93127643" sldId="328"/>
            <ac:spMk id="5" creationId="{CC05C7F5-2962-4A21-B8A4-7C1F104136AE}"/>
          </ac:spMkLst>
        </pc:spChg>
        <pc:picChg chg="del">
          <ac:chgData name="Tegischer Lukas" userId="f78daebb-0565-485c-bd0e-1cd035e796ff" providerId="ADAL" clId="{593BACB6-8ABD-4BFD-B3A1-8B4834B20847}" dt="2021-03-13T15:26:33.007" v="333" actId="478"/>
          <ac:picMkLst>
            <pc:docMk/>
            <pc:sldMk cId="93127643" sldId="328"/>
            <ac:picMk id="8" creationId="{0CCB0C4C-3AD1-4D95-8FAE-CEBC47285B20}"/>
          </ac:picMkLst>
        </pc:picChg>
        <pc:picChg chg="add mod">
          <ac:chgData name="Tegischer Lukas" userId="f78daebb-0565-485c-bd0e-1cd035e796ff" providerId="ADAL" clId="{593BACB6-8ABD-4BFD-B3A1-8B4834B20847}" dt="2021-03-13T15:26:47.455" v="340" actId="1076"/>
          <ac:picMkLst>
            <pc:docMk/>
            <pc:sldMk cId="93127643" sldId="328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8:21:32.190" v="456"/>
        <pc:sldMkLst>
          <pc:docMk/>
          <pc:sldMk cId="2329316046" sldId="329"/>
        </pc:sldMkLst>
        <pc:spChg chg="del">
          <ac:chgData name="Tegischer Lukas" userId="f78daebb-0565-485c-bd0e-1cd035e796ff" providerId="ADAL" clId="{593BACB6-8ABD-4BFD-B3A1-8B4834B20847}" dt="2021-03-13T15:27:06.432" v="347" actId="478"/>
          <ac:spMkLst>
            <pc:docMk/>
            <pc:sldMk cId="232931604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7:02.699" v="344" actId="478"/>
          <ac:spMkLst>
            <pc:docMk/>
            <pc:sldMk cId="2329316046" sldId="329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7:04.607" v="346" actId="478"/>
          <ac:spMkLst>
            <pc:docMk/>
            <pc:sldMk cId="2329316046" sldId="329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8:20:55.977" v="444" actId="14100"/>
          <ac:spMkLst>
            <pc:docMk/>
            <pc:sldMk cId="2329316046" sldId="329"/>
            <ac:spMk id="5" creationId="{A61026F0-76A2-40DA-9030-E2614F6B2C93}"/>
          </ac:spMkLst>
        </pc:spChg>
        <pc:spChg chg="add mod">
          <ac:chgData name="Tegischer Lukas" userId="f78daebb-0565-485c-bd0e-1cd035e796ff" providerId="ADAL" clId="{593BACB6-8ABD-4BFD-B3A1-8B4834B20847}" dt="2021-03-13T18:21:27.317" v="454" actId="1076"/>
          <ac:spMkLst>
            <pc:docMk/>
            <pc:sldMk cId="2329316046" sldId="329"/>
            <ac:spMk id="6" creationId="{211380E1-E606-4B3C-A66E-6279C3F4164E}"/>
          </ac:spMkLst>
        </pc:spChg>
        <pc:spChg chg="add del mod">
          <ac:chgData name="Tegischer Lukas" userId="f78daebb-0565-485c-bd0e-1cd035e796ff" providerId="ADAL" clId="{593BACB6-8ABD-4BFD-B3A1-8B4834B20847}" dt="2021-03-13T18:21:32.190" v="456"/>
          <ac:spMkLst>
            <pc:docMk/>
            <pc:sldMk cId="2329316046" sldId="329"/>
            <ac:spMk id="7" creationId="{EA3B2EC8-E4AA-480D-AE46-17C9CA38AD1B}"/>
          </ac:spMkLst>
        </pc:spChg>
        <pc:picChg chg="del">
          <ac:chgData name="Tegischer Lukas" userId="f78daebb-0565-485c-bd0e-1cd035e796ff" providerId="ADAL" clId="{593BACB6-8ABD-4BFD-B3A1-8B4834B20847}" dt="2021-03-13T15:27:02.709" v="345" actId="478"/>
          <ac:picMkLst>
            <pc:docMk/>
            <pc:sldMk cId="2329316046" sldId="329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5:28:47.734" v="371" actId="1076"/>
        <pc:sldMkLst>
          <pc:docMk/>
          <pc:sldMk cId="2740840142" sldId="330"/>
        </pc:sldMkLst>
        <pc:spChg chg="mod">
          <ac:chgData name="Tegischer Lukas" userId="f78daebb-0565-485c-bd0e-1cd035e796ff" providerId="ADAL" clId="{593BACB6-8ABD-4BFD-B3A1-8B4834B20847}" dt="2021-03-13T15:28:44.084" v="370" actId="1076"/>
          <ac:spMkLst>
            <pc:docMk/>
            <pc:sldMk cId="2740840142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8:26.898" v="360" actId="478"/>
          <ac:spMkLst>
            <pc:docMk/>
            <pc:sldMk cId="2740840142" sldId="330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8:26.128" v="359" actId="478"/>
          <ac:spMkLst>
            <pc:docMk/>
            <pc:sldMk cId="2740840142" sldId="33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8:47.734" v="371" actId="1076"/>
          <ac:spMkLst>
            <pc:docMk/>
            <pc:sldMk cId="2740840142" sldId="330"/>
            <ac:spMk id="5" creationId="{19016077-EA06-41D0-B696-F3C6CFAC9131}"/>
          </ac:spMkLst>
        </pc:spChg>
        <pc:picChg chg="del">
          <ac:chgData name="Tegischer Lukas" userId="f78daebb-0565-485c-bd0e-1cd035e796ff" providerId="ADAL" clId="{593BACB6-8ABD-4BFD-B3A1-8B4834B20847}" dt="2021-03-13T15:28:24.173" v="358" actId="478"/>
          <ac:picMkLst>
            <pc:docMk/>
            <pc:sldMk cId="2740840142" sldId="330"/>
            <ac:picMk id="9" creationId="{FA4DDF80-DB8C-4384-98F9-CB56D8C96C91}"/>
          </ac:picMkLst>
        </pc:picChg>
      </pc:sldChg>
      <pc:sldChg chg="addSp delSp modSp add mod">
        <pc:chgData name="Tegischer Lukas" userId="f78daebb-0565-485c-bd0e-1cd035e796ff" providerId="ADAL" clId="{593BACB6-8ABD-4BFD-B3A1-8B4834B20847}" dt="2021-03-13T18:20:35.013" v="437" actId="1076"/>
        <pc:sldMkLst>
          <pc:docMk/>
          <pc:sldMk cId="1809536890" sldId="331"/>
        </pc:sldMkLst>
        <pc:spChg chg="del">
          <ac:chgData name="Tegischer Lukas" userId="f78daebb-0565-485c-bd0e-1cd035e796ff" providerId="ADAL" clId="{593BACB6-8ABD-4BFD-B3A1-8B4834B20847}" dt="2021-03-13T15:29:05.470" v="373" actId="478"/>
          <ac:spMkLst>
            <pc:docMk/>
            <pc:sldMk cId="1809536890" sldId="33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8:20:27.325" v="436" actId="20577"/>
          <ac:spMkLst>
            <pc:docMk/>
            <pc:sldMk cId="1809536890" sldId="331"/>
            <ac:spMk id="3" creationId="{6544F568-C282-429A-992E-1260490151D6}"/>
          </ac:spMkLst>
        </pc:spChg>
        <pc:spChg chg="del">
          <ac:chgData name="Tegischer Lukas" userId="f78daebb-0565-485c-bd0e-1cd035e796ff" providerId="ADAL" clId="{593BACB6-8ABD-4BFD-B3A1-8B4834B20847}" dt="2021-03-13T15:29:07.576" v="374" actId="478"/>
          <ac:spMkLst>
            <pc:docMk/>
            <pc:sldMk cId="1809536890" sldId="331"/>
            <ac:spMk id="5" creationId="{19016077-EA06-41D0-B696-F3C6CFAC9131}"/>
          </ac:spMkLst>
        </pc:spChg>
        <pc:picChg chg="add mod">
          <ac:chgData name="Tegischer Lukas" userId="f78daebb-0565-485c-bd0e-1cd035e796ff" providerId="ADAL" clId="{593BACB6-8ABD-4BFD-B3A1-8B4834B20847}" dt="2021-03-13T18:20:35.013" v="437" actId="1076"/>
          <ac:picMkLst>
            <pc:docMk/>
            <pc:sldMk cId="1809536890" sldId="331"/>
            <ac:picMk id="6" creationId="{49199FD9-0D72-4EA6-B63E-35EEA7A53D82}"/>
          </ac:picMkLst>
        </pc:picChg>
      </pc:sldChg>
      <pc:sldChg chg="addSp delSp modSp add mod modAnim">
        <pc:chgData name="Tegischer Lukas" userId="f78daebb-0565-485c-bd0e-1cd035e796ff" providerId="ADAL" clId="{593BACB6-8ABD-4BFD-B3A1-8B4834B20847}" dt="2021-03-13T18:23:30.221" v="496" actId="20577"/>
        <pc:sldMkLst>
          <pc:docMk/>
          <pc:sldMk cId="2423610461" sldId="332"/>
        </pc:sldMkLst>
        <pc:spChg chg="add mod">
          <ac:chgData name="Tegischer Lukas" userId="f78daebb-0565-485c-bd0e-1cd035e796ff" providerId="ADAL" clId="{593BACB6-8ABD-4BFD-B3A1-8B4834B20847}" dt="2021-03-13T18:21:51.774" v="462" actId="1076"/>
          <ac:spMkLst>
            <pc:docMk/>
            <pc:sldMk cId="2423610461" sldId="332"/>
            <ac:spMk id="2" creationId="{FF88159C-F854-4547-809F-D63FA3E8DE4B}"/>
          </ac:spMkLst>
        </pc:spChg>
        <pc:spChg chg="add mod">
          <ac:chgData name="Tegischer Lukas" userId="f78daebb-0565-485c-bd0e-1cd035e796ff" providerId="ADAL" clId="{593BACB6-8ABD-4BFD-B3A1-8B4834B20847}" dt="2021-03-13T18:23:30.221" v="496" actId="20577"/>
          <ac:spMkLst>
            <pc:docMk/>
            <pc:sldMk cId="2423610461" sldId="332"/>
            <ac:spMk id="3" creationId="{C5CA3F30-EE81-4E5E-96C9-6F4B1B802B2E}"/>
          </ac:spMkLst>
        </pc:spChg>
        <pc:spChg chg="add mod">
          <ac:chgData name="Tegischer Lukas" userId="f78daebb-0565-485c-bd0e-1cd035e796ff" providerId="ADAL" clId="{593BACB6-8ABD-4BFD-B3A1-8B4834B20847}" dt="2021-03-13T18:22:26.639" v="485" actId="1076"/>
          <ac:spMkLst>
            <pc:docMk/>
            <pc:sldMk cId="2423610461" sldId="332"/>
            <ac:spMk id="4" creationId="{B8B0861F-6671-4745-954B-A199928387AE}"/>
          </ac:spMkLst>
        </pc:spChg>
        <pc:spChg chg="del">
          <ac:chgData name="Tegischer Lukas" userId="f78daebb-0565-485c-bd0e-1cd035e796ff" providerId="ADAL" clId="{593BACB6-8ABD-4BFD-B3A1-8B4834B20847}" dt="2021-03-13T18:21:46.589" v="459" actId="478"/>
          <ac:spMkLst>
            <pc:docMk/>
            <pc:sldMk cId="2423610461" sldId="332"/>
            <ac:spMk id="5" creationId="{A61026F0-76A2-40DA-9030-E2614F6B2C93}"/>
          </ac:spMkLst>
        </pc:spChg>
        <pc:spChg chg="del">
          <ac:chgData name="Tegischer Lukas" userId="f78daebb-0565-485c-bd0e-1cd035e796ff" providerId="ADAL" clId="{593BACB6-8ABD-4BFD-B3A1-8B4834B20847}" dt="2021-03-13T18:21:44.007" v="458" actId="478"/>
          <ac:spMkLst>
            <pc:docMk/>
            <pc:sldMk cId="2423610461" sldId="332"/>
            <ac:spMk id="6" creationId="{211380E1-E606-4B3C-A66E-6279C3F4164E}"/>
          </ac:spMkLst>
        </pc:spChg>
      </pc:sldChg>
      <pc:sldChg chg="addSp delSp modSp add mod delAnim">
        <pc:chgData name="Tegischer Lukas" userId="f78daebb-0565-485c-bd0e-1cd035e796ff" providerId="ADAL" clId="{593BACB6-8ABD-4BFD-B3A1-8B4834B20847}" dt="2021-03-13T18:22:58.835" v="494" actId="1076"/>
        <pc:sldMkLst>
          <pc:docMk/>
          <pc:sldMk cId="3601915774" sldId="333"/>
        </pc:sldMkLst>
        <pc:spChg chg="del">
          <ac:chgData name="Tegischer Lukas" userId="f78daebb-0565-485c-bd0e-1cd035e796ff" providerId="ADAL" clId="{593BACB6-8ABD-4BFD-B3A1-8B4834B20847}" dt="2021-03-13T18:22:46.995" v="488" actId="478"/>
          <ac:spMkLst>
            <pc:docMk/>
            <pc:sldMk cId="3601915774" sldId="333"/>
            <ac:spMk id="3" creationId="{C5CA3F30-EE81-4E5E-96C9-6F4B1B802B2E}"/>
          </ac:spMkLst>
        </pc:spChg>
        <pc:spChg chg="del">
          <ac:chgData name="Tegischer Lukas" userId="f78daebb-0565-485c-bd0e-1cd035e796ff" providerId="ADAL" clId="{593BACB6-8ABD-4BFD-B3A1-8B4834B20847}" dt="2021-03-13T18:22:49.108" v="489" actId="478"/>
          <ac:spMkLst>
            <pc:docMk/>
            <pc:sldMk cId="3601915774" sldId="333"/>
            <ac:spMk id="4" creationId="{B8B0861F-6671-4745-954B-A199928387AE}"/>
          </ac:spMkLst>
        </pc:spChg>
        <pc:spChg chg="add mod">
          <ac:chgData name="Tegischer Lukas" userId="f78daebb-0565-485c-bd0e-1cd035e796ff" providerId="ADAL" clId="{593BACB6-8ABD-4BFD-B3A1-8B4834B20847}" dt="2021-03-13T18:22:58.835" v="494" actId="1076"/>
          <ac:spMkLst>
            <pc:docMk/>
            <pc:sldMk cId="3601915774" sldId="333"/>
            <ac:spMk id="5" creationId="{EB249BFF-06C4-4E56-9934-C61BF7C3A682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4177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543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81606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7416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3238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1590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228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Monotonieverhalten</a:t>
            </a:r>
            <a:br>
              <a:rPr lang="de-AT" sz="5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61026F0-76A2-40DA-9030-E2614F6B2C93}"/>
                  </a:ext>
                </a:extLst>
              </p:cNvPr>
              <p:cNvSpPr/>
              <p:nvPr/>
            </p:nvSpPr>
            <p:spPr>
              <a:xfrm>
                <a:off x="355600" y="318411"/>
                <a:ext cx="10007600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das Monotonieverhalten der Funktion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Verwende dazu GeoGebra.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61026F0-76A2-40DA-9030-E2614F6B2C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" y="318411"/>
                <a:ext cx="10007600" cy="374846"/>
              </a:xfrm>
              <a:prstGeom prst="rect">
                <a:avLst/>
              </a:prstGeom>
              <a:blipFill>
                <a:blip r:embed="rId4"/>
                <a:stretch>
                  <a:fillRect l="-487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11380E1-E606-4B3C-A66E-6279C3F4164E}"/>
                  </a:ext>
                </a:extLst>
              </p:cNvPr>
              <p:cNvSpPr/>
              <p:nvPr/>
            </p:nvSpPr>
            <p:spPr>
              <a:xfrm>
                <a:off x="4879769" y="898180"/>
                <a:ext cx="2432461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11380E1-E606-4B3C-A66E-6279C3F416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769" y="898180"/>
                <a:ext cx="2432461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>
            <a:extLst>
              <a:ext uri="{FF2B5EF4-FFF2-40B4-BE49-F238E27FC236}">
                <a16:creationId xmlns:a16="http://schemas.microsoft.com/office/drawing/2014/main" id="{57D05BFA-3F68-4A19-9607-829C9222207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3073" b="17639"/>
          <a:stretch/>
        </p:blipFill>
        <p:spPr>
          <a:xfrm>
            <a:off x="664582" y="1771325"/>
            <a:ext cx="4694818" cy="400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31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5460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Monotonie einer Funktion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E280B62-19CC-4122-93E2-02595B1D6DE6}"/>
              </a:ext>
            </a:extLst>
          </p:cNvPr>
          <p:cNvSpPr/>
          <p:nvPr/>
        </p:nvSpPr>
        <p:spPr>
          <a:xfrm>
            <a:off x="1347783" y="1359481"/>
            <a:ext cx="9496426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Monotonieverhalten einer Funktion gibt an, ob der Graph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steigt,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fällt oder gleich bleibt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wobei immer von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nach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rechts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geschaut wird.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B68ECD6-A121-4A69-BF80-9DD324AC70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b="18860"/>
          <a:stretch/>
        </p:blipFill>
        <p:spPr bwMode="auto">
          <a:xfrm>
            <a:off x="3765070" y="2453264"/>
            <a:ext cx="4661853" cy="35867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6A6BA406-D74B-4C1B-9452-21E86CF2B39A}"/>
              </a:ext>
            </a:extLst>
          </p:cNvPr>
          <p:cNvSpPr/>
          <p:nvPr/>
        </p:nvSpPr>
        <p:spPr>
          <a:xfrm>
            <a:off x="5286371" y="6143625"/>
            <a:ext cx="1619250" cy="571500"/>
          </a:xfrm>
          <a:prstGeom prst="rightArrow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1: streng monoton steigend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63893AE-2A94-417A-A1BD-3490EF8621BD}"/>
              </a:ext>
            </a:extLst>
          </p:cNvPr>
          <p:cNvSpPr/>
          <p:nvPr/>
        </p:nvSpPr>
        <p:spPr>
          <a:xfrm>
            <a:off x="680701" y="2134731"/>
            <a:ext cx="4205062" cy="1139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Graph geht stets bergauf.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Funktionswerte werden kontinuierlich größer!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/>
              <p:nvPr/>
            </p:nvSpPr>
            <p:spPr>
              <a:xfrm>
                <a:off x="1140169" y="4245554"/>
                <a:ext cx="3286125" cy="1111394"/>
              </a:xfrm>
              <a:prstGeom prst="rect">
                <a:avLst/>
              </a:prstGeom>
              <a:solidFill>
                <a:srgbClr val="FFFF00"/>
              </a:solidFill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&lt;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169" y="4245554"/>
                <a:ext cx="3286125" cy="1111394"/>
              </a:xfrm>
              <a:prstGeom prst="rect">
                <a:avLst/>
              </a:prstGeom>
              <a:blipFill>
                <a:blip r:embed="rId4"/>
                <a:stretch>
                  <a:fillRect t="-1563" b="-4167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Grafik 30">
            <a:extLst>
              <a:ext uri="{FF2B5EF4-FFF2-40B4-BE49-F238E27FC236}">
                <a16:creationId xmlns:a16="http://schemas.microsoft.com/office/drawing/2014/main" id="{7BB2CE5F-6958-497E-A862-A813C72BB06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1456" b="68372"/>
          <a:stretch/>
        </p:blipFill>
        <p:spPr bwMode="auto">
          <a:xfrm>
            <a:off x="5355634" y="1361724"/>
            <a:ext cx="6155665" cy="41345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2: monoton steigend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/>
              <p:nvPr/>
            </p:nvSpPr>
            <p:spPr>
              <a:xfrm>
                <a:off x="1140169" y="4245554"/>
                <a:ext cx="3286125" cy="1111394"/>
              </a:xfrm>
              <a:prstGeom prst="rect">
                <a:avLst/>
              </a:prstGeom>
              <a:solidFill>
                <a:srgbClr val="FFFF00"/>
              </a:solidFill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≤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169" y="4245554"/>
                <a:ext cx="3286125" cy="1111394"/>
              </a:xfrm>
              <a:prstGeom prst="rect">
                <a:avLst/>
              </a:prstGeom>
              <a:blipFill>
                <a:blip r:embed="rId4"/>
                <a:stretch>
                  <a:fillRect t="-1563" b="-4167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F63168B4-AC35-41FF-9A56-77052CBC9D08}"/>
              </a:ext>
            </a:extLst>
          </p:cNvPr>
          <p:cNvSpPr/>
          <p:nvPr/>
        </p:nvSpPr>
        <p:spPr>
          <a:xfrm>
            <a:off x="579100" y="2022441"/>
            <a:ext cx="42265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Funktionswerte werden grundsätzlich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immer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größer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es darf aber auch Phasen geben, in denen die Funktion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konstant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verläuft.</a:t>
            </a:r>
            <a:endParaRPr lang="de-AT" sz="20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1514E19-EC25-461D-9505-32993C0C742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6340" b="58512"/>
          <a:stretch/>
        </p:blipFill>
        <p:spPr bwMode="auto">
          <a:xfrm>
            <a:off x="5306377" y="1866423"/>
            <a:ext cx="6115173" cy="31251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2451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3: konstant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/>
              <p:nvPr/>
            </p:nvSpPr>
            <p:spPr>
              <a:xfrm>
                <a:off x="1140169" y="4245554"/>
                <a:ext cx="3286125" cy="1111394"/>
              </a:xfrm>
              <a:prstGeom prst="rect">
                <a:avLst/>
              </a:prstGeom>
              <a:solidFill>
                <a:srgbClr val="FFFF00"/>
              </a:solidFill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169" y="4245554"/>
                <a:ext cx="3286125" cy="1111394"/>
              </a:xfrm>
              <a:prstGeom prst="rect">
                <a:avLst/>
              </a:prstGeom>
              <a:blipFill>
                <a:blip r:embed="rId4"/>
                <a:stretch>
                  <a:fillRect t="-1563" b="-4167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487E7FCE-9473-4D41-8C70-834D6C45CB46}"/>
              </a:ext>
            </a:extLst>
          </p:cNvPr>
          <p:cNvSpPr/>
          <p:nvPr/>
        </p:nvSpPr>
        <p:spPr>
          <a:xfrm>
            <a:off x="583591" y="2031774"/>
            <a:ext cx="4399280" cy="1161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Graph ist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waagrecht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bzw. parallel zur x-Achse.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Funktionswerte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bleiben gleich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0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79C5DA2-3654-420D-8ECB-A4E14DC555C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4587" b="78743"/>
          <a:stretch/>
        </p:blipFill>
        <p:spPr bwMode="auto">
          <a:xfrm>
            <a:off x="5602287" y="2055711"/>
            <a:ext cx="5693238" cy="27465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849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4: monoton fallend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/>
              <p:nvPr/>
            </p:nvSpPr>
            <p:spPr>
              <a:xfrm>
                <a:off x="1140168" y="3920434"/>
                <a:ext cx="3286125" cy="1111394"/>
              </a:xfrm>
              <a:prstGeom prst="rect">
                <a:avLst/>
              </a:prstGeom>
              <a:solidFill>
                <a:srgbClr val="FFFF00"/>
              </a:solidFill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168" y="3920434"/>
                <a:ext cx="3286125" cy="1111394"/>
              </a:xfrm>
              <a:prstGeom prst="rect">
                <a:avLst/>
              </a:prstGeom>
              <a:blipFill>
                <a:blip r:embed="rId4"/>
                <a:stretch>
                  <a:fillRect t="-1571" b="-4712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CC05C7F5-2962-4A21-B8A4-7C1F104136AE}"/>
              </a:ext>
            </a:extLst>
          </p:cNvPr>
          <p:cNvSpPr/>
          <p:nvPr/>
        </p:nvSpPr>
        <p:spPr>
          <a:xfrm>
            <a:off x="603911" y="1821081"/>
            <a:ext cx="43586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Funktionswerte werden grundsätzlich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immer kleiner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es darf aber auch Phasen geben, in denen die Funktion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konstant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verläuft.</a:t>
            </a:r>
            <a:endParaRPr lang="de-AT" sz="20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CB0C4C-3AD1-4D95-8FAE-CEBC47285B2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792" b="54788"/>
          <a:stretch/>
        </p:blipFill>
        <p:spPr bwMode="auto">
          <a:xfrm>
            <a:off x="5145499" y="1572101"/>
            <a:ext cx="6390850" cy="371379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6438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 5: streng monoton fallend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/>
              <p:nvPr/>
            </p:nvSpPr>
            <p:spPr>
              <a:xfrm>
                <a:off x="1140168" y="3920434"/>
                <a:ext cx="3286125" cy="1111394"/>
              </a:xfrm>
              <a:prstGeom prst="rect">
                <a:avLst/>
              </a:prstGeom>
              <a:solidFill>
                <a:srgbClr val="FFFF00"/>
              </a:solidFill>
              <a:ln w="5715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sSub>
                      <m:sSubPr>
                        <m:ctrlP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BB10B9C8-68DC-4F4F-8145-E9378ED8F9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168" y="3920434"/>
                <a:ext cx="3286125" cy="1111394"/>
              </a:xfrm>
              <a:prstGeom prst="rect">
                <a:avLst/>
              </a:prstGeom>
              <a:blipFill>
                <a:blip r:embed="rId4"/>
                <a:stretch>
                  <a:fillRect t="-1571" b="-4712"/>
                </a:stretch>
              </a:blipFill>
              <a:ln w="571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F7329380-7ED9-4CD6-9A0D-4B338F8ECBA5}"/>
              </a:ext>
            </a:extLst>
          </p:cNvPr>
          <p:cNvSpPr/>
          <p:nvPr/>
        </p:nvSpPr>
        <p:spPr>
          <a:xfrm>
            <a:off x="1032853" y="2083379"/>
            <a:ext cx="3393440" cy="1139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Graph geht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immer bergab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Funktionswerte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werden stets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kleiner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de-AT" sz="20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FA4DDF80-DB8C-4384-98F9-CB56D8C96C9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772" b="50143"/>
          <a:stretch/>
        </p:blipFill>
        <p:spPr bwMode="auto">
          <a:xfrm>
            <a:off x="5440278" y="1574394"/>
            <a:ext cx="5686141" cy="4046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12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55976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9016077-EA06-41D0-B696-F3C6CFAC9131}"/>
              </a:ext>
            </a:extLst>
          </p:cNvPr>
          <p:cNvSpPr/>
          <p:nvPr/>
        </p:nvSpPr>
        <p:spPr>
          <a:xfrm>
            <a:off x="1178559" y="2435074"/>
            <a:ext cx="9834880" cy="993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 </a:t>
            </a:r>
            <a:r>
              <a:rPr lang="de-AT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eine Funktion weder (streng) monoton steigend bzw. fallend, dann sagt man die Funktion ist </a:t>
            </a:r>
            <a:r>
              <a:rPr lang="de-AT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AT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monoton.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84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544F568-C282-429A-992E-1260490151D6}"/>
                  </a:ext>
                </a:extLst>
              </p:cNvPr>
              <p:cNvSpPr/>
              <p:nvPr/>
            </p:nvSpPr>
            <p:spPr>
              <a:xfrm>
                <a:off x="335280" y="333184"/>
                <a:ext cx="9763760" cy="53289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das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Monotonieverhalten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Funktion im gegebenen Intervall.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105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4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−1;0,5</m:t>
                        </m:r>
                      </m:e>
                    </m:d>
                    <m:r>
                      <a:rPr lang="de-AT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sz="3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80010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80010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3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de-AT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sz="3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80010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80010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3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−3;0</m:t>
                        </m:r>
                      </m:e>
                    </m:d>
                    <m:r>
                      <a:rPr lang="de-AT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sz="3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80010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3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80010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de-AT" sz="24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2400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de-AT" sz="24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de-AT" sz="32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544F568-C282-429A-992E-1260490151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333184"/>
                <a:ext cx="9763760" cy="5328959"/>
              </a:xfrm>
              <a:prstGeom prst="rect">
                <a:avLst/>
              </a:prstGeom>
              <a:blipFill>
                <a:blip r:embed="rId4"/>
                <a:stretch>
                  <a:fillRect l="-936" t="-57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49199FD9-0D72-4EA6-B63E-35EEA7A53D8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7" b="18860"/>
          <a:stretch/>
        </p:blipFill>
        <p:spPr bwMode="auto">
          <a:xfrm>
            <a:off x="5895340" y="1340847"/>
            <a:ext cx="5758180" cy="44302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9536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303</Words>
  <Application>Microsoft Office PowerPoint</Application>
  <PresentationFormat>Breitbild</PresentationFormat>
  <Paragraphs>57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Monotonieverhalten Funktionen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2022-11-04T11:06:01Z</dcterms:modified>
</cp:coreProperties>
</file>