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7"/>
  </p:notesMasterIdLst>
  <p:sldIdLst>
    <p:sldId id="256" r:id="rId2"/>
    <p:sldId id="278" r:id="rId3"/>
    <p:sldId id="295" r:id="rId4"/>
    <p:sldId id="296" r:id="rId5"/>
    <p:sldId id="297" r:id="rId6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0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egischer Lukas" userId="f78daebb-0565-485c-bd0e-1cd035e796ff" providerId="ADAL" clId="{68BA2EB2-21A4-4C39-8113-FC77CFA21940}"/>
    <pc:docChg chg="undo custSel addSld delSld modSld sldOrd">
      <pc:chgData name="Tegischer Lukas" userId="f78daebb-0565-485c-bd0e-1cd035e796ff" providerId="ADAL" clId="{68BA2EB2-21A4-4C39-8113-FC77CFA21940}" dt="2020-05-25T18:55:47.324" v="832"/>
      <pc:docMkLst>
        <pc:docMk/>
      </pc:docMkLst>
      <pc:sldChg chg="modSp">
        <pc:chgData name="Tegischer Lukas" userId="f78daebb-0565-485c-bd0e-1cd035e796ff" providerId="ADAL" clId="{68BA2EB2-21A4-4C39-8113-FC77CFA21940}" dt="2020-05-25T18:25:26.083" v="831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8BA2EB2-21A4-4C39-8113-FC77CFA21940}" dt="2020-05-25T18:25:26.083" v="831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68BA2EB2-21A4-4C39-8113-FC77CFA21940}" dt="2020-05-25T15:15:02.703" v="724" actId="478"/>
        <pc:sldMkLst>
          <pc:docMk/>
          <pc:sldMk cId="4068653008" sldId="278"/>
        </pc:sldMkLst>
        <pc:spChg chg="mod">
          <ac:chgData name="Tegischer Lukas" userId="f78daebb-0565-485c-bd0e-1cd035e796ff" providerId="ADAL" clId="{68BA2EB2-21A4-4C39-8113-FC77CFA21940}" dt="2020-05-23T08:38:12.398" v="146" actId="20577"/>
          <ac:spMkLst>
            <pc:docMk/>
            <pc:sldMk cId="4068653008" sldId="278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06.365" v="712" actId="478"/>
          <ac:spMkLst>
            <pc:docMk/>
            <pc:sldMk cId="4068653008" sldId="278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38:38.330" v="158" actId="207"/>
          <ac:spMkLst>
            <pc:docMk/>
            <pc:sldMk cId="4068653008" sldId="278"/>
            <ac:spMk id="4" creationId="{F7F136DA-982B-4DD2-9FB3-0B1DFE21D11A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5" creationId="{60E8481B-E104-4BB1-9EC9-3D090B70F1B4}"/>
          </ac:spMkLst>
        </pc:spChg>
        <pc:spChg chg="add mod">
          <ac:chgData name="Tegischer Lukas" userId="f78daebb-0565-485c-bd0e-1cd035e796ff" providerId="ADAL" clId="{68BA2EB2-21A4-4C39-8113-FC77CFA21940}" dt="2020-05-23T08:39:07.465" v="170" actId="403"/>
          <ac:spMkLst>
            <pc:docMk/>
            <pc:sldMk cId="4068653008" sldId="278"/>
            <ac:spMk id="6" creationId="{D0B9EB14-38CF-41AE-BFB4-2C549F5A4A18}"/>
          </ac:spMkLst>
        </pc:spChg>
        <pc:spChg chg="add del mod">
          <ac:chgData name="Tegischer Lukas" userId="f78daebb-0565-485c-bd0e-1cd035e796ff" providerId="ADAL" clId="{68BA2EB2-21A4-4C39-8113-FC77CFA21940}" dt="2020-05-25T15:15:02.703" v="724" actId="478"/>
          <ac:spMkLst>
            <pc:docMk/>
            <pc:sldMk cId="4068653008" sldId="278"/>
            <ac:spMk id="7" creationId="{52531FF6-0482-40F0-AC36-917732D5B342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7" creationId="{EAE9256D-B5DF-4E53-8848-325C0E6E44BB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9" creationId="{39C13C33-4110-4B53-865F-3135381995BB}"/>
          </ac:spMkLst>
        </pc:spChg>
        <pc:spChg chg="del">
          <ac:chgData name="Tegischer Lukas" userId="f78daebb-0565-485c-bd0e-1cd035e796ff" providerId="ADAL" clId="{68BA2EB2-21A4-4C39-8113-FC77CFA21940}" dt="2020-05-23T08:38:15.251" v="148" actId="478"/>
          <ac:spMkLst>
            <pc:docMk/>
            <pc:sldMk cId="4068653008" sldId="278"/>
            <ac:spMk id="10" creationId="{6A933B48-8856-4333-8B0E-C52E98CD85A9}"/>
          </ac:spMkLst>
        </pc:spChg>
        <pc:spChg chg="add mod">
          <ac:chgData name="Tegischer Lukas" userId="f78daebb-0565-485c-bd0e-1cd035e796ff" providerId="ADAL" clId="{68BA2EB2-21A4-4C39-8113-FC77CFA21940}" dt="2020-05-23T08:39:45.423" v="180" actId="1076"/>
          <ac:spMkLst>
            <pc:docMk/>
            <pc:sldMk cId="4068653008" sldId="278"/>
            <ac:spMk id="11" creationId="{EB8611C7-EDBE-4D99-A00D-C2DB59BDBFC3}"/>
          </ac:spMkLst>
        </pc:spChg>
        <pc:spChg chg="add mod">
          <ac:chgData name="Tegischer Lukas" userId="f78daebb-0565-485c-bd0e-1cd035e796ff" providerId="ADAL" clId="{68BA2EB2-21A4-4C39-8113-FC77CFA21940}" dt="2020-05-23T08:39:11.073" v="171" actId="20577"/>
          <ac:spMkLst>
            <pc:docMk/>
            <pc:sldMk cId="4068653008" sldId="278"/>
            <ac:spMk id="12" creationId="{601A9FA8-ACDA-4F1D-B47F-60C54ABDBAF9}"/>
          </ac:spMkLst>
        </pc:spChg>
        <pc:picChg chg="del">
          <ac:chgData name="Tegischer Lukas" userId="f78daebb-0565-485c-bd0e-1cd035e796ff" providerId="ADAL" clId="{68BA2EB2-21A4-4C39-8113-FC77CFA21940}" dt="2020-05-23T08:38:13.757" v="147" actId="478"/>
          <ac:picMkLst>
            <pc:docMk/>
            <pc:sldMk cId="4068653008" sldId="278"/>
            <ac:picMk id="8" creationId="{E7E8DFF7-EE0A-45CF-B66B-55B4756DF225}"/>
          </ac:picMkLst>
        </pc:picChg>
      </pc:sldChg>
      <pc:sldChg chg="addSp delSp modSp ord">
        <pc:chgData name="Tegischer Lukas" userId="f78daebb-0565-485c-bd0e-1cd035e796ff" providerId="ADAL" clId="{68BA2EB2-21A4-4C39-8113-FC77CFA21940}" dt="2020-05-25T15:20:15.132" v="828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68BA2EB2-21A4-4C39-8113-FC77CFA21940}" dt="2020-05-25T15:20:15.132" v="828" actId="20577"/>
          <ac:spMkLst>
            <pc:docMk/>
            <pc:sldMk cId="3932101437" sldId="291"/>
            <ac:spMk id="2" creationId="{00000000-0000-0000-0000-000000000000}"/>
          </ac:spMkLst>
        </pc:spChg>
        <pc:spChg chg="add del mod">
          <ac:chgData name="Tegischer Lukas" userId="f78daebb-0565-485c-bd0e-1cd035e796ff" providerId="ADAL" clId="{68BA2EB2-21A4-4C39-8113-FC77CFA21940}" dt="2020-05-25T15:19:30.966" v="790" actId="478"/>
          <ac:spMkLst>
            <pc:docMk/>
            <pc:sldMk cId="3932101437" sldId="291"/>
            <ac:spMk id="3" creationId="{7F6B21D6-1E80-4453-8E7D-7069E055C375}"/>
          </ac:spMkLst>
        </pc:spChg>
        <pc:spChg chg="add del mod">
          <ac:chgData name="Tegischer Lukas" userId="f78daebb-0565-485c-bd0e-1cd035e796ff" providerId="ADAL" clId="{68BA2EB2-21A4-4C39-8113-FC77CFA21940}" dt="2020-05-25T15:19:37.908" v="792" actId="478"/>
          <ac:spMkLst>
            <pc:docMk/>
            <pc:sldMk cId="3932101437" sldId="291"/>
            <ac:spMk id="6" creationId="{A59499F7-B534-48B6-9EB0-251AB63B6C0A}"/>
          </ac:spMkLst>
        </pc:spChg>
      </pc:sldChg>
      <pc:sldChg chg="del">
        <pc:chgData name="Tegischer Lukas" userId="f78daebb-0565-485c-bd0e-1cd035e796ff" providerId="ADAL" clId="{68BA2EB2-21A4-4C39-8113-FC77CFA21940}" dt="2020-05-23T08:45:41.104" v="362" actId="2696"/>
        <pc:sldMkLst>
          <pc:docMk/>
          <pc:sldMk cId="3227496293" sldId="292"/>
        </pc:sldMkLst>
      </pc:sldChg>
      <pc:sldChg chg="modSp ord modTransition">
        <pc:chgData name="Tegischer Lukas" userId="f78daebb-0565-485c-bd0e-1cd035e796ff" providerId="ADAL" clId="{68BA2EB2-21A4-4C39-8113-FC77CFA21940}" dt="2020-05-23T11:03:00.041" v="711"/>
        <pc:sldMkLst>
          <pc:docMk/>
          <pc:sldMk cId="3291215939" sldId="293"/>
        </pc:sldMkLst>
        <pc:spChg chg="mod">
          <ac:chgData name="Tegischer Lukas" userId="f78daebb-0565-485c-bd0e-1cd035e796ff" providerId="ADAL" clId="{68BA2EB2-21A4-4C39-8113-FC77CFA21940}" dt="2020-05-23T09:02:44.278" v="604" actId="20577"/>
          <ac:spMkLst>
            <pc:docMk/>
            <pc:sldMk cId="3291215939" sldId="293"/>
            <ac:spMk id="13" creationId="{7258A0A6-6712-4D8F-8C14-E702DF4F3BD8}"/>
          </ac:spMkLst>
        </pc:spChg>
      </pc:sldChg>
      <pc:sldChg chg="addSp delSp modSp add modTransition delAnim modAnim">
        <pc:chgData name="Tegischer Lukas" userId="f78daebb-0565-485c-bd0e-1cd035e796ff" providerId="ADAL" clId="{68BA2EB2-21A4-4C39-8113-FC77CFA21940}" dt="2020-05-25T18:55:47.324" v="832"/>
        <pc:sldMkLst>
          <pc:docMk/>
          <pc:sldMk cId="3281699856" sldId="294"/>
        </pc:sldMkLst>
        <pc:spChg chg="mod">
          <ac:chgData name="Tegischer Lukas" userId="f78daebb-0565-485c-bd0e-1cd035e796ff" providerId="ADAL" clId="{68BA2EB2-21A4-4C39-8113-FC77CFA21940}" dt="2020-05-23T08:41:59.390" v="259" actId="1076"/>
          <ac:spMkLst>
            <pc:docMk/>
            <pc:sldMk cId="3281699856" sldId="294"/>
            <ac:spMk id="2" creationId="{00000000-0000-0000-0000-000000000000}"/>
          </ac:spMkLst>
        </pc:spChg>
        <pc:spChg chg="del mod">
          <ac:chgData name="Tegischer Lukas" userId="f78daebb-0565-485c-bd0e-1cd035e796ff" providerId="ADAL" clId="{68BA2EB2-21A4-4C39-8113-FC77CFA21940}" dt="2020-05-25T14:24:08.381" v="713" actId="478"/>
          <ac:spMkLst>
            <pc:docMk/>
            <pc:sldMk cId="3281699856" sldId="294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40:43.344" v="218" actId="478"/>
          <ac:spMkLst>
            <pc:docMk/>
            <pc:sldMk cId="3281699856" sldId="294"/>
            <ac:spMk id="4" creationId="{F7F136DA-982B-4DD2-9FB3-0B1DFE21D11A}"/>
          </ac:spMkLst>
        </pc:spChg>
        <pc:spChg chg="add mod">
          <ac:chgData name="Tegischer Lukas" userId="f78daebb-0565-485c-bd0e-1cd035e796ff" providerId="ADAL" clId="{68BA2EB2-21A4-4C39-8113-FC77CFA21940}" dt="2020-05-23T08:41:53.630" v="258" actId="1076"/>
          <ac:spMkLst>
            <pc:docMk/>
            <pc:sldMk cId="3281699856" sldId="294"/>
            <ac:spMk id="5" creationId="{CCD91B24-F30C-458A-BA82-542B70E6F928}"/>
          </ac:spMkLst>
        </pc:spChg>
        <pc:spChg chg="add del mod">
          <ac:chgData name="Tegischer Lukas" userId="f78daebb-0565-485c-bd0e-1cd035e796ff" providerId="ADAL" clId="{68BA2EB2-21A4-4C39-8113-FC77CFA21940}" dt="2020-05-25T15:20:09.532" v="827" actId="478"/>
          <ac:spMkLst>
            <pc:docMk/>
            <pc:sldMk cId="3281699856" sldId="294"/>
            <ac:spMk id="6" creationId="{C28C150E-767E-4540-A6B9-4EF78BEFD013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6" creationId="{D0B9EB14-38CF-41AE-BFB4-2C549F5A4A18}"/>
          </ac:spMkLst>
        </pc:spChg>
        <pc:spChg chg="add del mod">
          <ac:chgData name="Tegischer Lukas" userId="f78daebb-0565-485c-bd0e-1cd035e796ff" providerId="ADAL" clId="{68BA2EB2-21A4-4C39-8113-FC77CFA21940}" dt="2020-05-23T08:43:26.895" v="326" actId="478"/>
          <ac:spMkLst>
            <pc:docMk/>
            <pc:sldMk cId="3281699856" sldId="294"/>
            <ac:spMk id="7" creationId="{89201129-67C7-452E-80F0-68B4CA5FAC72}"/>
          </ac:spMkLst>
        </pc:spChg>
        <pc:spChg chg="add del mod">
          <ac:chgData name="Tegischer Lukas" userId="f78daebb-0565-485c-bd0e-1cd035e796ff" providerId="ADAL" clId="{68BA2EB2-21A4-4C39-8113-FC77CFA21940}" dt="2020-05-23T08:42:14.047" v="263" actId="478"/>
          <ac:spMkLst>
            <pc:docMk/>
            <pc:sldMk cId="3281699856" sldId="294"/>
            <ac:spMk id="8" creationId="{D55F4CBC-286D-4CC2-B59A-FC45321C5D16}"/>
          </ac:spMkLst>
        </pc:spChg>
        <pc:spChg chg="add mod">
          <ac:chgData name="Tegischer Lukas" userId="f78daebb-0565-485c-bd0e-1cd035e796ff" providerId="ADAL" clId="{68BA2EB2-21A4-4C39-8113-FC77CFA21940}" dt="2020-05-23T08:43:28.566" v="327" actId="1076"/>
          <ac:spMkLst>
            <pc:docMk/>
            <pc:sldMk cId="3281699856" sldId="294"/>
            <ac:spMk id="9" creationId="{B98BF272-E1AF-4510-8C00-89ACF6CDAA25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11" creationId="{EB8611C7-EDBE-4D99-A00D-C2DB59BDBFC3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12" creationId="{601A9FA8-ACDA-4F1D-B47F-60C54ABDBAF9}"/>
          </ac:spMkLst>
        </pc:spChg>
        <pc:picChg chg="add mod">
          <ac:chgData name="Tegischer Lukas" userId="f78daebb-0565-485c-bd0e-1cd035e796ff" providerId="ADAL" clId="{68BA2EB2-21A4-4C39-8113-FC77CFA21940}" dt="2020-05-23T08:43:30.231" v="328" actId="1076"/>
          <ac:picMkLst>
            <pc:docMk/>
            <pc:sldMk cId="3281699856" sldId="294"/>
            <ac:picMk id="13" creationId="{2E50D97D-7922-437D-B01F-035131D1C240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3281699856" sldId="294"/>
            <ac:inkMk id="3" creationId="{6FA746E1-8FD2-4516-99C7-19A992F7DA51}"/>
          </ac:inkMkLst>
        </pc:inkChg>
      </pc:sldChg>
      <pc:sldChg chg="addSp delSp modSp add modTransition delAnim modAnim">
        <pc:chgData name="Tegischer Lukas" userId="f78daebb-0565-485c-bd0e-1cd035e796ff" providerId="ADAL" clId="{68BA2EB2-21A4-4C39-8113-FC77CFA21940}" dt="2020-05-25T18:55:47.324" v="832"/>
        <pc:sldMkLst>
          <pc:docMk/>
          <pc:sldMk cId="1380146374" sldId="295"/>
        </pc:sldMkLst>
        <pc:spChg chg="del mod">
          <ac:chgData name="Tegischer Lukas" userId="f78daebb-0565-485c-bd0e-1cd035e796ff" providerId="ADAL" clId="{68BA2EB2-21A4-4C39-8113-FC77CFA21940}" dt="2020-05-25T14:24:12.222" v="717" actId="478"/>
          <ac:spMkLst>
            <pc:docMk/>
            <pc:sldMk cId="1380146374" sldId="295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44:42.415" v="351" actId="1076"/>
          <ac:spMkLst>
            <pc:docMk/>
            <pc:sldMk cId="1380146374" sldId="295"/>
            <ac:spMk id="4" creationId="{C78E8904-913A-4BC3-B9E9-F5318EE3EEA4}"/>
          </ac:spMkLst>
        </pc:spChg>
        <pc:spChg chg="add del mod">
          <ac:chgData name="Tegischer Lukas" userId="f78daebb-0565-485c-bd0e-1cd035e796ff" providerId="ADAL" clId="{68BA2EB2-21A4-4C39-8113-FC77CFA21940}" dt="2020-05-25T15:15:10.158" v="725" actId="478"/>
          <ac:spMkLst>
            <pc:docMk/>
            <pc:sldMk cId="1380146374" sldId="295"/>
            <ac:spMk id="8" creationId="{353A5B8F-EBC4-4B02-8CB1-ED22FB7A2AF5}"/>
          </ac:spMkLst>
        </pc:spChg>
        <pc:spChg chg="del">
          <ac:chgData name="Tegischer Lukas" userId="f78daebb-0565-485c-bd0e-1cd035e796ff" providerId="ADAL" clId="{68BA2EB2-21A4-4C39-8113-FC77CFA21940}" dt="2020-05-23T08:43:42.860" v="330" actId="478"/>
          <ac:spMkLst>
            <pc:docMk/>
            <pc:sldMk cId="1380146374" sldId="295"/>
            <ac:spMk id="9" creationId="{B98BF272-E1AF-4510-8C00-89ACF6CDAA25}"/>
          </ac:spMkLst>
        </pc:spChg>
        <pc:spChg chg="add mod">
          <ac:chgData name="Tegischer Lukas" userId="f78daebb-0565-485c-bd0e-1cd035e796ff" providerId="ADAL" clId="{68BA2EB2-21A4-4C39-8113-FC77CFA21940}" dt="2020-05-23T08:44:49.174" v="353" actId="1076"/>
          <ac:spMkLst>
            <pc:docMk/>
            <pc:sldMk cId="1380146374" sldId="295"/>
            <ac:spMk id="10" creationId="{6173E60B-18CE-4D83-B51E-7531A5849C30}"/>
          </ac:spMkLst>
        </pc:spChg>
        <pc:picChg chg="add mod">
          <ac:chgData name="Tegischer Lukas" userId="f78daebb-0565-485c-bd0e-1cd035e796ff" providerId="ADAL" clId="{68BA2EB2-21A4-4C39-8113-FC77CFA21940}" dt="2020-05-23T08:45:00.576" v="355" actId="1582"/>
          <ac:picMkLst>
            <pc:docMk/>
            <pc:sldMk cId="1380146374" sldId="295"/>
            <ac:picMk id="11" creationId="{59FE26C9-FD65-4FE8-A531-DF17BD3E2EFC}"/>
          </ac:picMkLst>
        </pc:picChg>
        <pc:picChg chg="add mod">
          <ac:chgData name="Tegischer Lukas" userId="f78daebb-0565-485c-bd0e-1cd035e796ff" providerId="ADAL" clId="{68BA2EB2-21A4-4C39-8113-FC77CFA21940}" dt="2020-05-23T08:45:04.529" v="356" actId="1582"/>
          <ac:picMkLst>
            <pc:docMk/>
            <pc:sldMk cId="1380146374" sldId="295"/>
            <ac:picMk id="12" creationId="{D7F69E96-C00D-4B9A-A0C4-7DC2AFACB55E}"/>
          </ac:picMkLst>
        </pc:picChg>
        <pc:picChg chg="del">
          <ac:chgData name="Tegischer Lukas" userId="f78daebb-0565-485c-bd0e-1cd035e796ff" providerId="ADAL" clId="{68BA2EB2-21A4-4C39-8113-FC77CFA21940}" dt="2020-05-23T08:43:43.213" v="331" actId="478"/>
          <ac:picMkLst>
            <pc:docMk/>
            <pc:sldMk cId="1380146374" sldId="295"/>
            <ac:picMk id="13" creationId="{2E50D97D-7922-437D-B01F-035131D1C240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1380146374" sldId="295"/>
            <ac:inkMk id="3" creationId="{9A2B26CE-6404-4C48-A9AD-901C4ACC7C25}"/>
          </ac:inkMkLst>
        </pc:inkChg>
      </pc:sldChg>
      <pc:sldChg chg="addSp delSp modSp add del modTransition delAnim modAnim">
        <pc:chgData name="Tegischer Lukas" userId="f78daebb-0565-485c-bd0e-1cd035e796ff" providerId="ADAL" clId="{68BA2EB2-21A4-4C39-8113-FC77CFA21940}" dt="2020-05-25T15:19:22.909" v="784" actId="2696"/>
        <pc:sldMkLst>
          <pc:docMk/>
          <pc:sldMk cId="315563444" sldId="296"/>
        </pc:sldMkLst>
        <pc:spChg chg="add del mod">
          <ac:chgData name="Tegischer Lukas" userId="f78daebb-0565-485c-bd0e-1cd035e796ff" providerId="ADAL" clId="{68BA2EB2-21A4-4C39-8113-FC77CFA21940}" dt="2020-05-23T08:46:47.261" v="396" actId="1076"/>
          <ac:spMkLst>
            <pc:docMk/>
            <pc:sldMk cId="315563444" sldId="296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14.838" v="718" actId="478"/>
          <ac:spMkLst>
            <pc:docMk/>
            <pc:sldMk cId="315563444" sldId="296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46:42.316" v="395" actId="478"/>
          <ac:spMkLst>
            <pc:docMk/>
            <pc:sldMk cId="315563444" sldId="296"/>
            <ac:spMk id="4" creationId="{C78E8904-913A-4BC3-B9E9-F5318EE3EEA4}"/>
          </ac:spMkLst>
        </pc:spChg>
        <pc:spChg chg="add mod">
          <ac:chgData name="Tegischer Lukas" userId="f78daebb-0565-485c-bd0e-1cd035e796ff" providerId="ADAL" clId="{68BA2EB2-21A4-4C39-8113-FC77CFA21940}" dt="2020-05-25T14:24:14.838" v="718" actId="478"/>
          <ac:spMkLst>
            <pc:docMk/>
            <pc:sldMk cId="315563444" sldId="296"/>
            <ac:spMk id="5" creationId="{B86AA291-FF07-43C9-AD5D-3A4CC624740F}"/>
          </ac:spMkLst>
        </pc:spChg>
        <pc:spChg chg="del">
          <ac:chgData name="Tegischer Lukas" userId="f78daebb-0565-485c-bd0e-1cd035e796ff" providerId="ADAL" clId="{68BA2EB2-21A4-4C39-8113-FC77CFA21940}" dt="2020-05-23T08:46:39.474" v="393" actId="478"/>
          <ac:spMkLst>
            <pc:docMk/>
            <pc:sldMk cId="315563444" sldId="296"/>
            <ac:spMk id="5" creationId="{CCD91B24-F30C-458A-BA82-542B70E6F928}"/>
          </ac:spMkLst>
        </pc:spChg>
        <pc:spChg chg="add mod">
          <ac:chgData name="Tegischer Lukas" userId="f78daebb-0565-485c-bd0e-1cd035e796ff" providerId="ADAL" clId="{68BA2EB2-21A4-4C39-8113-FC77CFA21940}" dt="2020-05-23T08:52:02.511" v="430" actId="1076"/>
          <ac:spMkLst>
            <pc:docMk/>
            <pc:sldMk cId="315563444" sldId="296"/>
            <ac:spMk id="6" creationId="{8F629F64-2CB1-4D75-A76D-C9C6EFD83E66}"/>
          </ac:spMkLst>
        </pc:spChg>
        <pc:spChg chg="del">
          <ac:chgData name="Tegischer Lukas" userId="f78daebb-0565-485c-bd0e-1cd035e796ff" providerId="ADAL" clId="{68BA2EB2-21A4-4C39-8113-FC77CFA21940}" dt="2020-05-23T08:46:40.421" v="394" actId="478"/>
          <ac:spMkLst>
            <pc:docMk/>
            <pc:sldMk cId="315563444" sldId="296"/>
            <ac:spMk id="7" creationId="{89201129-67C7-452E-80F0-68B4CA5FAC72}"/>
          </ac:spMkLst>
        </pc:spChg>
        <pc:spChg chg="del">
          <ac:chgData name="Tegischer Lukas" userId="f78daebb-0565-485c-bd0e-1cd035e796ff" providerId="ADAL" clId="{68BA2EB2-21A4-4C39-8113-FC77CFA21940}" dt="2020-05-23T08:46:42.316" v="395" actId="478"/>
          <ac:spMkLst>
            <pc:docMk/>
            <pc:sldMk cId="315563444" sldId="296"/>
            <ac:spMk id="10" creationId="{6173E60B-18CE-4D83-B51E-7531A5849C30}"/>
          </ac:spMkLst>
        </pc:spChg>
        <pc:picChg chg="add mod modCrop">
          <ac:chgData name="Tegischer Lukas" userId="f78daebb-0565-485c-bd0e-1cd035e796ff" providerId="ADAL" clId="{68BA2EB2-21A4-4C39-8113-FC77CFA21940}" dt="2020-05-23T08:51:28.879" v="426" actId="14100"/>
          <ac:picMkLst>
            <pc:docMk/>
            <pc:sldMk cId="315563444" sldId="296"/>
            <ac:picMk id="8" creationId="{B7D11813-F516-404F-9469-62A7B8C086D8}"/>
          </ac:picMkLst>
        </pc:picChg>
        <pc:picChg chg="del">
          <ac:chgData name="Tegischer Lukas" userId="f78daebb-0565-485c-bd0e-1cd035e796ff" providerId="ADAL" clId="{68BA2EB2-21A4-4C39-8113-FC77CFA21940}" dt="2020-05-23T08:46:42.316" v="395" actId="478"/>
          <ac:picMkLst>
            <pc:docMk/>
            <pc:sldMk cId="315563444" sldId="296"/>
            <ac:picMk id="11" creationId="{59FE26C9-FD65-4FE8-A531-DF17BD3E2EFC}"/>
          </ac:picMkLst>
        </pc:picChg>
        <pc:picChg chg="del">
          <ac:chgData name="Tegischer Lukas" userId="f78daebb-0565-485c-bd0e-1cd035e796ff" providerId="ADAL" clId="{68BA2EB2-21A4-4C39-8113-FC77CFA21940}" dt="2020-05-23T08:46:42.316" v="395" actId="478"/>
          <ac:picMkLst>
            <pc:docMk/>
            <pc:sldMk cId="315563444" sldId="296"/>
            <ac:picMk id="12" creationId="{D7F69E96-C00D-4B9A-A0C4-7DC2AFACB55E}"/>
          </ac:picMkLst>
        </pc:picChg>
        <pc:picChg chg="add del mod">
          <ac:chgData name="Tegischer Lukas" userId="f78daebb-0565-485c-bd0e-1cd035e796ff" providerId="ADAL" clId="{68BA2EB2-21A4-4C39-8113-FC77CFA21940}" dt="2020-05-23T08:48:10.846" v="411" actId="478"/>
          <ac:picMkLst>
            <pc:docMk/>
            <pc:sldMk cId="315563444" sldId="296"/>
            <ac:picMk id="13" creationId="{DEB172C8-25AF-4202-842B-8A8D706C7183}"/>
          </ac:picMkLst>
        </pc:picChg>
      </pc:sldChg>
      <pc:sldChg chg="addSp delSp modSp add del modTransition modAnim">
        <pc:chgData name="Tegischer Lukas" userId="f78daebb-0565-485c-bd0e-1cd035e796ff" providerId="ADAL" clId="{68BA2EB2-21A4-4C39-8113-FC77CFA21940}" dt="2020-05-25T15:19:22.998" v="785" actId="2696"/>
        <pc:sldMkLst>
          <pc:docMk/>
          <pc:sldMk cId="841029462" sldId="297"/>
        </pc:sldMkLst>
        <pc:spChg chg="del">
          <ac:chgData name="Tegischer Lukas" userId="f78daebb-0565-485c-bd0e-1cd035e796ff" providerId="ADAL" clId="{68BA2EB2-21A4-4C39-8113-FC77CFA21940}" dt="2020-05-25T14:24:16.944" v="719" actId="478"/>
          <ac:spMkLst>
            <pc:docMk/>
            <pc:sldMk cId="841029462" sldId="297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5T14:24:16.944" v="719" actId="478"/>
          <ac:spMkLst>
            <pc:docMk/>
            <pc:sldMk cId="841029462" sldId="297"/>
            <ac:spMk id="5" creationId="{412A3A3D-0F99-42CF-A3D0-DF0820FFA0CB}"/>
          </ac:spMkLst>
        </pc:spChg>
        <pc:spChg chg="mod">
          <ac:chgData name="Tegischer Lukas" userId="f78daebb-0565-485c-bd0e-1cd035e796ff" providerId="ADAL" clId="{68BA2EB2-21A4-4C39-8113-FC77CFA21940}" dt="2020-05-23T08:53:25.135" v="456" actId="1076"/>
          <ac:spMkLst>
            <pc:docMk/>
            <pc:sldMk cId="841029462" sldId="297"/>
            <ac:spMk id="6" creationId="{8F629F64-2CB1-4D75-A76D-C9C6EFD83E66}"/>
          </ac:spMkLst>
        </pc:spChg>
        <pc:picChg chg="mod">
          <ac:chgData name="Tegischer Lukas" userId="f78daebb-0565-485c-bd0e-1cd035e796ff" providerId="ADAL" clId="{68BA2EB2-21A4-4C39-8113-FC77CFA21940}" dt="2020-05-23T08:53:19.518" v="455" actId="1076"/>
          <ac:picMkLst>
            <pc:docMk/>
            <pc:sldMk cId="841029462" sldId="297"/>
            <ac:picMk id="8" creationId="{B7D11813-F516-404F-9469-62A7B8C086D8}"/>
          </ac:picMkLst>
        </pc:picChg>
      </pc:sldChg>
      <pc:sldChg chg="addSp delSp modSp add del modTransition delAnim modAnim">
        <pc:chgData name="Tegischer Lukas" userId="f78daebb-0565-485c-bd0e-1cd035e796ff" providerId="ADAL" clId="{68BA2EB2-21A4-4C39-8113-FC77CFA21940}" dt="2020-05-25T15:19:23.072" v="786" actId="2696"/>
        <pc:sldMkLst>
          <pc:docMk/>
          <pc:sldMk cId="2686993821" sldId="298"/>
        </pc:sldMkLst>
        <pc:spChg chg="mod">
          <ac:chgData name="Tegischer Lukas" userId="f78daebb-0565-485c-bd0e-1cd035e796ff" providerId="ADAL" clId="{68BA2EB2-21A4-4C39-8113-FC77CFA21940}" dt="2020-05-23T08:58:39.048" v="517" actId="1076"/>
          <ac:spMkLst>
            <pc:docMk/>
            <pc:sldMk cId="2686993821" sldId="298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20.272" v="720" actId="478"/>
          <ac:spMkLst>
            <pc:docMk/>
            <pc:sldMk cId="2686993821" sldId="298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58:41.799" v="518" actId="1076"/>
          <ac:spMkLst>
            <pc:docMk/>
            <pc:sldMk cId="2686993821" sldId="298"/>
            <ac:spMk id="4" creationId="{FBD1BA6D-8192-4C59-A206-DAD2BA6ECFE7}"/>
          </ac:spMkLst>
        </pc:spChg>
        <pc:spChg chg="del">
          <ac:chgData name="Tegischer Lukas" userId="f78daebb-0565-485c-bd0e-1cd035e796ff" providerId="ADAL" clId="{68BA2EB2-21A4-4C39-8113-FC77CFA21940}" dt="2020-05-23T08:53:53.763" v="462" actId="478"/>
          <ac:spMkLst>
            <pc:docMk/>
            <pc:sldMk cId="2686993821" sldId="298"/>
            <ac:spMk id="6" creationId="{8F629F64-2CB1-4D75-A76D-C9C6EFD83E66}"/>
          </ac:spMkLst>
        </pc:spChg>
        <pc:spChg chg="add mod">
          <ac:chgData name="Tegischer Lukas" userId="f78daebb-0565-485c-bd0e-1cd035e796ff" providerId="ADAL" clId="{68BA2EB2-21A4-4C39-8113-FC77CFA21940}" dt="2020-05-25T14:24:20.272" v="720" actId="478"/>
          <ac:spMkLst>
            <pc:docMk/>
            <pc:sldMk cId="2686993821" sldId="298"/>
            <ac:spMk id="7" creationId="{F6B844C5-915A-4EC1-B665-0075CB7B2E5E}"/>
          </ac:spMkLst>
        </pc:spChg>
        <pc:picChg chg="add mod modCrop">
          <ac:chgData name="Tegischer Lukas" userId="f78daebb-0565-485c-bd0e-1cd035e796ff" providerId="ADAL" clId="{68BA2EB2-21A4-4C39-8113-FC77CFA21940}" dt="2020-05-23T08:58:45.303" v="519" actId="1076"/>
          <ac:picMkLst>
            <pc:docMk/>
            <pc:sldMk cId="2686993821" sldId="298"/>
            <ac:picMk id="5" creationId="{070FED0E-4E1F-41DA-9B8B-C703A8516D2B}"/>
          </ac:picMkLst>
        </pc:picChg>
        <pc:picChg chg="del">
          <ac:chgData name="Tegischer Lukas" userId="f78daebb-0565-485c-bd0e-1cd035e796ff" providerId="ADAL" clId="{68BA2EB2-21A4-4C39-8113-FC77CFA21940}" dt="2020-05-23T08:53:54.350" v="463" actId="478"/>
          <ac:picMkLst>
            <pc:docMk/>
            <pc:sldMk cId="2686993821" sldId="298"/>
            <ac:picMk id="8" creationId="{B7D11813-F516-404F-9469-62A7B8C086D8}"/>
          </ac:picMkLst>
        </pc:picChg>
      </pc:sldChg>
      <pc:sldChg chg="addSp delSp modSp add del modTransition modAnim">
        <pc:chgData name="Tegischer Lukas" userId="f78daebb-0565-485c-bd0e-1cd035e796ff" providerId="ADAL" clId="{68BA2EB2-21A4-4C39-8113-FC77CFA21940}" dt="2020-05-25T15:19:23.104" v="787" actId="2696"/>
        <pc:sldMkLst>
          <pc:docMk/>
          <pc:sldMk cId="3685411948" sldId="299"/>
        </pc:sldMkLst>
        <pc:spChg chg="del">
          <ac:chgData name="Tegischer Lukas" userId="f78daebb-0565-485c-bd0e-1cd035e796ff" providerId="ADAL" clId="{68BA2EB2-21A4-4C39-8113-FC77CFA21940}" dt="2020-05-25T14:24:24.332" v="721" actId="478"/>
          <ac:spMkLst>
            <pc:docMk/>
            <pc:sldMk cId="3685411948" sldId="299"/>
            <ac:spMk id="3" creationId="{00000000-0000-0000-0000-000000000000}"/>
          </ac:spMkLst>
        </pc:spChg>
        <pc:spChg chg="mod">
          <ac:chgData name="Tegischer Lukas" userId="f78daebb-0565-485c-bd0e-1cd035e796ff" providerId="ADAL" clId="{68BA2EB2-21A4-4C39-8113-FC77CFA21940}" dt="2020-05-23T08:59:07.042" v="523" actId="14100"/>
          <ac:spMkLst>
            <pc:docMk/>
            <pc:sldMk cId="3685411948" sldId="299"/>
            <ac:spMk id="4" creationId="{FBD1BA6D-8192-4C59-A206-DAD2BA6ECFE7}"/>
          </ac:spMkLst>
        </pc:spChg>
        <pc:spChg chg="add mod">
          <ac:chgData name="Tegischer Lukas" userId="f78daebb-0565-485c-bd0e-1cd035e796ff" providerId="ADAL" clId="{68BA2EB2-21A4-4C39-8113-FC77CFA21940}" dt="2020-05-25T14:24:24.332" v="721" actId="478"/>
          <ac:spMkLst>
            <pc:docMk/>
            <pc:sldMk cId="3685411948" sldId="299"/>
            <ac:spMk id="6" creationId="{B1903CC3-4FE7-4CAE-AA35-D0200A03D302}"/>
          </ac:spMkLst>
        </pc:spChg>
        <pc:picChg chg="del">
          <ac:chgData name="Tegischer Lukas" userId="f78daebb-0565-485c-bd0e-1cd035e796ff" providerId="ADAL" clId="{68BA2EB2-21A4-4C39-8113-FC77CFA21940}" dt="2020-05-23T08:59:03.312" v="522" actId="478"/>
          <ac:picMkLst>
            <pc:docMk/>
            <pc:sldMk cId="3685411948" sldId="299"/>
            <ac:picMk id="5" creationId="{070FED0E-4E1F-41DA-9B8B-C703A8516D2B}"/>
          </ac:picMkLst>
        </pc:picChg>
        <pc:picChg chg="add mod">
          <ac:chgData name="Tegischer Lukas" userId="f78daebb-0565-485c-bd0e-1cd035e796ff" providerId="ADAL" clId="{68BA2EB2-21A4-4C39-8113-FC77CFA21940}" dt="2020-05-23T08:59:18.519" v="527" actId="1076"/>
          <ac:picMkLst>
            <pc:docMk/>
            <pc:sldMk cId="3685411948" sldId="299"/>
            <ac:picMk id="7" creationId="{64B0BD06-692B-42DB-B9CC-51CF1B75BF70}"/>
          </ac:picMkLst>
        </pc:picChg>
      </pc:sldChg>
      <pc:sldChg chg="addSp delSp modSp add del modTransition delAnim modAnim">
        <pc:chgData name="Tegischer Lukas" userId="f78daebb-0565-485c-bd0e-1cd035e796ff" providerId="ADAL" clId="{68BA2EB2-21A4-4C39-8113-FC77CFA21940}" dt="2020-05-25T15:19:23.201" v="788" actId="2696"/>
        <pc:sldMkLst>
          <pc:docMk/>
          <pc:sldMk cId="4028912337" sldId="300"/>
        </pc:sldMkLst>
        <pc:spChg chg="del">
          <ac:chgData name="Tegischer Lukas" userId="f78daebb-0565-485c-bd0e-1cd035e796ff" providerId="ADAL" clId="{68BA2EB2-21A4-4C39-8113-FC77CFA21940}" dt="2020-05-25T14:24:26.732" v="722" actId="478"/>
          <ac:spMkLst>
            <pc:docMk/>
            <pc:sldMk cId="4028912337" sldId="300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59:42.355" v="530" actId="478"/>
          <ac:spMkLst>
            <pc:docMk/>
            <pc:sldMk cId="4028912337" sldId="300"/>
            <ac:spMk id="4" creationId="{FBD1BA6D-8192-4C59-A206-DAD2BA6ECFE7}"/>
          </ac:spMkLst>
        </pc:spChg>
        <pc:spChg chg="add mod">
          <ac:chgData name="Tegischer Lukas" userId="f78daebb-0565-485c-bd0e-1cd035e796ff" providerId="ADAL" clId="{68BA2EB2-21A4-4C39-8113-FC77CFA21940}" dt="2020-05-23T09:01:17.886" v="565" actId="207"/>
          <ac:spMkLst>
            <pc:docMk/>
            <pc:sldMk cId="4028912337" sldId="300"/>
            <ac:spMk id="5" creationId="{E9BCF70E-8F1C-4A59-9562-9EBD02FA3C72}"/>
          </ac:spMkLst>
        </pc:spChg>
        <pc:spChg chg="add mod">
          <ac:chgData name="Tegischer Lukas" userId="f78daebb-0565-485c-bd0e-1cd035e796ff" providerId="ADAL" clId="{68BA2EB2-21A4-4C39-8113-FC77CFA21940}" dt="2020-05-25T14:24:26.732" v="722" actId="478"/>
          <ac:spMkLst>
            <pc:docMk/>
            <pc:sldMk cId="4028912337" sldId="300"/>
            <ac:spMk id="6" creationId="{3EF6E74A-5FDD-4217-BF5A-C492A7FAA814}"/>
          </ac:spMkLst>
        </pc:spChg>
        <pc:picChg chg="del">
          <ac:chgData name="Tegischer Lukas" userId="f78daebb-0565-485c-bd0e-1cd035e796ff" providerId="ADAL" clId="{68BA2EB2-21A4-4C39-8113-FC77CFA21940}" dt="2020-05-23T08:59:51.423" v="532" actId="478"/>
          <ac:picMkLst>
            <pc:docMk/>
            <pc:sldMk cId="4028912337" sldId="300"/>
            <ac:picMk id="7" creationId="{64B0BD06-692B-42DB-B9CC-51CF1B75BF70}"/>
          </ac:picMkLst>
        </pc:picChg>
        <pc:picChg chg="add mod">
          <ac:chgData name="Tegischer Lukas" userId="f78daebb-0565-485c-bd0e-1cd035e796ff" providerId="ADAL" clId="{68BA2EB2-21A4-4C39-8113-FC77CFA21940}" dt="2020-05-23T09:00:56.591" v="561" actId="1076"/>
          <ac:picMkLst>
            <pc:docMk/>
            <pc:sldMk cId="4028912337" sldId="300"/>
            <ac:picMk id="8" creationId="{894C1F0B-C1B6-48D8-BC0A-C1CC2910BB75}"/>
          </ac:picMkLst>
        </pc:picChg>
        <pc:picChg chg="add mod">
          <ac:chgData name="Tegischer Lukas" userId="f78daebb-0565-485c-bd0e-1cd035e796ff" providerId="ADAL" clId="{68BA2EB2-21A4-4C39-8113-FC77CFA21940}" dt="2020-05-23T09:00:56.591" v="561" actId="1076"/>
          <ac:picMkLst>
            <pc:docMk/>
            <pc:sldMk cId="4028912337" sldId="300"/>
            <ac:picMk id="9" creationId="{79689970-ED8B-4690-9B06-0EB0F6747E2C}"/>
          </ac:picMkLst>
        </pc:picChg>
      </pc:sldChg>
      <pc:sldChg chg="addSp delSp modSp add del modTransition delAnim">
        <pc:chgData name="Tegischer Lukas" userId="f78daebb-0565-485c-bd0e-1cd035e796ff" providerId="ADAL" clId="{68BA2EB2-21A4-4C39-8113-FC77CFA21940}" dt="2020-05-25T15:19:23.247" v="789" actId="2696"/>
        <pc:sldMkLst>
          <pc:docMk/>
          <pc:sldMk cId="3816203970" sldId="301"/>
        </pc:sldMkLst>
        <pc:spChg chg="del">
          <ac:chgData name="Tegischer Lukas" userId="f78daebb-0565-485c-bd0e-1cd035e796ff" providerId="ADAL" clId="{68BA2EB2-21A4-4C39-8113-FC77CFA21940}" dt="2020-05-25T14:24:29.561" v="723" actId="478"/>
          <ac:spMkLst>
            <pc:docMk/>
            <pc:sldMk cId="3816203970" sldId="301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9:02:06.637" v="579" actId="5793"/>
          <ac:spMkLst>
            <pc:docMk/>
            <pc:sldMk cId="3816203970" sldId="301"/>
            <ac:spMk id="4" creationId="{2E9D5C20-0B6A-4463-A844-9184CF0EAA5A}"/>
          </ac:spMkLst>
        </pc:spChg>
        <pc:spChg chg="del">
          <ac:chgData name="Tegischer Lukas" userId="f78daebb-0565-485c-bd0e-1cd035e796ff" providerId="ADAL" clId="{68BA2EB2-21A4-4C39-8113-FC77CFA21940}" dt="2020-05-23T09:01:44.647" v="569" actId="478"/>
          <ac:spMkLst>
            <pc:docMk/>
            <pc:sldMk cId="3816203970" sldId="301"/>
            <ac:spMk id="5" creationId="{E9BCF70E-8F1C-4A59-9562-9EBD02FA3C72}"/>
          </ac:spMkLst>
        </pc:spChg>
        <pc:spChg chg="add mod">
          <ac:chgData name="Tegischer Lukas" userId="f78daebb-0565-485c-bd0e-1cd035e796ff" providerId="ADAL" clId="{68BA2EB2-21A4-4C39-8113-FC77CFA21940}" dt="2020-05-25T14:24:29.561" v="723" actId="478"/>
          <ac:spMkLst>
            <pc:docMk/>
            <pc:sldMk cId="3816203970" sldId="301"/>
            <ac:spMk id="6" creationId="{7A0B2243-2B7A-4474-9EC2-AA0540D10E58}"/>
          </ac:spMkLst>
        </pc:spChg>
        <pc:picChg chg="del">
          <ac:chgData name="Tegischer Lukas" userId="f78daebb-0565-485c-bd0e-1cd035e796ff" providerId="ADAL" clId="{68BA2EB2-21A4-4C39-8113-FC77CFA21940}" dt="2020-05-23T09:01:42.746" v="568" actId="478"/>
          <ac:picMkLst>
            <pc:docMk/>
            <pc:sldMk cId="3816203970" sldId="301"/>
            <ac:picMk id="8" creationId="{894C1F0B-C1B6-48D8-BC0A-C1CC2910BB75}"/>
          </ac:picMkLst>
        </pc:picChg>
        <pc:picChg chg="del">
          <ac:chgData name="Tegischer Lukas" userId="f78daebb-0565-485c-bd0e-1cd035e796ff" providerId="ADAL" clId="{68BA2EB2-21A4-4C39-8113-FC77CFA21940}" dt="2020-05-23T09:01:42.746" v="568" actId="478"/>
          <ac:picMkLst>
            <pc:docMk/>
            <pc:sldMk cId="3816203970" sldId="301"/>
            <ac:picMk id="9" creationId="{79689970-ED8B-4690-9B06-0EB0F6747E2C}"/>
          </ac:picMkLst>
        </pc:picChg>
      </pc:sldChg>
      <pc:sldChg chg="add del">
        <pc:chgData name="Tegischer Lukas" userId="f78daebb-0565-485c-bd0e-1cd035e796ff" providerId="ADAL" clId="{68BA2EB2-21A4-4C39-8113-FC77CFA21940}" dt="2020-05-25T15:19:18.593" v="783" actId="2696"/>
        <pc:sldMkLst>
          <pc:docMk/>
          <pc:sldMk cId="806794822" sldId="302"/>
        </pc:sldMkLst>
      </pc:sldChg>
      <pc:sldChg chg="addSp delSp modSp add modAnim">
        <pc:chgData name="Tegischer Lukas" userId="f78daebb-0565-485c-bd0e-1cd035e796ff" providerId="ADAL" clId="{68BA2EB2-21A4-4C39-8113-FC77CFA21940}" dt="2020-05-25T18:55:47.324" v="832"/>
        <pc:sldMkLst>
          <pc:docMk/>
          <pc:sldMk cId="2356922128" sldId="303"/>
        </pc:sldMkLst>
        <pc:spChg chg="del">
          <ac:chgData name="Tegischer Lukas" userId="f78daebb-0565-485c-bd0e-1cd035e796ff" providerId="ADAL" clId="{68BA2EB2-21A4-4C39-8113-FC77CFA21940}" dt="2020-05-25T15:15:48.892" v="728" actId="478"/>
          <ac:spMkLst>
            <pc:docMk/>
            <pc:sldMk cId="2356922128" sldId="303"/>
            <ac:spMk id="3" creationId="{00000000-0000-0000-0000-000000000000}"/>
          </ac:spMkLst>
        </pc:spChg>
        <pc:spChg chg="add del mod">
          <ac:chgData name="Tegischer Lukas" userId="f78daebb-0565-485c-bd0e-1cd035e796ff" providerId="ADAL" clId="{68BA2EB2-21A4-4C39-8113-FC77CFA21940}" dt="2020-05-25T15:15:51.669" v="729" actId="478"/>
          <ac:spMkLst>
            <pc:docMk/>
            <pc:sldMk cId="2356922128" sldId="303"/>
            <ac:spMk id="4" creationId="{0353BA6F-2F1F-4FB0-9B35-B69B51B81C37}"/>
          </ac:spMkLst>
        </pc:spChg>
        <pc:spChg chg="del">
          <ac:chgData name="Tegischer Lukas" userId="f78daebb-0565-485c-bd0e-1cd035e796ff" providerId="ADAL" clId="{68BA2EB2-21A4-4C39-8113-FC77CFA21940}" dt="2020-05-25T15:15:53.728" v="730" actId="478"/>
          <ac:spMkLst>
            <pc:docMk/>
            <pc:sldMk cId="2356922128" sldId="303"/>
            <ac:spMk id="5" creationId="{1C8F4660-A0BC-49DA-AD39-FF1E3DA54AC9}"/>
          </ac:spMkLst>
        </pc:spChg>
        <pc:spChg chg="mod">
          <ac:chgData name="Tegischer Lukas" userId="f78daebb-0565-485c-bd0e-1cd035e796ff" providerId="ADAL" clId="{68BA2EB2-21A4-4C39-8113-FC77CFA21940}" dt="2020-05-25T15:18:19.404" v="759" actId="1076"/>
          <ac:spMkLst>
            <pc:docMk/>
            <pc:sldMk cId="2356922128" sldId="303"/>
            <ac:spMk id="7" creationId="{2C109DED-3366-4F58-B9A7-68189A3789F8}"/>
          </ac:spMkLst>
        </pc:spChg>
        <pc:spChg chg="add mod">
          <ac:chgData name="Tegischer Lukas" userId="f78daebb-0565-485c-bd0e-1cd035e796ff" providerId="ADAL" clId="{68BA2EB2-21A4-4C39-8113-FC77CFA21940}" dt="2020-05-25T15:19:06.702" v="781" actId="1076"/>
          <ac:spMkLst>
            <pc:docMk/>
            <pc:sldMk cId="2356922128" sldId="303"/>
            <ac:spMk id="10" creationId="{D669530C-CDC0-41AB-94C3-144A01E58A2A}"/>
          </ac:spMkLst>
        </pc:spChg>
        <pc:graphicFrameChg chg="mod modGraphic">
          <ac:chgData name="Tegischer Lukas" userId="f78daebb-0565-485c-bd0e-1cd035e796ff" providerId="ADAL" clId="{68BA2EB2-21A4-4C39-8113-FC77CFA21940}" dt="2020-05-25T15:19:09.292" v="782" actId="1076"/>
          <ac:graphicFrameMkLst>
            <pc:docMk/>
            <pc:sldMk cId="2356922128" sldId="303"/>
            <ac:graphicFrameMk id="8" creationId="{B82F0515-9F91-4374-9560-C75508BDE8C2}"/>
          </ac:graphicFrameMkLst>
        </pc:graphicFrameChg>
        <pc:picChg chg="add mod">
          <ac:chgData name="Tegischer Lukas" userId="f78daebb-0565-485c-bd0e-1cd035e796ff" providerId="ADAL" clId="{68BA2EB2-21A4-4C39-8113-FC77CFA21940}" dt="2020-05-25T15:17:31.466" v="739" actId="1076"/>
          <ac:picMkLst>
            <pc:docMk/>
            <pc:sldMk cId="2356922128" sldId="303"/>
            <ac:picMk id="6" creationId="{FFD99D12-EF02-4FA0-B07A-EED52AE08B8E}"/>
          </ac:picMkLst>
        </pc:picChg>
        <pc:picChg chg="del mod">
          <ac:chgData name="Tegischer Lukas" userId="f78daebb-0565-485c-bd0e-1cd035e796ff" providerId="ADAL" clId="{68BA2EB2-21A4-4C39-8113-FC77CFA21940}" dt="2020-05-25T15:16:10.976" v="736" actId="478"/>
          <ac:picMkLst>
            <pc:docMk/>
            <pc:sldMk cId="2356922128" sldId="303"/>
            <ac:picMk id="13" creationId="{CAADFF0F-7FEF-43C9-901F-906EEC3EE2FF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2356922128" sldId="303"/>
            <ac:inkMk id="2" creationId="{BC3DC569-AFE6-4768-AABA-A3A7EE270FE1}"/>
          </ac:inkMkLst>
        </pc:inkChg>
      </pc:sldChg>
      <pc:sldChg chg="addSp delSp modSp add modAnim">
        <pc:chgData name="Tegischer Lukas" userId="f78daebb-0565-485c-bd0e-1cd035e796ff" providerId="ADAL" clId="{68BA2EB2-21A4-4C39-8113-FC77CFA21940}" dt="2020-05-25T15:20:22.719" v="830"/>
        <pc:sldMkLst>
          <pc:docMk/>
          <pc:sldMk cId="3943016609" sldId="304"/>
        </pc:sldMkLst>
        <pc:spChg chg="mod">
          <ac:chgData name="Tegischer Lukas" userId="f78daebb-0565-485c-bd0e-1cd035e796ff" providerId="ADAL" clId="{68BA2EB2-21A4-4C39-8113-FC77CFA21940}" dt="2020-05-25T15:18:59.235" v="777" actId="1076"/>
          <ac:spMkLst>
            <pc:docMk/>
            <pc:sldMk cId="3943016609" sldId="304"/>
            <ac:spMk id="7" creationId="{2C109DED-3366-4F58-B9A7-68189A3789F8}"/>
          </ac:spMkLst>
        </pc:spChg>
        <pc:spChg chg="mod">
          <ac:chgData name="Tegischer Lukas" userId="f78daebb-0565-485c-bd0e-1cd035e796ff" providerId="ADAL" clId="{68BA2EB2-21A4-4C39-8113-FC77CFA21940}" dt="2020-05-25T15:19:01.856" v="779" actId="403"/>
          <ac:spMkLst>
            <pc:docMk/>
            <pc:sldMk cId="3943016609" sldId="304"/>
            <ac:spMk id="10" creationId="{D669530C-CDC0-41AB-94C3-144A01E58A2A}"/>
          </ac:spMkLst>
        </pc:spChg>
        <pc:picChg chg="del">
          <ac:chgData name="Tegischer Lukas" userId="f78daebb-0565-485c-bd0e-1cd035e796ff" providerId="ADAL" clId="{68BA2EB2-21A4-4C39-8113-FC77CFA21940}" dt="2020-05-25T15:18:33.823" v="767" actId="478"/>
          <ac:picMkLst>
            <pc:docMk/>
            <pc:sldMk cId="3943016609" sldId="304"/>
            <ac:picMk id="6" creationId="{FFD99D12-EF02-4FA0-B07A-EED52AE08B8E}"/>
          </ac:picMkLst>
        </pc:picChg>
        <pc:picChg chg="add mod">
          <ac:chgData name="Tegischer Lukas" userId="f78daebb-0565-485c-bd0e-1cd035e796ff" providerId="ADAL" clId="{68BA2EB2-21A4-4C39-8113-FC77CFA21940}" dt="2020-05-25T15:18:55.098" v="776" actId="1076"/>
          <ac:picMkLst>
            <pc:docMk/>
            <pc:sldMk cId="3943016609" sldId="304"/>
            <ac:picMk id="9" creationId="{173CFBA2-68E8-4812-89E3-4A047F013E6E}"/>
          </ac:picMkLst>
        </pc:picChg>
      </pc:sldChg>
    </pc:docChg>
  </pc:docChgLst>
  <pc:docChgLst>
    <pc:chgData name="Tegischer Lukas" userId="f78daebb-0565-485c-bd0e-1cd035e796ff" providerId="ADAL" clId="{D758E6AF-DA6E-4EB4-A0A5-42C8DB675D16}"/>
    <pc:docChg chg="undo custSel addSld delSld modSld">
      <pc:chgData name="Tegischer Lukas" userId="f78daebb-0565-485c-bd0e-1cd035e796ff" providerId="ADAL" clId="{D758E6AF-DA6E-4EB4-A0A5-42C8DB675D16}" dt="2020-06-16T06:08:38.398" v="255"/>
      <pc:docMkLst>
        <pc:docMk/>
      </pc:docMkLst>
      <pc:sldChg chg="modSp">
        <pc:chgData name="Tegischer Lukas" userId="f78daebb-0565-485c-bd0e-1cd035e796ff" providerId="ADAL" clId="{D758E6AF-DA6E-4EB4-A0A5-42C8DB675D16}" dt="2020-06-16T05:59:20.086" v="33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D758E6AF-DA6E-4EB4-A0A5-42C8DB675D16}" dt="2020-06-16T05:59:20.086" v="33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D758E6AF-DA6E-4EB4-A0A5-42C8DB675D16}" dt="2020-06-16T06:04:04.692" v="172"/>
        <pc:sldMkLst>
          <pc:docMk/>
          <pc:sldMk cId="4068653008" sldId="278"/>
        </pc:sldMkLst>
        <pc:spChg chg="mod">
          <ac:chgData name="Tegischer Lukas" userId="f78daebb-0565-485c-bd0e-1cd035e796ff" providerId="ADAL" clId="{D758E6AF-DA6E-4EB4-A0A5-42C8DB675D16}" dt="2020-06-16T05:59:30.266" v="59" actId="20577"/>
          <ac:spMkLst>
            <pc:docMk/>
            <pc:sldMk cId="4068653008" sldId="278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5:59:32.704" v="60" actId="478"/>
          <ac:spMkLst>
            <pc:docMk/>
            <pc:sldMk cId="4068653008" sldId="278"/>
            <ac:spMk id="3" creationId="{C6E72528-3E1A-4D37-ABE1-288918219A59}"/>
          </ac:spMkLst>
        </pc:spChg>
        <pc:spChg chg="add del mod">
          <ac:chgData name="Tegischer Lukas" userId="f78daebb-0565-485c-bd0e-1cd035e796ff" providerId="ADAL" clId="{D758E6AF-DA6E-4EB4-A0A5-42C8DB675D16}" dt="2020-06-16T06:02:27.702" v="122" actId="478"/>
          <ac:spMkLst>
            <pc:docMk/>
            <pc:sldMk cId="4068653008" sldId="278"/>
            <ac:spMk id="4" creationId="{38B992C7-3E32-4ED8-BC2B-5265ECC82B75}"/>
          </ac:spMkLst>
        </pc:spChg>
        <pc:spChg chg="add del mod">
          <ac:chgData name="Tegischer Lukas" userId="f78daebb-0565-485c-bd0e-1cd035e796ff" providerId="ADAL" clId="{D758E6AF-DA6E-4EB4-A0A5-42C8DB675D16}" dt="2020-06-16T06:02:56.031" v="147" actId="478"/>
          <ac:spMkLst>
            <pc:docMk/>
            <pc:sldMk cId="4068653008" sldId="278"/>
            <ac:spMk id="5" creationId="{393E2BC7-9129-4881-9F77-4D45A01CFD9B}"/>
          </ac:spMkLst>
        </pc:spChg>
        <pc:spChg chg="add mod">
          <ac:chgData name="Tegischer Lukas" userId="f78daebb-0565-485c-bd0e-1cd035e796ff" providerId="ADAL" clId="{D758E6AF-DA6E-4EB4-A0A5-42C8DB675D16}" dt="2020-06-16T06:01:53.139" v="106" actId="1076"/>
          <ac:spMkLst>
            <pc:docMk/>
            <pc:sldMk cId="4068653008" sldId="278"/>
            <ac:spMk id="6" creationId="{CE7B355E-508D-419C-A05E-DBB005F0667C}"/>
          </ac:spMkLst>
        </pc:spChg>
        <pc:spChg chg="add del mod">
          <ac:chgData name="Tegischer Lukas" userId="f78daebb-0565-485c-bd0e-1cd035e796ff" providerId="ADAL" clId="{D758E6AF-DA6E-4EB4-A0A5-42C8DB675D16}" dt="2020-06-16T06:01:50.786" v="105"/>
          <ac:spMkLst>
            <pc:docMk/>
            <pc:sldMk cId="4068653008" sldId="278"/>
            <ac:spMk id="11" creationId="{D9E4B760-1F48-4068-B36A-AD6CAE0918F3}"/>
          </ac:spMkLst>
        </pc:spChg>
        <pc:spChg chg="add del mod">
          <ac:chgData name="Tegischer Lukas" userId="f78daebb-0565-485c-bd0e-1cd035e796ff" providerId="ADAL" clId="{D758E6AF-DA6E-4EB4-A0A5-42C8DB675D16}" dt="2020-06-16T06:02:54.871" v="146" actId="478"/>
          <ac:spMkLst>
            <pc:docMk/>
            <pc:sldMk cId="4068653008" sldId="278"/>
            <ac:spMk id="13" creationId="{7984E34B-93AA-4FF3-AE29-4CC79CDB58B3}"/>
          </ac:spMkLst>
        </pc:spChg>
        <pc:picChg chg="add del mod">
          <ac:chgData name="Tegischer Lukas" userId="f78daebb-0565-485c-bd0e-1cd035e796ff" providerId="ADAL" clId="{D758E6AF-DA6E-4EB4-A0A5-42C8DB675D16}" dt="2020-06-16T05:59:52.298" v="67" actId="478"/>
          <ac:picMkLst>
            <pc:docMk/>
            <pc:sldMk cId="4068653008" sldId="278"/>
            <ac:picMk id="7" creationId="{A0E90FB9-62F5-4B8C-A15F-0D44C142E708}"/>
          </ac:picMkLst>
        </pc:picChg>
        <pc:picChg chg="add mod modCrop">
          <ac:chgData name="Tegischer Lukas" userId="f78daebb-0565-485c-bd0e-1cd035e796ff" providerId="ADAL" clId="{D758E6AF-DA6E-4EB4-A0A5-42C8DB675D16}" dt="2020-06-16T06:02:25.933" v="121" actId="1076"/>
          <ac:picMkLst>
            <pc:docMk/>
            <pc:sldMk cId="4068653008" sldId="278"/>
            <ac:picMk id="8" creationId="{B4FAB17C-7EC9-4E9E-BF0F-D612388A6C09}"/>
          </ac:picMkLst>
        </pc:picChg>
        <pc:picChg chg="del">
          <ac:chgData name="Tegischer Lukas" userId="f78daebb-0565-485c-bd0e-1cd035e796ff" providerId="ADAL" clId="{D758E6AF-DA6E-4EB4-A0A5-42C8DB675D16}" dt="2020-06-16T05:59:33.858" v="61" actId="478"/>
          <ac:picMkLst>
            <pc:docMk/>
            <pc:sldMk cId="4068653008" sldId="278"/>
            <ac:picMk id="9" creationId="{07812DD2-789C-48BB-A443-DF58B781869D}"/>
          </ac:picMkLst>
        </pc:picChg>
        <pc:picChg chg="del">
          <ac:chgData name="Tegischer Lukas" userId="f78daebb-0565-485c-bd0e-1cd035e796ff" providerId="ADAL" clId="{D758E6AF-DA6E-4EB4-A0A5-42C8DB675D16}" dt="2020-06-16T05:59:35.376" v="62" actId="478"/>
          <ac:picMkLst>
            <pc:docMk/>
            <pc:sldMk cId="4068653008" sldId="278"/>
            <ac:picMk id="10" creationId="{968DFA37-D460-4CFB-9E95-477F1BA8FF71}"/>
          </ac:picMkLst>
        </pc:picChg>
      </pc:sldChg>
      <pc:sldChg chg="modSp">
        <pc:chgData name="Tegischer Lukas" userId="f78daebb-0565-485c-bd0e-1cd035e796ff" providerId="ADAL" clId="{D758E6AF-DA6E-4EB4-A0A5-42C8DB675D16}" dt="2020-06-16T06:07:01.825" v="253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D758E6AF-DA6E-4EB4-A0A5-42C8DB675D16}" dt="2020-06-16T06:07:01.825" v="253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add del">
        <pc:chgData name="Tegischer Lukas" userId="f78daebb-0565-485c-bd0e-1cd035e796ff" providerId="ADAL" clId="{D758E6AF-DA6E-4EB4-A0A5-42C8DB675D16}" dt="2020-06-16T06:02:40.260" v="125" actId="2696"/>
        <pc:sldMkLst>
          <pc:docMk/>
          <pc:sldMk cId="221915474" sldId="292"/>
        </pc:sldMkLst>
      </pc:sldChg>
      <pc:sldChg chg="addSp delSp modSp add modTransition modAnim">
        <pc:chgData name="Tegischer Lukas" userId="f78daebb-0565-485c-bd0e-1cd035e796ff" providerId="ADAL" clId="{D758E6AF-DA6E-4EB4-A0A5-42C8DB675D16}" dt="2020-06-16T06:08:38.398" v="255"/>
        <pc:sldMkLst>
          <pc:docMk/>
          <pc:sldMk cId="3258084813" sldId="293"/>
        </pc:sldMkLst>
        <pc:spChg chg="mod">
          <ac:chgData name="Tegischer Lukas" userId="f78daebb-0565-485c-bd0e-1cd035e796ff" providerId="ADAL" clId="{D758E6AF-DA6E-4EB4-A0A5-42C8DB675D16}" dt="2020-06-16T06:02:48.278" v="144" actId="20577"/>
          <ac:spMkLst>
            <pc:docMk/>
            <pc:sldMk cId="3258084813" sldId="293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6:02:50.888" v="145" actId="478"/>
          <ac:spMkLst>
            <pc:docMk/>
            <pc:sldMk cId="3258084813" sldId="293"/>
            <ac:spMk id="6" creationId="{CE7B355E-508D-419C-A05E-DBB005F0667C}"/>
          </ac:spMkLst>
        </pc:spChg>
        <pc:spChg chg="add mod">
          <ac:chgData name="Tegischer Lukas" userId="f78daebb-0565-485c-bd0e-1cd035e796ff" providerId="ADAL" clId="{D758E6AF-DA6E-4EB4-A0A5-42C8DB675D16}" dt="2020-06-16T06:03:02.829" v="150" actId="20577"/>
          <ac:spMkLst>
            <pc:docMk/>
            <pc:sldMk cId="3258084813" sldId="293"/>
            <ac:spMk id="9" creationId="{0D51E328-5134-4A27-BE86-23EAADF35C99}"/>
          </ac:spMkLst>
        </pc:spChg>
        <pc:spChg chg="add mod">
          <ac:chgData name="Tegischer Lukas" userId="f78daebb-0565-485c-bd0e-1cd035e796ff" providerId="ADAL" clId="{D758E6AF-DA6E-4EB4-A0A5-42C8DB675D16}" dt="2020-06-16T06:03:09.208" v="153" actId="20577"/>
          <ac:spMkLst>
            <pc:docMk/>
            <pc:sldMk cId="3258084813" sldId="293"/>
            <ac:spMk id="10" creationId="{BA23A8AD-5E15-496E-82C6-544E715E7040}"/>
          </ac:spMkLst>
        </pc:spChg>
        <pc:spChg chg="add mod">
          <ac:chgData name="Tegischer Lukas" userId="f78daebb-0565-485c-bd0e-1cd035e796ff" providerId="ADAL" clId="{D758E6AF-DA6E-4EB4-A0A5-42C8DB675D16}" dt="2020-06-16T06:03:15.627" v="155" actId="1076"/>
          <ac:spMkLst>
            <pc:docMk/>
            <pc:sldMk cId="3258084813" sldId="293"/>
            <ac:spMk id="11" creationId="{603647A7-BBDD-48C5-A46E-7B4255FAC4A3}"/>
          </ac:spMkLst>
        </pc:spChg>
        <pc:spChg chg="add mod">
          <ac:chgData name="Tegischer Lukas" userId="f78daebb-0565-485c-bd0e-1cd035e796ff" providerId="ADAL" clId="{D758E6AF-DA6E-4EB4-A0A5-42C8DB675D16}" dt="2020-06-16T06:03:22.207" v="159" actId="20577"/>
          <ac:spMkLst>
            <pc:docMk/>
            <pc:sldMk cId="3258084813" sldId="293"/>
            <ac:spMk id="12" creationId="{5DD669EC-C5F3-43E5-8BCC-2CE7E4AB3DEF}"/>
          </ac:spMkLst>
        </pc:spChg>
        <pc:spChg chg="add mod">
          <ac:chgData name="Tegischer Lukas" userId="f78daebb-0565-485c-bd0e-1cd035e796ff" providerId="ADAL" clId="{D758E6AF-DA6E-4EB4-A0A5-42C8DB675D16}" dt="2020-06-16T06:03:26.940" v="162" actId="20577"/>
          <ac:spMkLst>
            <pc:docMk/>
            <pc:sldMk cId="3258084813" sldId="293"/>
            <ac:spMk id="15" creationId="{2B1EF744-80C6-4D33-97EA-6192E58277F7}"/>
          </ac:spMkLst>
        </pc:spChg>
        <pc:spChg chg="add mod">
          <ac:chgData name="Tegischer Lukas" userId="f78daebb-0565-485c-bd0e-1cd035e796ff" providerId="ADAL" clId="{D758E6AF-DA6E-4EB4-A0A5-42C8DB675D16}" dt="2020-06-16T06:03:31.851" v="165" actId="20577"/>
          <ac:spMkLst>
            <pc:docMk/>
            <pc:sldMk cId="3258084813" sldId="293"/>
            <ac:spMk id="16" creationId="{627FE86D-6515-4515-BD36-E27AD2114EAD}"/>
          </ac:spMkLst>
        </pc:spChg>
      </pc:sldChg>
      <pc:sldChg chg="delSp modSp add modTransition modAnim">
        <pc:chgData name="Tegischer Lukas" userId="f78daebb-0565-485c-bd0e-1cd035e796ff" providerId="ADAL" clId="{D758E6AF-DA6E-4EB4-A0A5-42C8DB675D16}" dt="2020-06-16T06:08:38.398" v="255"/>
        <pc:sldMkLst>
          <pc:docMk/>
          <pc:sldMk cId="2428346085" sldId="294"/>
        </pc:sldMkLst>
        <pc:spChg chg="mod">
          <ac:chgData name="Tegischer Lukas" userId="f78daebb-0565-485c-bd0e-1cd035e796ff" providerId="ADAL" clId="{D758E6AF-DA6E-4EB4-A0A5-42C8DB675D16}" dt="2020-06-16T06:04:22.731" v="206" actId="1076"/>
          <ac:spMkLst>
            <pc:docMk/>
            <pc:sldMk cId="2428346085" sldId="294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5" creationId="{393E2BC7-9129-4881-9F77-4D45A01CFD9B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9" creationId="{0D51E328-5134-4A27-BE86-23EAADF35C99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0" creationId="{BA23A8AD-5E15-496E-82C6-544E715E7040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1" creationId="{603647A7-BBDD-48C5-A46E-7B4255FAC4A3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2" creationId="{5DD669EC-C5F3-43E5-8BCC-2CE7E4AB3DEF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3" creationId="{7984E34B-93AA-4FF3-AE29-4CC79CDB58B3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5" creationId="{2B1EF744-80C6-4D33-97EA-6192E58277F7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6" creationId="{627FE86D-6515-4515-BD36-E27AD2114EAD}"/>
          </ac:spMkLst>
        </pc:spChg>
        <pc:picChg chg="del">
          <ac:chgData name="Tegischer Lukas" userId="f78daebb-0565-485c-bd0e-1cd035e796ff" providerId="ADAL" clId="{D758E6AF-DA6E-4EB4-A0A5-42C8DB675D16}" dt="2020-06-16T06:04:12.568" v="174" actId="478"/>
          <ac:picMkLst>
            <pc:docMk/>
            <pc:sldMk cId="2428346085" sldId="294"/>
            <ac:picMk id="8" creationId="{B4FAB17C-7EC9-4E9E-BF0F-D612388A6C09}"/>
          </ac:picMkLst>
        </pc:picChg>
      </pc:sldChg>
      <pc:sldChg chg="del">
        <pc:chgData name="Tegischer Lukas" userId="f78daebb-0565-485c-bd0e-1cd035e796ff" providerId="ADAL" clId="{D758E6AF-DA6E-4EB4-A0A5-42C8DB675D16}" dt="2020-06-16T05:59:24.502" v="34" actId="2696"/>
        <pc:sldMkLst>
          <pc:docMk/>
          <pc:sldMk cId="3082886583" sldId="305"/>
        </pc:sldMkLst>
      </pc:sldChg>
      <pc:sldChg chg="del">
        <pc:chgData name="Tegischer Lukas" userId="f78daebb-0565-485c-bd0e-1cd035e796ff" providerId="ADAL" clId="{D758E6AF-DA6E-4EB4-A0A5-42C8DB675D16}" dt="2020-06-16T05:59:24.755" v="35" actId="2696"/>
        <pc:sldMkLst>
          <pc:docMk/>
          <pc:sldMk cId="3695810064" sldId="306"/>
        </pc:sldMkLst>
      </pc:sldChg>
      <pc:sldChg chg="del">
        <pc:chgData name="Tegischer Lukas" userId="f78daebb-0565-485c-bd0e-1cd035e796ff" providerId="ADAL" clId="{D758E6AF-DA6E-4EB4-A0A5-42C8DB675D16}" dt="2020-06-16T05:59:24.857" v="36" actId="2696"/>
        <pc:sldMkLst>
          <pc:docMk/>
          <pc:sldMk cId="1012119530" sldId="307"/>
        </pc:sldMkLst>
      </pc:sldChg>
      <pc:sldChg chg="del">
        <pc:chgData name="Tegischer Lukas" userId="f78daebb-0565-485c-bd0e-1cd035e796ff" providerId="ADAL" clId="{D758E6AF-DA6E-4EB4-A0A5-42C8DB675D16}" dt="2020-06-16T05:59:24.900" v="37" actId="2696"/>
        <pc:sldMkLst>
          <pc:docMk/>
          <pc:sldMk cId="1014519777" sldId="308"/>
        </pc:sldMkLst>
      </pc:sldChg>
      <pc:sldChg chg="del">
        <pc:chgData name="Tegischer Lukas" userId="f78daebb-0565-485c-bd0e-1cd035e796ff" providerId="ADAL" clId="{D758E6AF-DA6E-4EB4-A0A5-42C8DB675D16}" dt="2020-06-16T05:59:24.952" v="38" actId="2696"/>
        <pc:sldMkLst>
          <pc:docMk/>
          <pc:sldMk cId="4257483516" sldId="309"/>
        </pc:sldMkLst>
      </pc:sldChg>
    </pc:docChg>
  </pc:docChgLst>
  <pc:docChgLst>
    <pc:chgData name="Tegischer Lukas" userId="f78daebb-0565-485c-bd0e-1cd035e796ff" providerId="ADAL" clId="{4926DB53-9437-4E05-BF99-3AA37CCDF580}"/>
    <pc:docChg chg="custSel delSld modSld">
      <pc:chgData name="Tegischer Lukas" userId="f78daebb-0565-485c-bd0e-1cd035e796ff" providerId="ADAL" clId="{4926DB53-9437-4E05-BF99-3AA37CCDF580}" dt="2022-11-03T21:24:50.652" v="5" actId="47"/>
      <pc:docMkLst>
        <pc:docMk/>
      </pc:docMkLst>
      <pc:sldChg chg="delSp mod">
        <pc:chgData name="Tegischer Lukas" userId="f78daebb-0565-485c-bd0e-1cd035e796ff" providerId="ADAL" clId="{4926DB53-9437-4E05-BF99-3AA37CCDF580}" dt="2022-11-03T21:24:44.514" v="0" actId="478"/>
        <pc:sldMkLst>
          <pc:docMk/>
          <pc:sldMk cId="336392357" sldId="256"/>
        </pc:sldMkLst>
        <pc:picChg chg="del">
          <ac:chgData name="Tegischer Lukas" userId="f78daebb-0565-485c-bd0e-1cd035e796ff" providerId="ADAL" clId="{4926DB53-9437-4E05-BF99-3AA37CCDF580}" dt="2022-11-03T21:24:44.514" v="0" actId="478"/>
          <ac:picMkLst>
            <pc:docMk/>
            <pc:sldMk cId="336392357" sldId="256"/>
            <ac:picMk id="8" creationId="{FD6710D9-1CE8-4542-848B-E626712C6EBF}"/>
          </ac:picMkLst>
        </pc:picChg>
      </pc:sldChg>
      <pc:sldChg chg="delSp mod">
        <pc:chgData name="Tegischer Lukas" userId="f78daebb-0565-485c-bd0e-1cd035e796ff" providerId="ADAL" clId="{4926DB53-9437-4E05-BF99-3AA37CCDF580}" dt="2022-11-03T21:24:45.981" v="1" actId="478"/>
        <pc:sldMkLst>
          <pc:docMk/>
          <pc:sldMk cId="4068653008" sldId="278"/>
        </pc:sldMkLst>
        <pc:picChg chg="del">
          <ac:chgData name="Tegischer Lukas" userId="f78daebb-0565-485c-bd0e-1cd035e796ff" providerId="ADAL" clId="{4926DB53-9437-4E05-BF99-3AA37CCDF580}" dt="2022-11-03T21:24:45.981" v="1" actId="478"/>
          <ac:picMkLst>
            <pc:docMk/>
            <pc:sldMk cId="4068653008" sldId="278"/>
            <ac:picMk id="14" creationId="{053D7308-DE5D-4085-8981-CCF5F27D1668}"/>
          </ac:picMkLst>
        </pc:picChg>
      </pc:sldChg>
      <pc:sldChg chg="del">
        <pc:chgData name="Tegischer Lukas" userId="f78daebb-0565-485c-bd0e-1cd035e796ff" providerId="ADAL" clId="{4926DB53-9437-4E05-BF99-3AA37CCDF580}" dt="2022-11-03T21:24:50.652" v="5" actId="47"/>
        <pc:sldMkLst>
          <pc:docMk/>
          <pc:sldMk cId="3932101437" sldId="291"/>
        </pc:sldMkLst>
      </pc:sldChg>
      <pc:sldChg chg="delSp mod">
        <pc:chgData name="Tegischer Lukas" userId="f78daebb-0565-485c-bd0e-1cd035e796ff" providerId="ADAL" clId="{4926DB53-9437-4E05-BF99-3AA37CCDF580}" dt="2022-11-03T21:24:47.390" v="2" actId="478"/>
        <pc:sldMkLst>
          <pc:docMk/>
          <pc:sldMk cId="442268101" sldId="295"/>
        </pc:sldMkLst>
        <pc:picChg chg="del">
          <ac:chgData name="Tegischer Lukas" userId="f78daebb-0565-485c-bd0e-1cd035e796ff" providerId="ADAL" clId="{4926DB53-9437-4E05-BF99-3AA37CCDF580}" dt="2022-11-03T21:24:47.390" v="2" actId="478"/>
          <ac:picMkLst>
            <pc:docMk/>
            <pc:sldMk cId="442268101" sldId="295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4926DB53-9437-4E05-BF99-3AA37CCDF580}" dt="2022-11-03T21:24:48.159" v="3" actId="478"/>
        <pc:sldMkLst>
          <pc:docMk/>
          <pc:sldMk cId="1696667316" sldId="296"/>
        </pc:sldMkLst>
        <pc:picChg chg="del">
          <ac:chgData name="Tegischer Lukas" userId="f78daebb-0565-485c-bd0e-1cd035e796ff" providerId="ADAL" clId="{4926DB53-9437-4E05-BF99-3AA37CCDF580}" dt="2022-11-03T21:24:48.159" v="3" actId="478"/>
          <ac:picMkLst>
            <pc:docMk/>
            <pc:sldMk cId="1696667316" sldId="296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4926DB53-9437-4E05-BF99-3AA37CCDF580}" dt="2022-11-03T21:24:48.870" v="4" actId="478"/>
        <pc:sldMkLst>
          <pc:docMk/>
          <pc:sldMk cId="697682817" sldId="297"/>
        </pc:sldMkLst>
        <pc:picChg chg="del">
          <ac:chgData name="Tegischer Lukas" userId="f78daebb-0565-485c-bd0e-1cd035e796ff" providerId="ADAL" clId="{4926DB53-9437-4E05-BF99-3AA37CCDF580}" dt="2022-11-03T21:24:48.870" v="4" actId="478"/>
          <ac:picMkLst>
            <pc:docMk/>
            <pc:sldMk cId="697682817" sldId="297"/>
            <ac:picMk id="14" creationId="{053D7308-DE5D-4085-8981-CCF5F27D1668}"/>
          </ac:picMkLst>
        </pc:picChg>
      </pc:sldChg>
    </pc:docChg>
  </pc:docChgLst>
  <pc:docChgLst>
    <pc:chgData name="Tegischer Lukas" userId="f78daebb-0565-485c-bd0e-1cd035e796ff" providerId="ADAL" clId="{3EE2BE23-A300-4464-BE7E-C757D3BD098F}"/>
    <pc:docChg chg="undo custSel mod addSld delSld modSld">
      <pc:chgData name="Tegischer Lukas" userId="f78daebb-0565-485c-bd0e-1cd035e796ff" providerId="ADAL" clId="{3EE2BE23-A300-4464-BE7E-C757D3BD098F}" dt="2020-05-22T18:49:37.685" v="367" actId="478"/>
      <pc:docMkLst>
        <pc:docMk/>
      </pc:docMkLst>
      <pc:sldChg chg="addSp delSp modSp">
        <pc:chgData name="Tegischer Lukas" userId="f78daebb-0565-485c-bd0e-1cd035e796ff" providerId="ADAL" clId="{3EE2BE23-A300-4464-BE7E-C757D3BD098F}" dt="2020-05-22T18:49:35.932" v="366" actId="478"/>
        <pc:sldMkLst>
          <pc:docMk/>
          <pc:sldMk cId="336392357" sldId="256"/>
        </pc:sldMkLst>
        <pc:spChg chg="mod">
          <ac:chgData name="Tegischer Lukas" userId="f78daebb-0565-485c-bd0e-1cd035e796ff" providerId="ADAL" clId="{3EE2BE23-A300-4464-BE7E-C757D3BD098F}" dt="2020-05-22T07:29:17.042" v="50" actId="20577"/>
          <ac:spMkLst>
            <pc:docMk/>
            <pc:sldMk cId="336392357" sldId="256"/>
            <ac:spMk id="2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36:30.425" v="265" actId="478"/>
          <ac:spMkLst>
            <pc:docMk/>
            <pc:sldMk cId="336392357" sldId="256"/>
            <ac:spMk id="3" creationId="{00000000-0000-0000-0000-000000000000}"/>
          </ac:spMkLst>
        </pc:spChg>
        <pc:spChg chg="add del mod">
          <ac:chgData name="Tegischer Lukas" userId="f78daebb-0565-485c-bd0e-1cd035e796ff" providerId="ADAL" clId="{3EE2BE23-A300-4464-BE7E-C757D3BD098F}" dt="2020-05-22T07:38:16.219" v="271" actId="478"/>
          <ac:spMkLst>
            <pc:docMk/>
            <pc:sldMk cId="336392357" sldId="256"/>
            <ac:spMk id="5" creationId="{BEC89B43-6AD3-4638-987F-A9D4147ED1B6}"/>
          </ac:spMkLst>
        </pc:spChg>
        <pc:spChg chg="del">
          <ac:chgData name="Tegischer Lukas" userId="f78daebb-0565-485c-bd0e-1cd035e796ff" providerId="ADAL" clId="{3EE2BE23-A300-4464-BE7E-C757D3BD098F}" dt="2020-05-22T18:49:35.932" v="366" actId="478"/>
          <ac:spMkLst>
            <pc:docMk/>
            <pc:sldMk cId="336392357" sldId="256"/>
            <ac:spMk id="6" creationId="{00000000-0000-0000-0000-000000000000}"/>
          </ac:spMkLst>
        </pc:spChg>
        <pc:picChg chg="add mod">
          <ac:chgData name="Tegischer Lukas" userId="f78daebb-0565-485c-bd0e-1cd035e796ff" providerId="ADAL" clId="{3EE2BE23-A300-4464-BE7E-C757D3BD098F}" dt="2020-05-22T07:38:25.917" v="275" actId="1076"/>
          <ac:picMkLst>
            <pc:docMk/>
            <pc:sldMk cId="336392357" sldId="256"/>
            <ac:picMk id="8" creationId="{FD6710D9-1CE8-4542-848B-E626712C6EBF}"/>
          </ac:picMkLst>
        </pc:picChg>
      </pc:sldChg>
      <pc:sldChg chg="addSp delSp modSp mod modTransition setBg delAnim modAnim">
        <pc:chgData name="Tegischer Lukas" userId="f78daebb-0565-485c-bd0e-1cd035e796ff" providerId="ADAL" clId="{3EE2BE23-A300-4464-BE7E-C757D3BD098F}" dt="2020-05-22T08:10:36.169" v="363"/>
        <pc:sldMkLst>
          <pc:docMk/>
          <pc:sldMk cId="4068653008" sldId="278"/>
        </pc:sldMkLst>
        <pc:spChg chg="add del mod">
          <ac:chgData name="Tegischer Lukas" userId="f78daebb-0565-485c-bd0e-1cd035e796ff" providerId="ADAL" clId="{3EE2BE23-A300-4464-BE7E-C757D3BD098F}" dt="2020-05-22T07:30:30.464" v="109" actId="26606"/>
          <ac:spMkLst>
            <pc:docMk/>
            <pc:sldMk cId="4068653008" sldId="278"/>
            <ac:spMk id="2" creationId="{00000000-0000-0000-0000-000000000000}"/>
          </ac:spMkLst>
        </pc:spChg>
        <pc:spChg chg="mod ord">
          <ac:chgData name="Tegischer Lukas" userId="f78daebb-0565-485c-bd0e-1cd035e796ff" providerId="ADAL" clId="{3EE2BE23-A300-4464-BE7E-C757D3BD098F}" dt="2020-05-22T07:30:30.464" v="109" actId="26606"/>
          <ac:spMkLst>
            <pc:docMk/>
            <pc:sldMk cId="4068653008" sldId="278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29:38.885" v="55" actId="478"/>
          <ac:spMkLst>
            <pc:docMk/>
            <pc:sldMk cId="4068653008" sldId="278"/>
            <ac:spMk id="4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2:31.685" v="149" actId="1076"/>
          <ac:spMkLst>
            <pc:docMk/>
            <pc:sldMk cId="4068653008" sldId="278"/>
            <ac:spMk id="5" creationId="{60E8481B-E104-4BB1-9EC9-3D090B70F1B4}"/>
          </ac:spMkLst>
        </pc:spChg>
        <pc:spChg chg="del">
          <ac:chgData name="Tegischer Lukas" userId="f78daebb-0565-485c-bd0e-1cd035e796ff" providerId="ADAL" clId="{3EE2BE23-A300-4464-BE7E-C757D3BD098F}" dt="2020-05-22T07:29:40.069" v="56" actId="478"/>
          <ac:spMkLst>
            <pc:docMk/>
            <pc:sldMk cId="4068653008" sldId="278"/>
            <ac:spMk id="6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2:29.910" v="148" actId="1076"/>
          <ac:spMkLst>
            <pc:docMk/>
            <pc:sldMk cId="4068653008" sldId="278"/>
            <ac:spMk id="7" creationId="{EAE9256D-B5DF-4E53-8848-325C0E6E44BB}"/>
          </ac:spMkLst>
        </pc:spChg>
        <pc:spChg chg="add mod">
          <ac:chgData name="Tegischer Lukas" userId="f78daebb-0565-485c-bd0e-1cd035e796ff" providerId="ADAL" clId="{3EE2BE23-A300-4464-BE7E-C757D3BD098F}" dt="2020-05-22T07:31:36.110" v="130" actId="1076"/>
          <ac:spMkLst>
            <pc:docMk/>
            <pc:sldMk cId="4068653008" sldId="278"/>
            <ac:spMk id="9" creationId="{39C13C33-4110-4B53-865F-3135381995BB}"/>
          </ac:spMkLst>
        </pc:spChg>
        <pc:spChg chg="add mod">
          <ac:chgData name="Tegischer Lukas" userId="f78daebb-0565-485c-bd0e-1cd035e796ff" providerId="ADAL" clId="{3EE2BE23-A300-4464-BE7E-C757D3BD098F}" dt="2020-05-22T07:32:38.854" v="151" actId="207"/>
          <ac:spMkLst>
            <pc:docMk/>
            <pc:sldMk cId="4068653008" sldId="278"/>
            <ac:spMk id="10" creationId="{6A933B48-8856-4333-8B0E-C52E98CD85A9}"/>
          </ac:spMkLst>
        </pc:spChg>
        <pc:spChg chg="del">
          <ac:chgData name="Tegischer Lukas" userId="f78daebb-0565-485c-bd0e-1cd035e796ff" providerId="ADAL" clId="{3EE2BE23-A300-4464-BE7E-C757D3BD098F}" dt="2020-05-22T07:29:41.764" v="57" actId="478"/>
          <ac:spMkLst>
            <pc:docMk/>
            <pc:sldMk cId="4068653008" sldId="278"/>
            <ac:spMk id="11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29:42.609" v="58" actId="478"/>
          <ac:spMkLst>
            <pc:docMk/>
            <pc:sldMk cId="4068653008" sldId="278"/>
            <ac:spMk id="12" creationId="{00000000-0000-0000-0000-000000000000}"/>
          </ac:spMkLst>
        </pc:spChg>
        <pc:picChg chg="add mod">
          <ac:chgData name="Tegischer Lukas" userId="f78daebb-0565-485c-bd0e-1cd035e796ff" providerId="ADAL" clId="{3EE2BE23-A300-4464-BE7E-C757D3BD098F}" dt="2020-05-22T07:32:33.204" v="150" actId="1076"/>
          <ac:picMkLst>
            <pc:docMk/>
            <pc:sldMk cId="4068653008" sldId="278"/>
            <ac:picMk id="8" creationId="{E7E8DFF7-EE0A-45CF-B66B-55B4756DF225}"/>
          </ac:picMkLst>
        </pc:picChg>
        <pc:picChg chg="add mod">
          <ac:chgData name="Tegischer Lukas" userId="f78daebb-0565-485c-bd0e-1cd035e796ff" providerId="ADAL" clId="{3EE2BE23-A300-4464-BE7E-C757D3BD098F}" dt="2020-05-22T07:38:57.526" v="284" actId="1076"/>
          <ac:picMkLst>
            <pc:docMk/>
            <pc:sldMk cId="4068653008" sldId="278"/>
            <ac:picMk id="14" creationId="{053D7308-DE5D-4085-8981-CCF5F27D1668}"/>
          </ac:picMkLst>
        </pc:picChg>
      </pc:sldChg>
      <pc:sldChg chg="del">
        <pc:chgData name="Tegischer Lukas" userId="f78daebb-0565-485c-bd0e-1cd035e796ff" providerId="ADAL" clId="{3EE2BE23-A300-4464-BE7E-C757D3BD098F}" dt="2020-05-22T07:29:26.516" v="52" actId="2696"/>
        <pc:sldMkLst>
          <pc:docMk/>
          <pc:sldMk cId="43966879" sldId="283"/>
        </pc:sldMkLst>
      </pc:sldChg>
      <pc:sldChg chg="del">
        <pc:chgData name="Tegischer Lukas" userId="f78daebb-0565-485c-bd0e-1cd035e796ff" providerId="ADAL" clId="{3EE2BE23-A300-4464-BE7E-C757D3BD098F}" dt="2020-05-22T07:33:03.996" v="156" actId="2696"/>
        <pc:sldMkLst>
          <pc:docMk/>
          <pc:sldMk cId="3593576672" sldId="284"/>
        </pc:sldMkLst>
      </pc:sldChg>
      <pc:sldChg chg="del">
        <pc:chgData name="Tegischer Lukas" userId="f78daebb-0565-485c-bd0e-1cd035e796ff" providerId="ADAL" clId="{3EE2BE23-A300-4464-BE7E-C757D3BD098F}" dt="2020-05-22T07:29:26.618" v="53" actId="2696"/>
        <pc:sldMkLst>
          <pc:docMk/>
          <pc:sldMk cId="2688928531" sldId="285"/>
        </pc:sldMkLst>
      </pc:sldChg>
      <pc:sldChg chg="del">
        <pc:chgData name="Tegischer Lukas" userId="f78daebb-0565-485c-bd0e-1cd035e796ff" providerId="ADAL" clId="{3EE2BE23-A300-4464-BE7E-C757D3BD098F}" dt="2020-05-22T07:29:26.732" v="54" actId="2696"/>
        <pc:sldMkLst>
          <pc:docMk/>
          <pc:sldMk cId="765570377" sldId="286"/>
        </pc:sldMkLst>
      </pc:sldChg>
      <pc:sldChg chg="addSp delSp modSp">
        <pc:chgData name="Tegischer Lukas" userId="f78daebb-0565-485c-bd0e-1cd035e796ff" providerId="ADAL" clId="{3EE2BE23-A300-4464-BE7E-C757D3BD098F}" dt="2020-05-22T18:49:37.685" v="367" actId="478"/>
        <pc:sldMkLst>
          <pc:docMk/>
          <pc:sldMk cId="3932101437" sldId="291"/>
        </pc:sldMkLst>
        <pc:spChg chg="mod">
          <ac:chgData name="Tegischer Lukas" userId="f78daebb-0565-485c-bd0e-1cd035e796ff" providerId="ADAL" clId="{3EE2BE23-A300-4464-BE7E-C757D3BD098F}" dt="2020-05-22T07:36:26.888" v="264" actId="20577"/>
          <ac:spMkLst>
            <pc:docMk/>
            <pc:sldMk cId="3932101437" sldId="291"/>
            <ac:spMk id="2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36:33.040" v="266" actId="478"/>
          <ac:spMkLst>
            <pc:docMk/>
            <pc:sldMk cId="3932101437" sldId="291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18:49:37.685" v="367" actId="478"/>
          <ac:spMkLst>
            <pc:docMk/>
            <pc:sldMk cId="3932101437" sldId="291"/>
            <ac:spMk id="6" creationId="{00000000-0000-0000-0000-000000000000}"/>
          </ac:spMkLst>
        </pc:spChg>
        <pc:spChg chg="add del mod">
          <ac:chgData name="Tegischer Lukas" userId="f78daebb-0565-485c-bd0e-1cd035e796ff" providerId="ADAL" clId="{3EE2BE23-A300-4464-BE7E-C757D3BD098F}" dt="2020-05-22T07:38:32.479" v="276" actId="478"/>
          <ac:spMkLst>
            <pc:docMk/>
            <pc:sldMk cId="3932101437" sldId="291"/>
            <ac:spMk id="7" creationId="{77D798FC-70D6-400A-B846-AC0DF2C7AB67}"/>
          </ac:spMkLst>
        </pc:spChg>
        <pc:picChg chg="add">
          <ac:chgData name="Tegischer Lukas" userId="f78daebb-0565-485c-bd0e-1cd035e796ff" providerId="ADAL" clId="{3EE2BE23-A300-4464-BE7E-C757D3BD098F}" dt="2020-05-22T07:38:32.827" v="277"/>
          <ac:picMkLst>
            <pc:docMk/>
            <pc:sldMk cId="3932101437" sldId="291"/>
            <ac:picMk id="8" creationId="{8F2101E0-256F-4B97-9DE7-1F7EED66ABA6}"/>
          </ac:picMkLst>
        </pc:picChg>
      </pc:sldChg>
      <pc:sldChg chg="del">
        <pc:chgData name="Tegischer Lukas" userId="f78daebb-0565-485c-bd0e-1cd035e796ff" providerId="ADAL" clId="{3EE2BE23-A300-4464-BE7E-C757D3BD098F}" dt="2020-05-22T07:29:26.104" v="51" actId="2696"/>
        <pc:sldMkLst>
          <pc:docMk/>
          <pc:sldMk cId="1183591501" sldId="292"/>
        </pc:sldMkLst>
      </pc:sldChg>
      <pc:sldChg chg="addSp delSp modSp add modTransition delAnim modAnim">
        <pc:chgData name="Tegischer Lukas" userId="f78daebb-0565-485c-bd0e-1cd035e796ff" providerId="ADAL" clId="{3EE2BE23-A300-4464-BE7E-C757D3BD098F}" dt="2020-05-22T08:10:44.358" v="365"/>
        <pc:sldMkLst>
          <pc:docMk/>
          <pc:sldMk cId="3227496293" sldId="292"/>
        </pc:sldMkLst>
        <pc:spChg chg="del">
          <ac:chgData name="Tegischer Lukas" userId="f78daebb-0565-485c-bd0e-1cd035e796ff" providerId="ADAL" clId="{3EE2BE23-A300-4464-BE7E-C757D3BD098F}" dt="2020-05-22T07:33:18.112" v="159" actId="478"/>
          <ac:spMkLst>
            <pc:docMk/>
            <pc:sldMk cId="3227496293" sldId="292"/>
            <ac:spMk id="2" creationId="{00000000-0000-0000-0000-000000000000}"/>
          </ac:spMkLst>
        </pc:spChg>
        <pc:spChg chg="mod">
          <ac:chgData name="Tegischer Lukas" userId="f78daebb-0565-485c-bd0e-1cd035e796ff" providerId="ADAL" clId="{3EE2BE23-A300-4464-BE7E-C757D3BD098F}" dt="2020-05-22T07:34:43.838" v="191" actId="1076"/>
          <ac:spMkLst>
            <pc:docMk/>
            <pc:sldMk cId="3227496293" sldId="292"/>
            <ac:spMk id="3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9:07.147" v="286" actId="113"/>
          <ac:spMkLst>
            <pc:docMk/>
            <pc:sldMk cId="3227496293" sldId="292"/>
            <ac:spMk id="4" creationId="{F5E6A082-AC10-46AE-93FC-AADF92A2E677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5" creationId="{60E8481B-E104-4BB1-9EC9-3D090B70F1B4}"/>
          </ac:spMkLst>
        </pc:spChg>
        <pc:spChg chg="add mod">
          <ac:chgData name="Tegischer Lukas" userId="f78daebb-0565-485c-bd0e-1cd035e796ff" providerId="ADAL" clId="{3EE2BE23-A300-4464-BE7E-C757D3BD098F}" dt="2020-05-22T07:35:21.021" v="194" actId="1076"/>
          <ac:spMkLst>
            <pc:docMk/>
            <pc:sldMk cId="3227496293" sldId="292"/>
            <ac:spMk id="6" creationId="{7EA58A69-F2B0-4F38-87C0-A158EC37F5E3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7" creationId="{EAE9256D-B5DF-4E53-8848-325C0E6E44BB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9" creationId="{39C13C33-4110-4B53-865F-3135381995BB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10" creationId="{6A933B48-8856-4333-8B0E-C52E98CD85A9}"/>
          </ac:spMkLst>
        </pc:spChg>
        <pc:spChg chg="add mod">
          <ac:chgData name="Tegischer Lukas" userId="f78daebb-0565-485c-bd0e-1cd035e796ff" providerId="ADAL" clId="{3EE2BE23-A300-4464-BE7E-C757D3BD098F}" dt="2020-05-22T07:35:21.021" v="194" actId="1076"/>
          <ac:spMkLst>
            <pc:docMk/>
            <pc:sldMk cId="3227496293" sldId="292"/>
            <ac:spMk id="11" creationId="{ED0131A2-D21E-4006-A580-8BD9E4A38AE2}"/>
          </ac:spMkLst>
        </pc:spChg>
        <pc:picChg chg="del">
          <ac:chgData name="Tegischer Lukas" userId="f78daebb-0565-485c-bd0e-1cd035e796ff" providerId="ADAL" clId="{3EE2BE23-A300-4464-BE7E-C757D3BD098F}" dt="2020-05-22T07:33:09.243" v="158" actId="478"/>
          <ac:picMkLst>
            <pc:docMk/>
            <pc:sldMk cId="3227496293" sldId="292"/>
            <ac:picMk id="8" creationId="{E7E8DFF7-EE0A-45CF-B66B-55B4756DF225}"/>
          </ac:picMkLst>
        </pc:picChg>
        <pc:picChg chg="add mod">
          <ac:chgData name="Tegischer Lukas" userId="f78daebb-0565-485c-bd0e-1cd035e796ff" providerId="ADAL" clId="{3EE2BE23-A300-4464-BE7E-C757D3BD098F}" dt="2020-05-22T07:35:51.534" v="204" actId="1076"/>
          <ac:picMkLst>
            <pc:docMk/>
            <pc:sldMk cId="3227496293" sldId="292"/>
            <ac:picMk id="12" creationId="{0668C3FB-113A-4370-81A0-7C1983714CBF}"/>
          </ac:picMkLst>
        </pc:picChg>
        <pc:picChg chg="add">
          <ac:chgData name="Tegischer Lukas" userId="f78daebb-0565-485c-bd0e-1cd035e796ff" providerId="ADAL" clId="{3EE2BE23-A300-4464-BE7E-C757D3BD098F}" dt="2020-05-22T07:38:59.583" v="285"/>
          <ac:picMkLst>
            <pc:docMk/>
            <pc:sldMk cId="3227496293" sldId="292"/>
            <ac:picMk id="13" creationId="{4D3EDFA6-C8E8-4043-888D-81D97C6F4110}"/>
          </ac:picMkLst>
        </pc:picChg>
      </pc:sldChg>
      <pc:sldChg chg="addSp delSp modSp add modTransition delAnim">
        <pc:chgData name="Tegischer Lukas" userId="f78daebb-0565-485c-bd0e-1cd035e796ff" providerId="ADAL" clId="{3EE2BE23-A300-4464-BE7E-C757D3BD098F}" dt="2020-05-22T08:10:44.358" v="365"/>
        <pc:sldMkLst>
          <pc:docMk/>
          <pc:sldMk cId="3291215939" sldId="293"/>
        </pc:sldMkLst>
        <pc:spChg chg="del">
          <ac:chgData name="Tegischer Lukas" userId="f78daebb-0565-485c-bd0e-1cd035e796ff" providerId="ADAL" clId="{3EE2BE23-A300-4464-BE7E-C757D3BD098F}" dt="2020-05-22T07:40:34.326" v="296" actId="478"/>
          <ac:spMkLst>
            <pc:docMk/>
            <pc:sldMk cId="3291215939" sldId="293"/>
            <ac:spMk id="2" creationId="{00000000-0000-0000-0000-000000000000}"/>
          </ac:spMkLst>
        </pc:spChg>
        <pc:spChg chg="mod">
          <ac:chgData name="Tegischer Lukas" userId="f78daebb-0565-485c-bd0e-1cd035e796ff" providerId="ADAL" clId="{3EE2BE23-A300-4464-BE7E-C757D3BD098F}" dt="2020-05-22T07:40:32.590" v="295" actId="20577"/>
          <ac:spMkLst>
            <pc:docMk/>
            <pc:sldMk cId="3291215939" sldId="293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5" creationId="{60E8481B-E104-4BB1-9EC9-3D090B70F1B4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7" creationId="{EAE9256D-B5DF-4E53-8848-325C0E6E44BB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9" creationId="{39C13C33-4110-4B53-865F-3135381995BB}"/>
          </ac:spMkLst>
        </pc:spChg>
        <pc:spChg chg="del">
          <ac:chgData name="Tegischer Lukas" userId="f78daebb-0565-485c-bd0e-1cd035e796ff" providerId="ADAL" clId="{3EE2BE23-A300-4464-BE7E-C757D3BD098F}" dt="2020-05-22T07:40:35.669" v="297" actId="478"/>
          <ac:spMkLst>
            <pc:docMk/>
            <pc:sldMk cId="3291215939" sldId="293"/>
            <ac:spMk id="10" creationId="{6A933B48-8856-4333-8B0E-C52E98CD85A9}"/>
          </ac:spMkLst>
        </pc:spChg>
        <pc:spChg chg="add del mod">
          <ac:chgData name="Tegischer Lukas" userId="f78daebb-0565-485c-bd0e-1cd035e796ff" providerId="ADAL" clId="{3EE2BE23-A300-4464-BE7E-C757D3BD098F}" dt="2020-05-22T07:46:03.773" v="341"/>
          <ac:spMkLst>
            <pc:docMk/>
            <pc:sldMk cId="3291215939" sldId="293"/>
            <ac:spMk id="12" creationId="{76031E22-49B9-4372-9483-212819C07720}"/>
          </ac:spMkLst>
        </pc:spChg>
        <pc:spChg chg="add mod">
          <ac:chgData name="Tegischer Lukas" userId="f78daebb-0565-485c-bd0e-1cd035e796ff" providerId="ADAL" clId="{3EE2BE23-A300-4464-BE7E-C757D3BD098F}" dt="2020-05-22T07:48:01.031" v="362" actId="1076"/>
          <ac:spMkLst>
            <pc:docMk/>
            <pc:sldMk cId="3291215939" sldId="293"/>
            <ac:spMk id="13" creationId="{7258A0A6-6712-4D8F-8C14-E702DF4F3BD8}"/>
          </ac:spMkLst>
        </pc:spChg>
        <pc:graphicFrameChg chg="add del mod">
          <ac:chgData name="Tegischer Lukas" userId="f78daebb-0565-485c-bd0e-1cd035e796ff" providerId="ADAL" clId="{3EE2BE23-A300-4464-BE7E-C757D3BD098F}" dt="2020-05-22T07:41:54.992" v="304" actId="478"/>
          <ac:graphicFrameMkLst>
            <pc:docMk/>
            <pc:sldMk cId="3291215939" sldId="293"/>
            <ac:graphicFrameMk id="4" creationId="{AE30DEFA-EA39-41AE-9482-B7478A35E2FA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3:32.981" v="308" actId="478"/>
          <ac:graphicFrameMkLst>
            <pc:docMk/>
            <pc:sldMk cId="3291215939" sldId="293"/>
            <ac:graphicFrameMk id="6" creationId="{3A0F7CC0-09F2-4F9F-8432-41696E7DA6FF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4:08.139" v="312" actId="478"/>
          <ac:graphicFrameMkLst>
            <pc:docMk/>
            <pc:sldMk cId="3291215939" sldId="293"/>
            <ac:graphicFrameMk id="11" creationId="{2A2FAA3A-8C8B-4D4E-A999-F75A30ADC472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6:03.771" v="339" actId="478"/>
          <ac:graphicFrameMkLst>
            <pc:docMk/>
            <pc:sldMk cId="3291215939" sldId="293"/>
            <ac:graphicFrameMk id="15" creationId="{8F8B40E2-3991-4B82-9FDA-90AD01E44E6B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7:48.602" v="357" actId="478"/>
          <ac:graphicFrameMkLst>
            <pc:docMk/>
            <pc:sldMk cId="3291215939" sldId="293"/>
            <ac:graphicFrameMk id="16" creationId="{D1372605-DC4C-468A-A6B6-87D1E2D0BE09}"/>
          </ac:graphicFrameMkLst>
        </pc:graphicFrameChg>
        <pc:picChg chg="del">
          <ac:chgData name="Tegischer Lukas" userId="f78daebb-0565-485c-bd0e-1cd035e796ff" providerId="ADAL" clId="{3EE2BE23-A300-4464-BE7E-C757D3BD098F}" dt="2020-05-22T07:40:38.128" v="299" actId="478"/>
          <ac:picMkLst>
            <pc:docMk/>
            <pc:sldMk cId="3291215939" sldId="293"/>
            <ac:picMk id="8" creationId="{E7E8DFF7-EE0A-45CF-B66B-55B4756DF225}"/>
          </ac:picMkLst>
        </pc:picChg>
        <pc:picChg chg="del">
          <ac:chgData name="Tegischer Lukas" userId="f78daebb-0565-485c-bd0e-1cd035e796ff" providerId="ADAL" clId="{3EE2BE23-A300-4464-BE7E-C757D3BD098F}" dt="2020-05-22T07:40:39.967" v="300" actId="478"/>
          <ac:picMkLst>
            <pc:docMk/>
            <pc:sldMk cId="3291215939" sldId="293"/>
            <ac:picMk id="14" creationId="{053D7308-DE5D-4085-8981-CCF5F27D1668}"/>
          </ac:picMkLst>
        </pc:picChg>
      </pc:sldChg>
    </pc:docChg>
  </pc:docChgLst>
  <pc:docChgLst>
    <pc:chgData name="Tegischer Lukas" userId="f78daebb-0565-485c-bd0e-1cd035e796ff" providerId="ADAL" clId="{63A916A5-0FF3-4D91-8D86-6EBFB6714435}"/>
    <pc:docChg chg="undo custSel addSld delSld modSld">
      <pc:chgData name="Tegischer Lukas" userId="f78daebb-0565-485c-bd0e-1cd035e796ff" providerId="ADAL" clId="{63A916A5-0FF3-4D91-8D86-6EBFB6714435}" dt="2020-06-07T09:58:47.515" v="388"/>
      <pc:docMkLst>
        <pc:docMk/>
      </pc:docMkLst>
      <pc:sldChg chg="modSp">
        <pc:chgData name="Tegischer Lukas" userId="f78daebb-0565-485c-bd0e-1cd035e796ff" providerId="ADAL" clId="{63A916A5-0FF3-4D91-8D86-6EBFB6714435}" dt="2020-06-07T09:46:10.362" v="10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3A916A5-0FF3-4D91-8D86-6EBFB6714435}" dt="2020-06-07T09:46:10.362" v="10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63A916A5-0FF3-4D91-8D86-6EBFB6714435}" dt="2020-06-07T09:53:40.574" v="347"/>
        <pc:sldMkLst>
          <pc:docMk/>
          <pc:sldMk cId="4068653008" sldId="278"/>
        </pc:sldMkLst>
        <pc:spChg chg="mod">
          <ac:chgData name="Tegischer Lukas" userId="f78daebb-0565-485c-bd0e-1cd035e796ff" providerId="ADAL" clId="{63A916A5-0FF3-4D91-8D86-6EBFB6714435}" dt="2020-06-07T09:46:35.434" v="153" actId="20577"/>
          <ac:spMkLst>
            <pc:docMk/>
            <pc:sldMk cId="4068653008" sldId="27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47:04.909" v="163" actId="1076"/>
          <ac:spMkLst>
            <pc:docMk/>
            <pc:sldMk cId="4068653008" sldId="278"/>
            <ac:spMk id="3" creationId="{C6E72528-3E1A-4D37-ABE1-288918219A59}"/>
          </ac:spMkLst>
        </pc:spChg>
        <pc:spChg chg="del">
          <ac:chgData name="Tegischer Lukas" userId="f78daebb-0565-485c-bd0e-1cd035e796ff" providerId="ADAL" clId="{63A916A5-0FF3-4D91-8D86-6EBFB6714435}" dt="2020-06-07T09:46:38.871" v="154" actId="478"/>
          <ac:spMkLst>
            <pc:docMk/>
            <pc:sldMk cId="4068653008" sldId="278"/>
            <ac:spMk id="4" creationId="{F7F136DA-982B-4DD2-9FB3-0B1DFE21D11A}"/>
          </ac:spMkLst>
        </pc:spChg>
        <pc:spChg chg="del">
          <ac:chgData name="Tegischer Lukas" userId="f78daebb-0565-485c-bd0e-1cd035e796ff" providerId="ADAL" clId="{63A916A5-0FF3-4D91-8D86-6EBFB6714435}" dt="2020-06-07T09:46:24.555" v="109" actId="478"/>
          <ac:spMkLst>
            <pc:docMk/>
            <pc:sldMk cId="4068653008" sldId="278"/>
            <ac:spMk id="6" creationId="{D0B9EB14-38CF-41AE-BFB4-2C549F5A4A18}"/>
          </ac:spMkLst>
        </pc:spChg>
        <pc:spChg chg="del">
          <ac:chgData name="Tegischer Lukas" userId="f78daebb-0565-485c-bd0e-1cd035e796ff" providerId="ADAL" clId="{63A916A5-0FF3-4D91-8D86-6EBFB6714435}" dt="2020-06-07T09:46:23.536" v="108" actId="478"/>
          <ac:spMkLst>
            <pc:docMk/>
            <pc:sldMk cId="4068653008" sldId="278"/>
            <ac:spMk id="11" creationId="{EB8611C7-EDBE-4D99-A00D-C2DB59BDBFC3}"/>
          </ac:spMkLst>
        </pc:spChg>
        <pc:spChg chg="del">
          <ac:chgData name="Tegischer Lukas" userId="f78daebb-0565-485c-bd0e-1cd035e796ff" providerId="ADAL" clId="{63A916A5-0FF3-4D91-8D86-6EBFB6714435}" dt="2020-06-07T09:46:25.546" v="110" actId="478"/>
          <ac:spMkLst>
            <pc:docMk/>
            <pc:sldMk cId="4068653008" sldId="278"/>
            <ac:spMk id="12" creationId="{601A9FA8-ACDA-4F1D-B47F-60C54ABDBAF9}"/>
          </ac:spMkLst>
        </pc:spChg>
        <pc:picChg chg="add mod">
          <ac:chgData name="Tegischer Lukas" userId="f78daebb-0565-485c-bd0e-1cd035e796ff" providerId="ADAL" clId="{63A916A5-0FF3-4D91-8D86-6EBFB6714435}" dt="2020-06-07T09:47:29.900" v="174" actId="1076"/>
          <ac:picMkLst>
            <pc:docMk/>
            <pc:sldMk cId="4068653008" sldId="278"/>
            <ac:picMk id="9" creationId="{07812DD2-789C-48BB-A443-DF58B781869D}"/>
          </ac:picMkLst>
        </pc:picChg>
        <pc:picChg chg="add mod">
          <ac:chgData name="Tegischer Lukas" userId="f78daebb-0565-485c-bd0e-1cd035e796ff" providerId="ADAL" clId="{63A916A5-0FF3-4D91-8D86-6EBFB6714435}" dt="2020-06-07T09:47:26.205" v="173" actId="1076"/>
          <ac:picMkLst>
            <pc:docMk/>
            <pc:sldMk cId="4068653008" sldId="278"/>
            <ac:picMk id="10" creationId="{968DFA37-D460-4CFB-9E95-477F1BA8FF71}"/>
          </ac:picMkLst>
        </pc:picChg>
      </pc:sldChg>
      <pc:sldChg chg="modSp">
        <pc:chgData name="Tegischer Lukas" userId="f78daebb-0565-485c-bd0e-1cd035e796ff" providerId="ADAL" clId="{63A916A5-0FF3-4D91-8D86-6EBFB6714435}" dt="2020-06-07T09:57:20.256" v="386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63A916A5-0FF3-4D91-8D86-6EBFB6714435}" dt="2020-06-07T09:57:20.256" v="386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63A916A5-0FF3-4D91-8D86-6EBFB6714435}" dt="2020-06-07T09:47:41.615" v="180" actId="2696"/>
        <pc:sldMkLst>
          <pc:docMk/>
          <pc:sldMk cId="3291215939" sldId="293"/>
        </pc:sldMkLst>
      </pc:sldChg>
      <pc:sldChg chg="del">
        <pc:chgData name="Tegischer Lukas" userId="f78daebb-0565-485c-bd0e-1cd035e796ff" providerId="ADAL" clId="{63A916A5-0FF3-4D91-8D86-6EBFB6714435}" dt="2020-06-07T09:47:41.279" v="176" actId="2696"/>
        <pc:sldMkLst>
          <pc:docMk/>
          <pc:sldMk cId="3281699856" sldId="294"/>
        </pc:sldMkLst>
      </pc:sldChg>
      <pc:sldChg chg="del">
        <pc:chgData name="Tegischer Lukas" userId="f78daebb-0565-485c-bd0e-1cd035e796ff" providerId="ADAL" clId="{63A916A5-0FF3-4D91-8D86-6EBFB6714435}" dt="2020-06-07T09:47:41.421" v="177" actId="2696"/>
        <pc:sldMkLst>
          <pc:docMk/>
          <pc:sldMk cId="1380146374" sldId="295"/>
        </pc:sldMkLst>
      </pc:sldChg>
      <pc:sldChg chg="del">
        <pc:chgData name="Tegischer Lukas" userId="f78daebb-0565-485c-bd0e-1cd035e796ff" providerId="ADAL" clId="{63A916A5-0FF3-4D91-8D86-6EBFB6714435}" dt="2020-06-07T09:47:41.540" v="178" actId="2696"/>
        <pc:sldMkLst>
          <pc:docMk/>
          <pc:sldMk cId="2356922128" sldId="303"/>
        </pc:sldMkLst>
      </pc:sldChg>
      <pc:sldChg chg="del">
        <pc:chgData name="Tegischer Lukas" userId="f78daebb-0565-485c-bd0e-1cd035e796ff" providerId="ADAL" clId="{63A916A5-0FF3-4D91-8D86-6EBFB6714435}" dt="2020-06-07T09:47:41.607" v="179" actId="2696"/>
        <pc:sldMkLst>
          <pc:docMk/>
          <pc:sldMk cId="3943016609" sldId="304"/>
        </pc:sldMkLst>
      </pc:sldChg>
      <pc:sldChg chg="addSp delSp modSp add modTransition modAnim">
        <pc:chgData name="Tegischer Lukas" userId="f78daebb-0565-485c-bd0e-1cd035e796ff" providerId="ADAL" clId="{63A916A5-0FF3-4D91-8D86-6EBFB6714435}" dt="2020-06-07T09:58:47.515" v="388"/>
        <pc:sldMkLst>
          <pc:docMk/>
          <pc:sldMk cId="3082886583" sldId="305"/>
        </pc:sldMkLst>
        <pc:spChg chg="del">
          <ac:chgData name="Tegischer Lukas" userId="f78daebb-0565-485c-bd0e-1cd035e796ff" providerId="ADAL" clId="{63A916A5-0FF3-4D91-8D86-6EBFB6714435}" dt="2020-06-07T09:47:49.970" v="181" actId="478"/>
          <ac:spMkLst>
            <pc:docMk/>
            <pc:sldMk cId="3082886583" sldId="305"/>
            <ac:spMk id="3" creationId="{C6E72528-3E1A-4D37-ABE1-288918219A59}"/>
          </ac:spMkLst>
        </pc:spChg>
        <pc:spChg chg="add mod">
          <ac:chgData name="Tegischer Lukas" userId="f78daebb-0565-485c-bd0e-1cd035e796ff" providerId="ADAL" clId="{63A916A5-0FF3-4D91-8D86-6EBFB6714435}" dt="2020-06-07T09:48:41.834" v="198" actId="113"/>
          <ac:spMkLst>
            <pc:docMk/>
            <pc:sldMk cId="3082886583" sldId="305"/>
            <ac:spMk id="4" creationId="{E35BFE7E-12E8-474D-872F-039FD7B4E744}"/>
          </ac:spMkLst>
        </pc:spChg>
        <pc:picChg chg="mod">
          <ac:chgData name="Tegischer Lukas" userId="f78daebb-0565-485c-bd0e-1cd035e796ff" providerId="ADAL" clId="{63A916A5-0FF3-4D91-8D86-6EBFB6714435}" dt="2020-06-07T09:48:32.980" v="197" actId="1076"/>
          <ac:picMkLst>
            <pc:docMk/>
            <pc:sldMk cId="3082886583" sldId="305"/>
            <ac:picMk id="9" creationId="{07812DD2-789C-48BB-A443-DF58B781869D}"/>
          </ac:picMkLst>
        </pc:picChg>
        <pc:picChg chg="mod">
          <ac:chgData name="Tegischer Lukas" userId="f78daebb-0565-485c-bd0e-1cd035e796ff" providerId="ADAL" clId="{63A916A5-0FF3-4D91-8D86-6EBFB6714435}" dt="2020-06-07T09:48:30.189" v="196" actId="1076"/>
          <ac:picMkLst>
            <pc:docMk/>
            <pc:sldMk cId="3082886583" sldId="305"/>
            <ac:picMk id="10" creationId="{968DFA37-D460-4CFB-9E95-477F1BA8FF71}"/>
          </ac:picMkLst>
        </pc:picChg>
      </pc:sldChg>
      <pc:sldChg chg="addSp delSp modSp add modTransition modAnim">
        <pc:chgData name="Tegischer Lukas" userId="f78daebb-0565-485c-bd0e-1cd035e796ff" providerId="ADAL" clId="{63A916A5-0FF3-4D91-8D86-6EBFB6714435}" dt="2020-06-07T09:58:47.515" v="388"/>
        <pc:sldMkLst>
          <pc:docMk/>
          <pc:sldMk cId="3695810064" sldId="306"/>
        </pc:sldMkLst>
        <pc:spChg chg="mod">
          <ac:chgData name="Tegischer Lukas" userId="f78daebb-0565-485c-bd0e-1cd035e796ff" providerId="ADAL" clId="{63A916A5-0FF3-4D91-8D86-6EBFB6714435}" dt="2020-06-07T09:49:28.156" v="231" actId="1076"/>
          <ac:spMkLst>
            <pc:docMk/>
            <pc:sldMk cId="3695810064" sldId="306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50:09.858" v="290" actId="113"/>
          <ac:spMkLst>
            <pc:docMk/>
            <pc:sldMk cId="3695810064" sldId="306"/>
            <ac:spMk id="3" creationId="{E88FE405-0E36-43EF-B534-9F669D5F3717}"/>
          </ac:spMkLst>
        </pc:spChg>
        <pc:spChg chg="del">
          <ac:chgData name="Tegischer Lukas" userId="f78daebb-0565-485c-bd0e-1cd035e796ff" providerId="ADAL" clId="{63A916A5-0FF3-4D91-8D86-6EBFB6714435}" dt="2020-06-07T09:48:53.992" v="200" actId="478"/>
          <ac:spMkLst>
            <pc:docMk/>
            <pc:sldMk cId="3695810064" sldId="306"/>
            <ac:spMk id="4" creationId="{E35BFE7E-12E8-474D-872F-039FD7B4E744}"/>
          </ac:spMkLst>
        </pc:spChg>
        <pc:picChg chg="mod">
          <ac:chgData name="Tegischer Lukas" userId="f78daebb-0565-485c-bd0e-1cd035e796ff" providerId="ADAL" clId="{63A916A5-0FF3-4D91-8D86-6EBFB6714435}" dt="2020-06-07T09:49:46.460" v="246" actId="1076"/>
          <ac:picMkLst>
            <pc:docMk/>
            <pc:sldMk cId="3695810064" sldId="306"/>
            <ac:picMk id="9" creationId="{07812DD2-789C-48BB-A443-DF58B781869D}"/>
          </ac:picMkLst>
        </pc:picChg>
        <pc:picChg chg="del">
          <ac:chgData name="Tegischer Lukas" userId="f78daebb-0565-485c-bd0e-1cd035e796ff" providerId="ADAL" clId="{63A916A5-0FF3-4D91-8D86-6EBFB6714435}" dt="2020-06-07T09:49:41.569" v="245" actId="478"/>
          <ac:picMkLst>
            <pc:docMk/>
            <pc:sldMk cId="3695810064" sldId="306"/>
            <ac:picMk id="10" creationId="{968DFA37-D460-4CFB-9E95-477F1BA8FF71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1012119530" sldId="307"/>
        </pc:sldMkLst>
        <pc:spChg chg="mod">
          <ac:chgData name="Tegischer Lukas" userId="f78daebb-0565-485c-bd0e-1cd035e796ff" providerId="ADAL" clId="{63A916A5-0FF3-4D91-8D86-6EBFB6714435}" dt="2020-06-07T09:50:02.252" v="288" actId="20577"/>
          <ac:spMkLst>
            <pc:docMk/>
            <pc:sldMk cId="1012119530" sldId="307"/>
            <ac:spMk id="2" creationId="{00000000-0000-0000-0000-000000000000}"/>
          </ac:spMkLst>
        </pc:spChg>
        <pc:spChg chg="del">
          <ac:chgData name="Tegischer Lukas" userId="f78daebb-0565-485c-bd0e-1cd035e796ff" providerId="ADAL" clId="{63A916A5-0FF3-4D91-8D86-6EBFB6714435}" dt="2020-06-07T09:50:14.378" v="292" actId="478"/>
          <ac:spMkLst>
            <pc:docMk/>
            <pc:sldMk cId="1012119530" sldId="307"/>
            <ac:spMk id="3" creationId="{E88FE405-0E36-43EF-B534-9F669D5F3717}"/>
          </ac:spMkLst>
        </pc:spChg>
        <pc:spChg chg="add mod">
          <ac:chgData name="Tegischer Lukas" userId="f78daebb-0565-485c-bd0e-1cd035e796ff" providerId="ADAL" clId="{63A916A5-0FF3-4D91-8D86-6EBFB6714435}" dt="2020-06-07T09:50:37.876" v="307" actId="1076"/>
          <ac:spMkLst>
            <pc:docMk/>
            <pc:sldMk cId="1012119530" sldId="307"/>
            <ac:spMk id="4" creationId="{FBAEDCFF-D06A-4D38-8403-3E878205BC6F}"/>
          </ac:spMkLst>
        </pc:spChg>
        <pc:picChg chg="add">
          <ac:chgData name="Tegischer Lukas" userId="f78daebb-0565-485c-bd0e-1cd035e796ff" providerId="ADAL" clId="{63A916A5-0FF3-4D91-8D86-6EBFB6714435}" dt="2020-06-07T09:50:23.561" v="294"/>
          <ac:picMkLst>
            <pc:docMk/>
            <pc:sldMk cId="1012119530" sldId="307"/>
            <ac:picMk id="7" creationId="{76835BAB-8A2E-490F-8D63-310E45FE0C93}"/>
          </ac:picMkLst>
        </pc:picChg>
        <pc:picChg chg="add del">
          <ac:chgData name="Tegischer Lukas" userId="f78daebb-0565-485c-bd0e-1cd035e796ff" providerId="ADAL" clId="{63A916A5-0FF3-4D91-8D86-6EBFB6714435}" dt="2020-06-07T09:50:51.567" v="309"/>
          <ac:picMkLst>
            <pc:docMk/>
            <pc:sldMk cId="1012119530" sldId="307"/>
            <ac:picMk id="8" creationId="{9EDA0DA3-F95D-43DF-AC4A-AB5A6406CA2E}"/>
          </ac:picMkLst>
        </pc:picChg>
        <pc:picChg chg="del">
          <ac:chgData name="Tegischer Lukas" userId="f78daebb-0565-485c-bd0e-1cd035e796ff" providerId="ADAL" clId="{63A916A5-0FF3-4D91-8D86-6EBFB6714435}" dt="2020-06-07T09:50:13.025" v="291" actId="478"/>
          <ac:picMkLst>
            <pc:docMk/>
            <pc:sldMk cId="1012119530" sldId="307"/>
            <ac:picMk id="9" creationId="{07812DD2-789C-48BB-A443-DF58B781869D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1014519777" sldId="308"/>
        </pc:sldMkLst>
        <pc:spChg chg="del">
          <ac:chgData name="Tegischer Lukas" userId="f78daebb-0565-485c-bd0e-1cd035e796ff" providerId="ADAL" clId="{63A916A5-0FF3-4D91-8D86-6EBFB6714435}" dt="2020-06-07T09:51:01.186" v="313" actId="478"/>
          <ac:spMkLst>
            <pc:docMk/>
            <pc:sldMk cId="1014519777" sldId="30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51:20.916" v="321" actId="1076"/>
          <ac:spMkLst>
            <pc:docMk/>
            <pc:sldMk cId="1014519777" sldId="308"/>
            <ac:spMk id="3" creationId="{BDFE1B36-4458-4A83-AB3E-F4F257BFE290}"/>
          </ac:spMkLst>
        </pc:spChg>
        <pc:spChg chg="del">
          <ac:chgData name="Tegischer Lukas" userId="f78daebb-0565-485c-bd0e-1cd035e796ff" providerId="ADAL" clId="{63A916A5-0FF3-4D91-8D86-6EBFB6714435}" dt="2020-06-07T09:50:58.773" v="312" actId="478"/>
          <ac:spMkLst>
            <pc:docMk/>
            <pc:sldMk cId="1014519777" sldId="308"/>
            <ac:spMk id="4" creationId="{FBAEDCFF-D06A-4D38-8403-3E878205BC6F}"/>
          </ac:spMkLst>
        </pc:spChg>
        <pc:spChg chg="add del">
          <ac:chgData name="Tegischer Lukas" userId="f78daebb-0565-485c-bd0e-1cd035e796ff" providerId="ADAL" clId="{63A916A5-0FF3-4D91-8D86-6EBFB6714435}" dt="2020-06-07T09:51:27.624" v="323"/>
          <ac:spMkLst>
            <pc:docMk/>
            <pc:sldMk cId="1014519777" sldId="308"/>
            <ac:spMk id="5" creationId="{1608BEC2-06F7-42B1-BB24-598FA76F74FA}"/>
          </ac:spMkLst>
        </pc:spChg>
        <pc:picChg chg="add mod">
          <ac:chgData name="Tegischer Lukas" userId="f78daebb-0565-485c-bd0e-1cd035e796ff" providerId="ADAL" clId="{63A916A5-0FF3-4D91-8D86-6EBFB6714435}" dt="2020-06-07T09:52:04.806" v="328" actId="1076"/>
          <ac:picMkLst>
            <pc:docMk/>
            <pc:sldMk cId="1014519777" sldId="308"/>
            <ac:picMk id="6" creationId="{671EC639-D6A6-4A8E-9DFC-08E4BEE0B7EC}"/>
          </ac:picMkLst>
        </pc:picChg>
        <pc:picChg chg="del">
          <ac:chgData name="Tegischer Lukas" userId="f78daebb-0565-485c-bd0e-1cd035e796ff" providerId="ADAL" clId="{63A916A5-0FF3-4D91-8D86-6EBFB6714435}" dt="2020-06-07T09:50:57.713" v="311" actId="478"/>
          <ac:picMkLst>
            <pc:docMk/>
            <pc:sldMk cId="1014519777" sldId="308"/>
            <ac:picMk id="7" creationId="{76835BAB-8A2E-490F-8D63-310E45FE0C93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4257483516" sldId="309"/>
        </pc:sldMkLst>
        <pc:spChg chg="add mod">
          <ac:chgData name="Tegischer Lukas" userId="f78daebb-0565-485c-bd0e-1cd035e796ff" providerId="ADAL" clId="{63A916A5-0FF3-4D91-8D86-6EBFB6714435}" dt="2020-06-07T09:52:57.750" v="338" actId="113"/>
          <ac:spMkLst>
            <pc:docMk/>
            <pc:sldMk cId="4257483516" sldId="309"/>
            <ac:spMk id="2" creationId="{D77B675C-A8D6-4F99-9691-A7D54E68BBDF}"/>
          </ac:spMkLst>
        </pc:spChg>
        <pc:spChg chg="del">
          <ac:chgData name="Tegischer Lukas" userId="f78daebb-0565-485c-bd0e-1cd035e796ff" providerId="ADAL" clId="{63A916A5-0FF3-4D91-8D86-6EBFB6714435}" dt="2020-06-07T09:52:36.595" v="331" actId="478"/>
          <ac:spMkLst>
            <pc:docMk/>
            <pc:sldMk cId="4257483516" sldId="309"/>
            <ac:spMk id="3" creationId="{BDFE1B36-4458-4A83-AB3E-F4F257BFE290}"/>
          </ac:spMkLst>
        </pc:spChg>
        <pc:spChg chg="add mod">
          <ac:chgData name="Tegischer Lukas" userId="f78daebb-0565-485c-bd0e-1cd035e796ff" providerId="ADAL" clId="{63A916A5-0FF3-4D91-8D86-6EBFB6714435}" dt="2020-06-07T09:53:23.499" v="345" actId="1076"/>
          <ac:spMkLst>
            <pc:docMk/>
            <pc:sldMk cId="4257483516" sldId="309"/>
            <ac:spMk id="4" creationId="{B6D6CCAF-3632-4170-8D19-3082463798C2}"/>
          </ac:spMkLst>
        </pc:spChg>
        <pc:picChg chg="del">
          <ac:chgData name="Tegischer Lukas" userId="f78daebb-0565-485c-bd0e-1cd035e796ff" providerId="ADAL" clId="{63A916A5-0FF3-4D91-8D86-6EBFB6714435}" dt="2020-06-07T09:52:34.828" v="330" actId="478"/>
          <ac:picMkLst>
            <pc:docMk/>
            <pc:sldMk cId="4257483516" sldId="309"/>
            <ac:picMk id="6" creationId="{671EC639-D6A6-4A8E-9DFC-08E4BEE0B7EC}"/>
          </ac:picMkLst>
        </pc:picChg>
      </pc:sldChg>
    </pc:docChg>
  </pc:docChgLst>
  <pc:docChgLst>
    <pc:chgData name="Tegischer Lukas" userId="f78daebb-0565-485c-bd0e-1cd035e796ff" providerId="ADAL" clId="{B3D578F5-6C81-424B-AA8A-1C69486505DC}"/>
    <pc:docChg chg="undo custSel addSld delSld modSld">
      <pc:chgData name="Tegischer Lukas" userId="f78daebb-0565-485c-bd0e-1cd035e796ff" providerId="ADAL" clId="{B3D578F5-6C81-424B-AA8A-1C69486505DC}" dt="2020-06-16T06:27:48.079" v="358"/>
      <pc:docMkLst>
        <pc:docMk/>
      </pc:docMkLst>
      <pc:sldChg chg="modSp">
        <pc:chgData name="Tegischer Lukas" userId="f78daebb-0565-485c-bd0e-1cd035e796ff" providerId="ADAL" clId="{B3D578F5-6C81-424B-AA8A-1C69486505DC}" dt="2020-06-16T06:09:48.679" v="3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B3D578F5-6C81-424B-AA8A-1C69486505DC}" dt="2020-06-16T06:09:48.679" v="3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Anim">
        <pc:chgData name="Tegischer Lukas" userId="f78daebb-0565-485c-bd0e-1cd035e796ff" providerId="ADAL" clId="{B3D578F5-6C81-424B-AA8A-1C69486505DC}" dt="2020-06-16T06:26:25.499" v="345"/>
        <pc:sldMkLst>
          <pc:docMk/>
          <pc:sldMk cId="4068653008" sldId="278"/>
        </pc:sldMkLst>
        <pc:spChg chg="mod">
          <ac:chgData name="Tegischer Lukas" userId="f78daebb-0565-485c-bd0e-1cd035e796ff" providerId="ADAL" clId="{B3D578F5-6C81-424B-AA8A-1C69486505DC}" dt="2020-06-16T06:16:23.562" v="162" actId="1076"/>
          <ac:spMkLst>
            <pc:docMk/>
            <pc:sldMk cId="4068653008" sldId="27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B3D578F5-6C81-424B-AA8A-1C69486505DC}" dt="2020-06-16T06:16:21.514" v="161" actId="1076"/>
          <ac:spMkLst>
            <pc:docMk/>
            <pc:sldMk cId="4068653008" sldId="278"/>
            <ac:spMk id="3" creationId="{AC5C7D7C-9503-43C5-9CDE-B1400118B00B}"/>
          </ac:spMkLst>
        </pc:spChg>
        <pc:spChg chg="del">
          <ac:chgData name="Tegischer Lukas" userId="f78daebb-0565-485c-bd0e-1cd035e796ff" providerId="ADAL" clId="{B3D578F5-6C81-424B-AA8A-1C69486505DC}" dt="2020-06-16T06:09:55.534" v="39" actId="478"/>
          <ac:spMkLst>
            <pc:docMk/>
            <pc:sldMk cId="4068653008" sldId="278"/>
            <ac:spMk id="6" creationId="{CE7B355E-508D-419C-A05E-DBB005F0667C}"/>
          </ac:spMkLst>
        </pc:spChg>
        <pc:picChg chg="del">
          <ac:chgData name="Tegischer Lukas" userId="f78daebb-0565-485c-bd0e-1cd035e796ff" providerId="ADAL" clId="{B3D578F5-6C81-424B-AA8A-1C69486505DC}" dt="2020-06-16T06:09:53.202" v="38" actId="478"/>
          <ac:picMkLst>
            <pc:docMk/>
            <pc:sldMk cId="4068653008" sldId="278"/>
            <ac:picMk id="8" creationId="{B4FAB17C-7EC9-4E9E-BF0F-D612388A6C09}"/>
          </ac:picMkLst>
        </pc:picChg>
      </pc:sldChg>
      <pc:sldChg chg="modSp">
        <pc:chgData name="Tegischer Lukas" userId="f78daebb-0565-485c-bd0e-1cd035e796ff" providerId="ADAL" clId="{B3D578F5-6C81-424B-AA8A-1C69486505DC}" dt="2020-06-16T06:26:44.194" v="356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B3D578F5-6C81-424B-AA8A-1C69486505DC}" dt="2020-06-16T06:26:44.194" v="356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B3D578F5-6C81-424B-AA8A-1C69486505DC}" dt="2020-06-16T06:17:55.215" v="182" actId="2696"/>
        <pc:sldMkLst>
          <pc:docMk/>
          <pc:sldMk cId="3258084813" sldId="293"/>
        </pc:sldMkLst>
      </pc:sldChg>
      <pc:sldChg chg="del">
        <pc:chgData name="Tegischer Lukas" userId="f78daebb-0565-485c-bd0e-1cd035e796ff" providerId="ADAL" clId="{B3D578F5-6C81-424B-AA8A-1C69486505DC}" dt="2020-06-16T06:17:55.329" v="183" actId="2696"/>
        <pc:sldMkLst>
          <pc:docMk/>
          <pc:sldMk cId="2428346085" sldId="294"/>
        </pc:sldMkLst>
      </pc:sldChg>
      <pc:sldChg chg="addSp modSp add modTransition modAnim">
        <pc:chgData name="Tegischer Lukas" userId="f78daebb-0565-485c-bd0e-1cd035e796ff" providerId="ADAL" clId="{B3D578F5-6C81-424B-AA8A-1C69486505DC}" dt="2020-06-16T06:27:48.079" v="358"/>
        <pc:sldMkLst>
          <pc:docMk/>
          <pc:sldMk cId="442268101" sldId="295"/>
        </pc:sldMkLst>
        <pc:spChg chg="mod">
          <ac:chgData name="Tegischer Lukas" userId="f78daebb-0565-485c-bd0e-1cd035e796ff" providerId="ADAL" clId="{B3D578F5-6C81-424B-AA8A-1C69486505DC}" dt="2020-06-16T06:17:00.426" v="178" actId="1076"/>
          <ac:spMkLst>
            <pc:docMk/>
            <pc:sldMk cId="442268101" sldId="295"/>
            <ac:spMk id="2" creationId="{00000000-0000-0000-0000-000000000000}"/>
          </ac:spMkLst>
        </pc:spChg>
        <pc:spChg chg="mod">
          <ac:chgData name="Tegischer Lukas" userId="f78daebb-0565-485c-bd0e-1cd035e796ff" providerId="ADAL" clId="{B3D578F5-6C81-424B-AA8A-1C69486505DC}" dt="2020-06-16T06:17:04.923" v="179" actId="1076"/>
          <ac:spMkLst>
            <pc:docMk/>
            <pc:sldMk cId="442268101" sldId="295"/>
            <ac:spMk id="3" creationId="{AC5C7D7C-9503-43C5-9CDE-B1400118B00B}"/>
          </ac:spMkLst>
        </pc:spChg>
        <pc:picChg chg="add mod modCrop">
          <ac:chgData name="Tegischer Lukas" userId="f78daebb-0565-485c-bd0e-1cd035e796ff" providerId="ADAL" clId="{B3D578F5-6C81-424B-AA8A-1C69486505DC}" dt="2020-06-16T06:17:08.266" v="180" actId="1076"/>
          <ac:picMkLst>
            <pc:docMk/>
            <pc:sldMk cId="442268101" sldId="295"/>
            <ac:picMk id="5" creationId="{4C452FDE-94F3-4F2F-A8C7-1526CC4A48C5}"/>
          </ac:picMkLst>
        </pc:picChg>
      </pc:sldChg>
      <pc:sldChg chg="addSp delSp modSp add modTransition modAnim">
        <pc:chgData name="Tegischer Lukas" userId="f78daebb-0565-485c-bd0e-1cd035e796ff" providerId="ADAL" clId="{B3D578F5-6C81-424B-AA8A-1C69486505DC}" dt="2020-06-16T06:27:48.079" v="358"/>
        <pc:sldMkLst>
          <pc:docMk/>
          <pc:sldMk cId="1696667316" sldId="296"/>
        </pc:sldMkLst>
        <pc:spChg chg="del">
          <ac:chgData name="Tegischer Lukas" userId="f78daebb-0565-485c-bd0e-1cd035e796ff" providerId="ADAL" clId="{B3D578F5-6C81-424B-AA8A-1C69486505DC}" dt="2020-06-16T06:18:19.264" v="184" actId="478"/>
          <ac:spMkLst>
            <pc:docMk/>
            <pc:sldMk cId="1696667316" sldId="296"/>
            <ac:spMk id="3" creationId="{AC5C7D7C-9503-43C5-9CDE-B1400118B00B}"/>
          </ac:spMkLst>
        </pc:spChg>
        <pc:spChg chg="add mod">
          <ac:chgData name="Tegischer Lukas" userId="f78daebb-0565-485c-bd0e-1cd035e796ff" providerId="ADAL" clId="{B3D578F5-6C81-424B-AA8A-1C69486505DC}" dt="2020-06-16T06:19:14.938" v="199" actId="1076"/>
          <ac:spMkLst>
            <pc:docMk/>
            <pc:sldMk cId="1696667316" sldId="296"/>
            <ac:spMk id="4" creationId="{C58CC05A-381C-4085-A9AE-AED19038AF45}"/>
          </ac:spMkLst>
        </pc:spChg>
        <pc:spChg chg="add mod">
          <ac:chgData name="Tegischer Lukas" userId="f78daebb-0565-485c-bd0e-1cd035e796ff" providerId="ADAL" clId="{B3D578F5-6C81-424B-AA8A-1C69486505DC}" dt="2020-06-16T06:21:00.377" v="238" actId="113"/>
          <ac:spMkLst>
            <pc:docMk/>
            <pc:sldMk cId="1696667316" sldId="296"/>
            <ac:spMk id="6" creationId="{F90506BC-8760-4EFC-8D5F-C100C766D6A1}"/>
          </ac:spMkLst>
        </pc:spChg>
        <pc:spChg chg="add mod">
          <ac:chgData name="Tegischer Lukas" userId="f78daebb-0565-485c-bd0e-1cd035e796ff" providerId="ADAL" clId="{B3D578F5-6C81-424B-AA8A-1C69486505DC}" dt="2020-06-16T06:23:02.190" v="278" actId="207"/>
          <ac:spMkLst>
            <pc:docMk/>
            <pc:sldMk cId="1696667316" sldId="296"/>
            <ac:spMk id="7" creationId="{29CEC9BA-B518-45D6-8583-73D67BEA90E4}"/>
          </ac:spMkLst>
        </pc:spChg>
        <pc:picChg chg="mod">
          <ac:chgData name="Tegischer Lukas" userId="f78daebb-0565-485c-bd0e-1cd035e796ff" providerId="ADAL" clId="{B3D578F5-6C81-424B-AA8A-1C69486505DC}" dt="2020-06-16T06:18:20.722" v="185" actId="1076"/>
          <ac:picMkLst>
            <pc:docMk/>
            <pc:sldMk cId="1696667316" sldId="296"/>
            <ac:picMk id="5" creationId="{4C452FDE-94F3-4F2F-A8C7-1526CC4A48C5}"/>
          </ac:picMkLst>
        </pc:picChg>
      </pc:sldChg>
      <pc:sldChg chg="modSp add modTransition modAnim">
        <pc:chgData name="Tegischer Lukas" userId="f78daebb-0565-485c-bd0e-1cd035e796ff" providerId="ADAL" clId="{B3D578F5-6C81-424B-AA8A-1C69486505DC}" dt="2020-06-16T06:27:48.079" v="358"/>
        <pc:sldMkLst>
          <pc:docMk/>
          <pc:sldMk cId="697682817" sldId="297"/>
        </pc:sldMkLst>
        <pc:spChg chg="mod">
          <ac:chgData name="Tegischer Lukas" userId="f78daebb-0565-485c-bd0e-1cd035e796ff" providerId="ADAL" clId="{B3D578F5-6C81-424B-AA8A-1C69486505DC}" dt="2020-06-16T06:21:20.386" v="254" actId="20577"/>
          <ac:spMkLst>
            <pc:docMk/>
            <pc:sldMk cId="697682817" sldId="297"/>
            <ac:spMk id="6" creationId="{F90506BC-8760-4EFC-8D5F-C100C766D6A1}"/>
          </ac:spMkLst>
        </pc:spChg>
        <pc:spChg chg="mod">
          <ac:chgData name="Tegischer Lukas" userId="f78daebb-0565-485c-bd0e-1cd035e796ff" providerId="ADAL" clId="{B3D578F5-6C81-424B-AA8A-1C69486505DC}" dt="2020-06-16T06:22:53.870" v="277" actId="207"/>
          <ac:spMkLst>
            <pc:docMk/>
            <pc:sldMk cId="697682817" sldId="297"/>
            <ac:spMk id="7" creationId="{29CEC9BA-B518-45D6-8583-73D67BEA90E4}"/>
          </ac:spMkLst>
        </pc:spChg>
      </pc:sldChg>
      <pc:sldChg chg="addSp delSp modSp add modTransition delAnim modAnim">
        <pc:chgData name="Tegischer Lukas" userId="f78daebb-0565-485c-bd0e-1cd035e796ff" providerId="ADAL" clId="{B3D578F5-6C81-424B-AA8A-1C69486505DC}" dt="2020-06-16T06:27:48.079" v="358"/>
        <pc:sldMkLst>
          <pc:docMk/>
          <pc:sldMk cId="3315933259" sldId="298"/>
        </pc:sldMkLst>
        <pc:spChg chg="del">
          <ac:chgData name="Tegischer Lukas" userId="f78daebb-0565-485c-bd0e-1cd035e796ff" providerId="ADAL" clId="{B3D578F5-6C81-424B-AA8A-1C69486505DC}" dt="2020-06-16T06:22:24.584" v="267" actId="478"/>
          <ac:spMkLst>
            <pc:docMk/>
            <pc:sldMk cId="3315933259" sldId="298"/>
            <ac:spMk id="4" creationId="{C58CC05A-381C-4085-A9AE-AED19038AF45}"/>
          </ac:spMkLst>
        </pc:spChg>
        <pc:spChg chg="del">
          <ac:chgData name="Tegischer Lukas" userId="f78daebb-0565-485c-bd0e-1cd035e796ff" providerId="ADAL" clId="{B3D578F5-6C81-424B-AA8A-1C69486505DC}" dt="2020-06-16T06:22:25.565" v="268" actId="478"/>
          <ac:spMkLst>
            <pc:docMk/>
            <pc:sldMk cId="3315933259" sldId="298"/>
            <ac:spMk id="6" creationId="{F90506BC-8760-4EFC-8D5F-C100C766D6A1}"/>
          </ac:spMkLst>
        </pc:spChg>
        <pc:spChg chg="mod">
          <ac:chgData name="Tegischer Lukas" userId="f78daebb-0565-485c-bd0e-1cd035e796ff" providerId="ADAL" clId="{B3D578F5-6C81-424B-AA8A-1C69486505DC}" dt="2020-06-16T06:25:15.478" v="307" actId="207"/>
          <ac:spMkLst>
            <pc:docMk/>
            <pc:sldMk cId="3315933259" sldId="298"/>
            <ac:spMk id="7" creationId="{29CEC9BA-B518-45D6-8583-73D67BEA90E4}"/>
          </ac:spMkLst>
        </pc:spChg>
        <pc:spChg chg="add mod">
          <ac:chgData name="Tegischer Lukas" userId="f78daebb-0565-485c-bd0e-1cd035e796ff" providerId="ADAL" clId="{B3D578F5-6C81-424B-AA8A-1C69486505DC}" dt="2020-06-16T06:25:12.408" v="306" actId="207"/>
          <ac:spMkLst>
            <pc:docMk/>
            <pc:sldMk cId="3315933259" sldId="298"/>
            <ac:spMk id="8" creationId="{02FD2CCA-31D3-4475-A96C-09861ADC3380}"/>
          </ac:spMkLst>
        </pc:spChg>
        <pc:spChg chg="add mod">
          <ac:chgData name="Tegischer Lukas" userId="f78daebb-0565-485c-bd0e-1cd035e796ff" providerId="ADAL" clId="{B3D578F5-6C81-424B-AA8A-1C69486505DC}" dt="2020-06-16T06:25:02.353" v="303" actId="1076"/>
          <ac:spMkLst>
            <pc:docMk/>
            <pc:sldMk cId="3315933259" sldId="298"/>
            <ac:spMk id="11" creationId="{0430FEE3-C3E1-433D-A345-8C7DA0CD54F8}"/>
          </ac:spMkLst>
        </pc:spChg>
        <pc:picChg chg="del">
          <ac:chgData name="Tegischer Lukas" userId="f78daebb-0565-485c-bd0e-1cd035e796ff" providerId="ADAL" clId="{B3D578F5-6C81-424B-AA8A-1C69486505DC}" dt="2020-06-16T06:22:23.462" v="266" actId="478"/>
          <ac:picMkLst>
            <pc:docMk/>
            <pc:sldMk cId="3315933259" sldId="298"/>
            <ac:picMk id="5" creationId="{4C452FDE-94F3-4F2F-A8C7-1526CC4A48C5}"/>
          </ac:picMkLst>
        </pc:picChg>
        <pc:picChg chg="add del mod">
          <ac:chgData name="Tegischer Lukas" userId="f78daebb-0565-485c-bd0e-1cd035e796ff" providerId="ADAL" clId="{B3D578F5-6C81-424B-AA8A-1C69486505DC}" dt="2020-06-16T06:23:19.839" v="284" actId="478"/>
          <ac:picMkLst>
            <pc:docMk/>
            <pc:sldMk cId="3315933259" sldId="298"/>
            <ac:picMk id="9" creationId="{60FB2277-495E-4733-8CFD-8A1975589C9B}"/>
          </ac:picMkLst>
        </pc:picChg>
        <pc:picChg chg="add mod modCrop">
          <ac:chgData name="Tegischer Lukas" userId="f78daebb-0565-485c-bd0e-1cd035e796ff" providerId="ADAL" clId="{B3D578F5-6C81-424B-AA8A-1C69486505DC}" dt="2020-06-16T06:24:26.530" v="292" actId="14100"/>
          <ac:picMkLst>
            <pc:docMk/>
            <pc:sldMk cId="3315933259" sldId="298"/>
            <ac:picMk id="10" creationId="{43C2CCC2-0C63-4ED0-BE09-73E67D7ECCFA}"/>
          </ac:picMkLst>
        </pc:picChg>
      </pc:sldChg>
      <pc:sldChg chg="delSp modSp add modTransition delAnim">
        <pc:chgData name="Tegischer Lukas" userId="f78daebb-0565-485c-bd0e-1cd035e796ff" providerId="ADAL" clId="{B3D578F5-6C81-424B-AA8A-1C69486505DC}" dt="2020-06-16T06:27:48.079" v="358"/>
        <pc:sldMkLst>
          <pc:docMk/>
          <pc:sldMk cId="2958254091" sldId="299"/>
        </pc:sldMkLst>
        <pc:spChg chg="mod">
          <ac:chgData name="Tegischer Lukas" userId="f78daebb-0565-485c-bd0e-1cd035e796ff" providerId="ADAL" clId="{B3D578F5-6C81-424B-AA8A-1C69486505DC}" dt="2020-06-16T06:25:53.184" v="342" actId="1076"/>
          <ac:spMkLst>
            <pc:docMk/>
            <pc:sldMk cId="2958254091" sldId="299"/>
            <ac:spMk id="2" creationId="{00000000-0000-0000-0000-000000000000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7" creationId="{29CEC9BA-B518-45D6-8583-73D67BEA90E4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8" creationId="{02FD2CCA-31D3-4475-A96C-09861ADC3380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11" creationId="{0430FEE3-C3E1-433D-A345-8C7DA0CD54F8}"/>
          </ac:spMkLst>
        </pc:spChg>
        <pc:picChg chg="del">
          <ac:chgData name="Tegischer Lukas" userId="f78daebb-0565-485c-bd0e-1cd035e796ff" providerId="ADAL" clId="{B3D578F5-6C81-424B-AA8A-1C69486505DC}" dt="2020-06-16T06:25:42.360" v="311" actId="478"/>
          <ac:picMkLst>
            <pc:docMk/>
            <pc:sldMk cId="2958254091" sldId="299"/>
            <ac:picMk id="10" creationId="{43C2CCC2-0C63-4ED0-BE09-73E67D7ECCFA}"/>
          </ac:picMkLst>
        </pc:picChg>
      </pc:sldChg>
    </pc:docChg>
  </pc:docChgLst>
  <pc:docChgLst>
    <pc:chgData name="Tegischer Lukas" userId="f78daebb-0565-485c-bd0e-1cd035e796ff" providerId="ADAL" clId="{3EC6547B-E0D7-4483-B490-FA8FD9235EF7}"/>
    <pc:docChg chg="custSel delSld modSld">
      <pc:chgData name="Tegischer Lukas" userId="f78daebb-0565-485c-bd0e-1cd035e796ff" providerId="ADAL" clId="{3EC6547B-E0D7-4483-B490-FA8FD9235EF7}" dt="2021-01-28T15:25:32.693" v="649" actId="404"/>
      <pc:docMkLst>
        <pc:docMk/>
      </pc:docMkLst>
      <pc:sldChg chg="modSp">
        <pc:chgData name="Tegischer Lukas" userId="f78daebb-0565-485c-bd0e-1cd035e796ff" providerId="ADAL" clId="{3EC6547B-E0D7-4483-B490-FA8FD9235EF7}" dt="2021-01-28T15:25:26.195" v="645" actId="404"/>
        <pc:sldMkLst>
          <pc:docMk/>
          <pc:sldMk cId="336392357" sldId="256"/>
        </pc:sldMkLst>
        <pc:spChg chg="mod">
          <ac:chgData name="Tegischer Lukas" userId="f78daebb-0565-485c-bd0e-1cd035e796ff" providerId="ADAL" clId="{3EC6547B-E0D7-4483-B490-FA8FD9235EF7}" dt="2021-01-28T15:25:26.195" v="645" actId="404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">
        <pc:chgData name="Tegischer Lukas" userId="f78daebb-0565-485c-bd0e-1cd035e796ff" providerId="ADAL" clId="{3EC6547B-E0D7-4483-B490-FA8FD9235EF7}" dt="2021-01-28T14:37:18.037" v="120" actId="1076"/>
        <pc:sldMkLst>
          <pc:docMk/>
          <pc:sldMk cId="4068653008" sldId="278"/>
        </pc:sldMkLst>
        <pc:spChg chg="mod">
          <ac:chgData name="Tegischer Lukas" userId="f78daebb-0565-485c-bd0e-1cd035e796ff" providerId="ADAL" clId="{3EC6547B-E0D7-4483-B490-FA8FD9235EF7}" dt="2021-01-28T14:36:41.676" v="112" actId="1076"/>
          <ac:spMkLst>
            <pc:docMk/>
            <pc:sldMk cId="4068653008" sldId="278"/>
            <ac:spMk id="2" creationId="{00000000-0000-0000-0000-000000000000}"/>
          </ac:spMkLst>
        </pc:spChg>
        <pc:spChg chg="del">
          <ac:chgData name="Tegischer Lukas" userId="f78daebb-0565-485c-bd0e-1cd035e796ff" providerId="ADAL" clId="{3EC6547B-E0D7-4483-B490-FA8FD9235EF7}" dt="2021-01-28T14:35:54.777" v="78" actId="478"/>
          <ac:spMkLst>
            <pc:docMk/>
            <pc:sldMk cId="4068653008" sldId="278"/>
            <ac:spMk id="3" creationId="{AC5C7D7C-9503-43C5-9CDE-B1400118B00B}"/>
          </ac:spMkLst>
        </pc:spChg>
        <pc:spChg chg="add mod">
          <ac:chgData name="Tegischer Lukas" userId="f78daebb-0565-485c-bd0e-1cd035e796ff" providerId="ADAL" clId="{3EC6547B-E0D7-4483-B490-FA8FD9235EF7}" dt="2021-01-28T14:37:18.037" v="120" actId="1076"/>
          <ac:spMkLst>
            <pc:docMk/>
            <pc:sldMk cId="4068653008" sldId="278"/>
            <ac:spMk id="4" creationId="{9BF4B430-B9C5-402A-8B08-F84739235B4A}"/>
          </ac:spMkLst>
        </pc:spChg>
      </pc:sldChg>
      <pc:sldChg chg="modSp">
        <pc:chgData name="Tegischer Lukas" userId="f78daebb-0565-485c-bd0e-1cd035e796ff" providerId="ADAL" clId="{3EC6547B-E0D7-4483-B490-FA8FD9235EF7}" dt="2021-01-28T15:25:32.693" v="649" actId="404"/>
        <pc:sldMkLst>
          <pc:docMk/>
          <pc:sldMk cId="3932101437" sldId="291"/>
        </pc:sldMkLst>
        <pc:spChg chg="mod">
          <ac:chgData name="Tegischer Lukas" userId="f78daebb-0565-485c-bd0e-1cd035e796ff" providerId="ADAL" clId="{3EC6547B-E0D7-4483-B490-FA8FD9235EF7}" dt="2021-01-28T15:25:32.693" v="649" actId="404"/>
          <ac:spMkLst>
            <pc:docMk/>
            <pc:sldMk cId="3932101437" sldId="291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3EC6547B-E0D7-4483-B490-FA8FD9235EF7}" dt="2021-01-28T14:45:19.296" v="636"/>
        <pc:sldMkLst>
          <pc:docMk/>
          <pc:sldMk cId="442268101" sldId="295"/>
        </pc:sldMkLst>
        <pc:spChg chg="mod">
          <ac:chgData name="Tegischer Lukas" userId="f78daebb-0565-485c-bd0e-1cd035e796ff" providerId="ADAL" clId="{3EC6547B-E0D7-4483-B490-FA8FD9235EF7}" dt="2021-01-28T14:37:28.444" v="128" actId="20577"/>
          <ac:spMkLst>
            <pc:docMk/>
            <pc:sldMk cId="442268101" sldId="295"/>
            <ac:spMk id="2" creationId="{00000000-0000-0000-0000-000000000000}"/>
          </ac:spMkLst>
        </pc:spChg>
        <pc:spChg chg="del">
          <ac:chgData name="Tegischer Lukas" userId="f78daebb-0565-485c-bd0e-1cd035e796ff" providerId="ADAL" clId="{3EC6547B-E0D7-4483-B490-FA8FD9235EF7}" dt="2021-01-28T14:37:31.976" v="129" actId="478"/>
          <ac:spMkLst>
            <pc:docMk/>
            <pc:sldMk cId="442268101" sldId="295"/>
            <ac:spMk id="3" creationId="{AC5C7D7C-9503-43C5-9CDE-B1400118B00B}"/>
          </ac:spMkLst>
        </pc:spChg>
        <pc:spChg chg="add mod">
          <ac:chgData name="Tegischer Lukas" userId="f78daebb-0565-485c-bd0e-1cd035e796ff" providerId="ADAL" clId="{3EC6547B-E0D7-4483-B490-FA8FD9235EF7}" dt="2021-01-28T14:39:59.766" v="267" actId="20577"/>
          <ac:spMkLst>
            <pc:docMk/>
            <pc:sldMk cId="442268101" sldId="295"/>
            <ac:spMk id="4" creationId="{F0546AAB-768E-4D15-8DE9-055E41B018A4}"/>
          </ac:spMkLst>
        </pc:spChg>
        <pc:picChg chg="del">
          <ac:chgData name="Tegischer Lukas" userId="f78daebb-0565-485c-bd0e-1cd035e796ff" providerId="ADAL" clId="{3EC6547B-E0D7-4483-B490-FA8FD9235EF7}" dt="2021-01-28T14:37:33.411" v="130" actId="478"/>
          <ac:picMkLst>
            <pc:docMk/>
            <pc:sldMk cId="442268101" sldId="295"/>
            <ac:picMk id="5" creationId="{4C452FDE-94F3-4F2F-A8C7-1526CC4A48C5}"/>
          </ac:picMkLst>
        </pc:picChg>
      </pc:sldChg>
      <pc:sldChg chg="addSp delSp modSp delAnim">
        <pc:chgData name="Tegischer Lukas" userId="f78daebb-0565-485c-bd0e-1cd035e796ff" providerId="ADAL" clId="{3EC6547B-E0D7-4483-B490-FA8FD9235EF7}" dt="2021-01-28T14:42:35.028" v="436" actId="1076"/>
        <pc:sldMkLst>
          <pc:docMk/>
          <pc:sldMk cId="1696667316" sldId="296"/>
        </pc:sldMkLst>
        <pc:spChg chg="mod">
          <ac:chgData name="Tegischer Lukas" userId="f78daebb-0565-485c-bd0e-1cd035e796ff" providerId="ADAL" clId="{3EC6547B-E0D7-4483-B490-FA8FD9235EF7}" dt="2021-01-28T14:42:35.028" v="436" actId="1076"/>
          <ac:spMkLst>
            <pc:docMk/>
            <pc:sldMk cId="1696667316" sldId="296"/>
            <ac:spMk id="2" creationId="{00000000-0000-0000-0000-000000000000}"/>
          </ac:spMkLst>
        </pc:spChg>
        <pc:spChg chg="add mod">
          <ac:chgData name="Tegischer Lukas" userId="f78daebb-0565-485c-bd0e-1cd035e796ff" providerId="ADAL" clId="{3EC6547B-E0D7-4483-B490-FA8FD9235EF7}" dt="2021-01-28T14:42:17.527" v="383" actId="1076"/>
          <ac:spMkLst>
            <pc:docMk/>
            <pc:sldMk cId="1696667316" sldId="296"/>
            <ac:spMk id="3" creationId="{55ED9D90-54B0-4CDF-A2E0-C2D985CB6A7F}"/>
          </ac:spMkLst>
        </pc:spChg>
        <pc:spChg chg="del">
          <ac:chgData name="Tegischer Lukas" userId="f78daebb-0565-485c-bd0e-1cd035e796ff" providerId="ADAL" clId="{3EC6547B-E0D7-4483-B490-FA8FD9235EF7}" dt="2021-01-28T14:40:23.391" v="284" actId="478"/>
          <ac:spMkLst>
            <pc:docMk/>
            <pc:sldMk cId="1696667316" sldId="296"/>
            <ac:spMk id="4" creationId="{C58CC05A-381C-4085-A9AE-AED19038AF45}"/>
          </ac:spMkLst>
        </pc:spChg>
        <pc:spChg chg="del">
          <ac:chgData name="Tegischer Lukas" userId="f78daebb-0565-485c-bd0e-1cd035e796ff" providerId="ADAL" clId="{3EC6547B-E0D7-4483-B490-FA8FD9235EF7}" dt="2021-01-28T14:40:25.466" v="285" actId="478"/>
          <ac:spMkLst>
            <pc:docMk/>
            <pc:sldMk cId="1696667316" sldId="296"/>
            <ac:spMk id="6" creationId="{F90506BC-8760-4EFC-8D5F-C100C766D6A1}"/>
          </ac:spMkLst>
        </pc:spChg>
        <pc:spChg chg="del">
          <ac:chgData name="Tegischer Lukas" userId="f78daebb-0565-485c-bd0e-1cd035e796ff" providerId="ADAL" clId="{3EC6547B-E0D7-4483-B490-FA8FD9235EF7}" dt="2021-01-28T14:40:26.337" v="286" actId="478"/>
          <ac:spMkLst>
            <pc:docMk/>
            <pc:sldMk cId="1696667316" sldId="296"/>
            <ac:spMk id="7" creationId="{29CEC9BA-B518-45D6-8583-73D67BEA90E4}"/>
          </ac:spMkLst>
        </pc:spChg>
        <pc:picChg chg="del">
          <ac:chgData name="Tegischer Lukas" userId="f78daebb-0565-485c-bd0e-1cd035e796ff" providerId="ADAL" clId="{3EC6547B-E0D7-4483-B490-FA8FD9235EF7}" dt="2021-01-28T14:40:20.841" v="283" actId="478"/>
          <ac:picMkLst>
            <pc:docMk/>
            <pc:sldMk cId="1696667316" sldId="296"/>
            <ac:picMk id="5" creationId="{4C452FDE-94F3-4F2F-A8C7-1526CC4A48C5}"/>
          </ac:picMkLst>
        </pc:picChg>
      </pc:sldChg>
      <pc:sldChg chg="addSp delSp modSp delAnim">
        <pc:chgData name="Tegischer Lukas" userId="f78daebb-0565-485c-bd0e-1cd035e796ff" providerId="ADAL" clId="{3EC6547B-E0D7-4483-B490-FA8FD9235EF7}" dt="2021-01-28T14:43:56.053" v="582" actId="1076"/>
        <pc:sldMkLst>
          <pc:docMk/>
          <pc:sldMk cId="697682817" sldId="297"/>
        </pc:sldMkLst>
        <pc:spChg chg="mod">
          <ac:chgData name="Tegischer Lukas" userId="f78daebb-0565-485c-bd0e-1cd035e796ff" providerId="ADAL" clId="{3EC6547B-E0D7-4483-B490-FA8FD9235EF7}" dt="2021-01-28T14:43:56.053" v="582" actId="1076"/>
          <ac:spMkLst>
            <pc:docMk/>
            <pc:sldMk cId="697682817" sldId="297"/>
            <ac:spMk id="2" creationId="{00000000-0000-0000-0000-000000000000}"/>
          </ac:spMkLst>
        </pc:spChg>
        <pc:spChg chg="del">
          <ac:chgData name="Tegischer Lukas" userId="f78daebb-0565-485c-bd0e-1cd035e796ff" providerId="ADAL" clId="{3EC6547B-E0D7-4483-B490-FA8FD9235EF7}" dt="2021-01-28T14:42:50.261" v="481" actId="478"/>
          <ac:spMkLst>
            <pc:docMk/>
            <pc:sldMk cId="697682817" sldId="297"/>
            <ac:spMk id="4" creationId="{C58CC05A-381C-4085-A9AE-AED19038AF45}"/>
          </ac:spMkLst>
        </pc:spChg>
        <pc:spChg chg="del">
          <ac:chgData name="Tegischer Lukas" userId="f78daebb-0565-485c-bd0e-1cd035e796ff" providerId="ADAL" clId="{3EC6547B-E0D7-4483-B490-FA8FD9235EF7}" dt="2021-01-28T14:42:50.261" v="481" actId="478"/>
          <ac:spMkLst>
            <pc:docMk/>
            <pc:sldMk cId="697682817" sldId="297"/>
            <ac:spMk id="6" creationId="{F90506BC-8760-4EFC-8D5F-C100C766D6A1}"/>
          </ac:spMkLst>
        </pc:spChg>
        <pc:spChg chg="del">
          <ac:chgData name="Tegischer Lukas" userId="f78daebb-0565-485c-bd0e-1cd035e796ff" providerId="ADAL" clId="{3EC6547B-E0D7-4483-B490-FA8FD9235EF7}" dt="2021-01-28T14:42:50.261" v="481" actId="478"/>
          <ac:spMkLst>
            <pc:docMk/>
            <pc:sldMk cId="697682817" sldId="297"/>
            <ac:spMk id="7" creationId="{29CEC9BA-B518-45D6-8583-73D67BEA90E4}"/>
          </ac:spMkLst>
        </pc:spChg>
        <pc:spChg chg="add mod">
          <ac:chgData name="Tegischer Lukas" userId="f78daebb-0565-485c-bd0e-1cd035e796ff" providerId="ADAL" clId="{3EC6547B-E0D7-4483-B490-FA8FD9235EF7}" dt="2021-01-28T14:43:53.751" v="581" actId="1076"/>
          <ac:spMkLst>
            <pc:docMk/>
            <pc:sldMk cId="697682817" sldId="297"/>
            <ac:spMk id="8" creationId="{F9357CA2-FA09-4CC4-B79E-8D1A107B5857}"/>
          </ac:spMkLst>
        </pc:spChg>
        <pc:picChg chg="del">
          <ac:chgData name="Tegischer Lukas" userId="f78daebb-0565-485c-bd0e-1cd035e796ff" providerId="ADAL" clId="{3EC6547B-E0D7-4483-B490-FA8FD9235EF7}" dt="2021-01-28T14:42:48.790" v="480" actId="478"/>
          <ac:picMkLst>
            <pc:docMk/>
            <pc:sldMk cId="697682817" sldId="297"/>
            <ac:picMk id="5" creationId="{4C452FDE-94F3-4F2F-A8C7-1526CC4A48C5}"/>
          </ac:picMkLst>
        </pc:picChg>
      </pc:sldChg>
      <pc:sldChg chg="del">
        <pc:chgData name="Tegischer Lukas" userId="f78daebb-0565-485c-bd0e-1cd035e796ff" providerId="ADAL" clId="{3EC6547B-E0D7-4483-B490-FA8FD9235EF7}" dt="2021-01-28T14:44:01.130" v="583" actId="2696"/>
        <pc:sldMkLst>
          <pc:docMk/>
          <pc:sldMk cId="3315933259" sldId="298"/>
        </pc:sldMkLst>
      </pc:sldChg>
      <pc:sldChg chg="del">
        <pc:chgData name="Tegischer Lukas" userId="f78daebb-0565-485c-bd0e-1cd035e796ff" providerId="ADAL" clId="{3EC6547B-E0D7-4483-B490-FA8FD9235EF7}" dt="2021-01-28T14:44:01.141" v="584" actId="2696"/>
        <pc:sldMkLst>
          <pc:docMk/>
          <pc:sldMk cId="2958254091" sldId="299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727058-E8D1-46B7-A40D-7DF4B908456B}" type="datetimeFigureOut">
              <a:rPr lang="de-AT" smtClean="0"/>
              <a:t>03.11.2022</a:t>
            </a:fld>
            <a:endParaRPr lang="de-AT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4B6C17-59A6-4923-A7BE-1C86F922364C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17654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1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2362225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2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10132355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3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9148873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4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65948417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5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6113515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5000"/>
              </a:lnSpc>
              <a:defRPr sz="7200" b="1" cap="none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de-DE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03.11.2022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 b="1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344869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03.11.2022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7455013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03.11.2022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7624567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03.11.2022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526449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5000"/>
              </a:lnSpc>
              <a:defRPr sz="7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27D91DBF-B28D-465A-83D4-67010E7B0FFB}" type="datetimeFigureOut">
              <a:rPr lang="de-AT" smtClean="0"/>
              <a:t>03.11.2022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de-AT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103750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03.11.2022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5240511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03.11.2022</a:t>
            </a:fld>
            <a:endParaRPr lang="de-A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6628584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03.11.2022</a:t>
            </a:fld>
            <a:endParaRPr lang="de-A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9409655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03.11.2022</a:t>
            </a:fld>
            <a:endParaRPr lang="de-A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026835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03.11.2022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8645047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03.11.2022</a:t>
            </a:fld>
            <a:endParaRPr lang="de-AT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8367842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27D91DBF-B28D-465A-83D4-67010E7B0FFB}" type="datetimeFigureOut">
              <a:rPr lang="de-AT" smtClean="0"/>
              <a:t>03.11.2022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de-AT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n-lt"/>
              </a:defRPr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065867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b="1" kern="1200" cap="none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158889" y="1771135"/>
            <a:ext cx="9394935" cy="2068438"/>
          </a:xfrm>
          <a:ln w="28575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/>
            <a:r>
              <a:rPr lang="de-AT" sz="3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Lineare Gleichungssysteme in zwei Variablen</a:t>
            </a:r>
            <a:br>
              <a:rPr lang="de-AT" sz="4900" b="1" cap="none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de-AT" sz="4900" b="0" cap="none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Überblick</a:t>
            </a:r>
            <a:endParaRPr lang="de-AT" sz="2800" b="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3923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309153" y="1086445"/>
            <a:ext cx="1157369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AT" sz="32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Lineare Gleichungssysteme - Definition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hteck 3">
                <a:extLst>
                  <a:ext uri="{FF2B5EF4-FFF2-40B4-BE49-F238E27FC236}">
                    <a16:creationId xmlns:a16="http://schemas.microsoft.com/office/drawing/2014/main" id="{9BF4B430-B9C5-402A-8B08-F84739235B4A}"/>
                  </a:ext>
                </a:extLst>
              </p:cNvPr>
              <p:cNvSpPr/>
              <p:nvPr/>
            </p:nvSpPr>
            <p:spPr>
              <a:xfrm>
                <a:off x="950434" y="2006527"/>
                <a:ext cx="10563806" cy="284494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AT" sz="2000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Fasst man </a:t>
                </a:r>
                <a:r>
                  <a:rPr lang="de-AT" sz="2000" b="1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zwei lineare Gleichungen </a:t>
                </a:r>
                <a:r>
                  <a:rPr lang="de-AT" sz="2000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mit zwei Variablen zusammen, so erhält man ein </a:t>
                </a:r>
                <a:br>
                  <a:rPr lang="de-AT" sz="2000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</a:br>
                <a:r>
                  <a:rPr lang="de-AT" sz="2000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so genanntes </a:t>
                </a:r>
                <a:r>
                  <a:rPr lang="de-AT" sz="2000" b="1" dirty="0">
                    <a:solidFill>
                      <a:srgbClr val="00B050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lineares Gleichungssystem</a:t>
                </a:r>
                <a:r>
                  <a:rPr lang="de-AT" sz="2000" dirty="0">
                    <a:solidFill>
                      <a:srgbClr val="00B050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de-AT" sz="2000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in </a:t>
                </a:r>
                <a:r>
                  <a:rPr lang="de-AT" sz="2000" b="1" dirty="0">
                    <a:solidFill>
                      <a:srgbClr val="00B050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zwei Variablen</a:t>
                </a:r>
                <a:r>
                  <a:rPr lang="de-AT" sz="2000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.</a:t>
                </a:r>
              </a:p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:endParaRPr lang="de-AT" sz="12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800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a:rPr lang="de-AT" sz="2800" b="1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|</m:t>
                      </m:r>
                      <m:r>
                        <a:rPr lang="de-AT" sz="2800" b="1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:</m:t>
                      </m:r>
                      <m:r>
                        <a:rPr lang="de-AT" sz="2800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  </m:t>
                      </m:r>
                      <m:r>
                        <a:rPr lang="de-AT" sz="2800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𝑎</m:t>
                      </m:r>
                      <m:r>
                        <a:rPr lang="de-AT" sz="2800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∙</m:t>
                      </m:r>
                      <m:r>
                        <a:rPr lang="de-AT" sz="2800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𝑥</m:t>
                      </m:r>
                      <m:r>
                        <a:rPr lang="de-AT" sz="2800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+</m:t>
                      </m:r>
                      <m:r>
                        <a:rPr lang="de-AT" sz="2800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𝑏</m:t>
                      </m:r>
                      <m:r>
                        <a:rPr lang="de-AT" sz="2800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∙</m:t>
                      </m:r>
                      <m:r>
                        <a:rPr lang="de-AT" sz="2800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𝑦</m:t>
                      </m:r>
                      <m:r>
                        <a:rPr lang="de-AT" sz="2800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de-AT" sz="2800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𝑐</m:t>
                      </m:r>
                    </m:oMath>
                    <m:oMath xmlns:m="http://schemas.openxmlformats.org/officeDocument/2006/math">
                      <m:r>
                        <a:rPr lang="de-AT" sz="2800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||:  </m:t>
                      </m:r>
                      <m:r>
                        <a:rPr lang="de-AT" sz="2800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𝑑</m:t>
                      </m:r>
                      <m:r>
                        <a:rPr lang="de-AT" sz="2800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∙</m:t>
                      </m:r>
                      <m:r>
                        <a:rPr lang="de-AT" sz="2800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𝑥</m:t>
                      </m:r>
                      <m:r>
                        <a:rPr lang="de-AT" sz="2800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+</m:t>
                      </m:r>
                      <m:r>
                        <a:rPr lang="de-AT" sz="2800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𝑒</m:t>
                      </m:r>
                      <m:r>
                        <a:rPr lang="de-AT" sz="2800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∙</m:t>
                      </m:r>
                      <m:r>
                        <a:rPr lang="de-AT" sz="2800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𝑦</m:t>
                      </m:r>
                      <m:r>
                        <a:rPr lang="de-AT" sz="2800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de-AT" sz="2800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𝑓</m:t>
                      </m:r>
                      <m:r>
                        <a:rPr lang="de-AT" sz="2800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        (</m:t>
                      </m:r>
                      <m:r>
                        <a:rPr lang="de-AT" sz="2800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𝑎</m:t>
                      </m:r>
                      <m:r>
                        <a:rPr lang="de-AT" sz="2800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,</m:t>
                      </m:r>
                      <m:r>
                        <a:rPr lang="de-AT" sz="2800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𝑏</m:t>
                      </m:r>
                      <m:r>
                        <a:rPr lang="de-AT" sz="2800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,</m:t>
                      </m:r>
                      <m:r>
                        <a:rPr lang="de-AT" sz="2800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𝑐</m:t>
                      </m:r>
                      <m:r>
                        <a:rPr lang="de-AT" sz="2800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,</m:t>
                      </m:r>
                      <m:r>
                        <a:rPr lang="de-AT" sz="2800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𝑑</m:t>
                      </m:r>
                      <m:r>
                        <a:rPr lang="de-AT" sz="2800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,</m:t>
                      </m:r>
                      <m:r>
                        <a:rPr lang="de-AT" sz="2800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𝑒</m:t>
                      </m:r>
                      <m:r>
                        <a:rPr lang="de-AT" sz="2800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,</m:t>
                      </m:r>
                      <m:r>
                        <a:rPr lang="de-AT" sz="2800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𝑓</m:t>
                      </m:r>
                      <m:r>
                        <a:rPr lang="de-AT" sz="2800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∈</m:t>
                      </m:r>
                      <m:r>
                        <a:rPr lang="de-AT" sz="2800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ℝ</m:t>
                      </m:r>
                      <m:r>
                        <a:rPr lang="de-AT" sz="2800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)</m:t>
                      </m:r>
                    </m:oMath>
                  </m:oMathPara>
                </a14:m>
                <a:endParaRPr lang="de-AT" sz="36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:endParaRPr lang="de-AT" sz="1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r>
                  <a:rPr lang="de-AT" sz="2000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Die Lösung des Gleichungssystems sind </a:t>
                </a:r>
                <a:r>
                  <a:rPr lang="de-AT" sz="2000" u="sng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alle Zahlenpaare</a:t>
                </a:r>
                <a14:m>
                  <m:oMath xmlns:m="http://schemas.openxmlformats.org/officeDocument/2006/math">
                    <m:r>
                      <a:rPr lang="de-AT" sz="2000" i="1" u="sng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(</m:t>
                    </m:r>
                    <m:r>
                      <a:rPr lang="de-AT" sz="2000" i="1" u="sng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de-AT" sz="2000" i="1" u="sng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|</m:t>
                    </m:r>
                    <m:r>
                      <a:rPr lang="de-AT" sz="2000" i="1" u="sng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𝑦</m:t>
                    </m:r>
                    <m:r>
                      <a:rPr lang="de-AT" sz="2000" i="1" u="sng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r>
                  <a:rPr lang="de-AT" sz="2000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, die </a:t>
                </a:r>
                <a:r>
                  <a:rPr lang="de-AT" sz="2000" u="sng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beide Gleichungen</a:t>
                </a:r>
                <a:r>
                  <a:rPr lang="de-AT" sz="2000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erfüllen.</a:t>
                </a:r>
                <a:endParaRPr lang="de-AT" sz="2000" dirty="0"/>
              </a:p>
            </p:txBody>
          </p:sp>
        </mc:Choice>
        <mc:Fallback xmlns="">
          <p:sp>
            <p:nvSpPr>
              <p:cNvPr id="4" name="Rechteck 3">
                <a:extLst>
                  <a:ext uri="{FF2B5EF4-FFF2-40B4-BE49-F238E27FC236}">
                    <a16:creationId xmlns:a16="http://schemas.microsoft.com/office/drawing/2014/main" id="{9BF4B430-B9C5-402A-8B08-F84739235B4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0434" y="2006527"/>
                <a:ext cx="10563806" cy="2844946"/>
              </a:xfrm>
              <a:prstGeom prst="rect">
                <a:avLst/>
              </a:prstGeom>
              <a:blipFill>
                <a:blip r:embed="rId4"/>
                <a:stretch>
                  <a:fillRect l="-635" t="-857" b="-2784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6865300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curtains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309153" y="383240"/>
            <a:ext cx="1157369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AT" sz="32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Beispiel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hteck 3">
                <a:extLst>
                  <a:ext uri="{FF2B5EF4-FFF2-40B4-BE49-F238E27FC236}">
                    <a16:creationId xmlns:a16="http://schemas.microsoft.com/office/drawing/2014/main" id="{F0546AAB-768E-4D15-8DE9-055E41B018A4}"/>
                  </a:ext>
                </a:extLst>
              </p:cNvPr>
              <p:cNvSpPr/>
              <p:nvPr/>
            </p:nvSpPr>
            <p:spPr>
              <a:xfrm>
                <a:off x="809624" y="989620"/>
                <a:ext cx="9534525" cy="541379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600"/>
                  </a:spcAft>
                </a:pPr>
                <a14:m>
                  <m:oMath xmlns:m="http://schemas.openxmlformats.org/officeDocument/2006/math">
                    <m:r>
                      <a:rPr lang="de-AT" sz="3200" i="1" smtClean="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|:  4</m:t>
                    </m:r>
                    <m:r>
                      <a:rPr lang="de-AT" sz="32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∙</m:t>
                    </m:r>
                    <m:r>
                      <a:rPr lang="de-AT" sz="32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de-AT" sz="32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−2∙</m:t>
                    </m:r>
                    <m:r>
                      <a:rPr lang="de-AT" sz="32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𝑦</m:t>
                    </m:r>
                    <m:r>
                      <a:rPr lang="de-AT" sz="32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=6 </m:t>
                    </m:r>
                  </m:oMath>
                </a14:m>
                <a:r>
                  <a:rPr lang="de-AT" sz="40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</a:p>
              <a:p>
                <a14:m>
                  <m:oMath xmlns:m="http://schemas.openxmlformats.org/officeDocument/2006/math">
                    <m:r>
                      <a:rPr lang="de-AT" sz="32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||:  </m:t>
                    </m:r>
                    <m:r>
                      <a:rPr lang="de-AT" sz="32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de-AT" sz="32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+</m:t>
                    </m:r>
                    <m:r>
                      <a:rPr lang="de-AT" sz="32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𝑦</m:t>
                    </m:r>
                    <m:r>
                      <a:rPr lang="de-AT" sz="32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=9</m:t>
                    </m:r>
                  </m:oMath>
                </a14:m>
                <a:r>
                  <a:rPr lang="de-AT" sz="3200" dirty="0"/>
                  <a:t> </a:t>
                </a:r>
              </a:p>
              <a:p>
                <a:endParaRPr lang="de-AT" dirty="0"/>
              </a:p>
              <a:p>
                <a:r>
                  <a:rPr lang="de-AT" sz="2400" b="1" dirty="0">
                    <a:solidFill>
                      <a:srgbClr val="00B050"/>
                    </a:solidFill>
                  </a:rPr>
                  <a:t>Welche Lösung besitzt dieses Gleichungssystem?</a:t>
                </a:r>
              </a:p>
              <a:p>
                <a:endParaRPr lang="de-AT" sz="3200" dirty="0"/>
              </a:p>
              <a:p>
                <a:endParaRPr lang="de-AT" sz="3200" dirty="0"/>
              </a:p>
              <a:p>
                <a:endParaRPr lang="de-AT" sz="3200" dirty="0"/>
              </a:p>
              <a:p>
                <a:endParaRPr lang="de-AT" sz="3200" dirty="0"/>
              </a:p>
              <a:p>
                <a:endParaRPr lang="de-AT" sz="3200" dirty="0"/>
              </a:p>
              <a:p>
                <a:endParaRPr lang="de-AT" sz="3200" dirty="0"/>
              </a:p>
              <a:p>
                <a:r>
                  <a:rPr lang="de-AT" sz="3200" dirty="0"/>
                  <a:t> </a:t>
                </a:r>
                <a14:m>
                  <m:oMath xmlns:m="http://schemas.openxmlformats.org/officeDocument/2006/math">
                    <m:r>
                      <a:rPr lang="de-AT" sz="3200" i="1" dirty="0" smtClean="0">
                        <a:latin typeface="Cambria Math" panose="02040503050406030204" pitchFamily="18" charset="0"/>
                      </a:rPr>
                      <m:t>→</m:t>
                    </m:r>
                    <m:r>
                      <a:rPr lang="de-AT" sz="3200" b="0" i="1" dirty="0" smtClean="0">
                        <a:latin typeface="Cambria Math" panose="02040503050406030204" pitchFamily="18" charset="0"/>
                      </a:rPr>
                      <m:t>𝐿</m:t>
                    </m:r>
                    <m:r>
                      <a:rPr lang="de-AT" sz="3200" b="0" i="1" dirty="0" smtClean="0">
                        <a:latin typeface="Cambria Math" panose="02040503050406030204" pitchFamily="18" charset="0"/>
                      </a:rPr>
                      <m:t>ö</m:t>
                    </m:r>
                    <m:r>
                      <a:rPr lang="de-AT" sz="3200" b="0" i="1" dirty="0" smtClean="0">
                        <a:latin typeface="Cambria Math" panose="02040503050406030204" pitchFamily="18" charset="0"/>
                      </a:rPr>
                      <m:t>𝑠𝑢𝑛𝑔</m:t>
                    </m:r>
                    <m:r>
                      <a:rPr lang="de-AT" sz="3200" b="0" i="1" dirty="0" smtClean="0">
                        <a:latin typeface="Cambria Math" panose="02040503050406030204" pitchFamily="18" charset="0"/>
                      </a:rPr>
                      <m:t>: </m:t>
                    </m:r>
                    <m:r>
                      <a:rPr lang="de-AT" sz="3200" i="1" dirty="0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de-AT" sz="3200" i="1" dirty="0" smtClean="0">
                        <a:latin typeface="Cambria Math" panose="02040503050406030204" pitchFamily="18" charset="0"/>
                      </a:rPr>
                      <m:t>=4, </m:t>
                    </m:r>
                    <m:r>
                      <a:rPr lang="de-AT" sz="3200" i="1" dirty="0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de-AT" sz="3200" i="1" dirty="0" smtClean="0">
                        <a:latin typeface="Cambria Math" panose="02040503050406030204" pitchFamily="18" charset="0"/>
                      </a:rPr>
                      <m:t>=5</m:t>
                    </m:r>
                  </m:oMath>
                </a14:m>
                <a:endParaRPr lang="de-AT" sz="3200" dirty="0"/>
              </a:p>
            </p:txBody>
          </p:sp>
        </mc:Choice>
        <mc:Fallback xmlns="">
          <p:sp>
            <p:nvSpPr>
              <p:cNvPr id="4" name="Rechteck 3">
                <a:extLst>
                  <a:ext uri="{FF2B5EF4-FFF2-40B4-BE49-F238E27FC236}">
                    <a16:creationId xmlns:a16="http://schemas.microsoft.com/office/drawing/2014/main" id="{F0546AAB-768E-4D15-8DE9-055E41B018A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9624" y="989620"/>
                <a:ext cx="9534525" cy="5413790"/>
              </a:xfrm>
              <a:prstGeom prst="rect">
                <a:avLst/>
              </a:prstGeom>
              <a:blipFill>
                <a:blip r:embed="rId4"/>
                <a:stretch>
                  <a:fillRect l="-1023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422681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309153" y="1145240"/>
            <a:ext cx="1157369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AT" sz="32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Verfahren zum Lösen eines Linearen Gleichungssystems</a:t>
            </a:r>
          </a:p>
        </p:txBody>
      </p:sp>
      <p:sp>
        <p:nvSpPr>
          <p:cNvPr id="3" name="Rechteck 2">
            <a:extLst>
              <a:ext uri="{FF2B5EF4-FFF2-40B4-BE49-F238E27FC236}">
                <a16:creationId xmlns:a16="http://schemas.microsoft.com/office/drawing/2014/main" id="{55ED9D90-54B0-4CDF-A2E0-C2D985CB6A7F}"/>
              </a:ext>
            </a:extLst>
          </p:cNvPr>
          <p:cNvSpPr/>
          <p:nvPr/>
        </p:nvSpPr>
        <p:spPr>
          <a:xfrm>
            <a:off x="1359846" y="2013708"/>
            <a:ext cx="6878550" cy="283058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600"/>
              </a:spcAft>
            </a:pPr>
            <a:r>
              <a:rPr lang="de-AT" sz="2400" b="1" u="sng" spc="25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3 Rechnerische Verfahren:</a:t>
            </a:r>
          </a:p>
          <a:p>
            <a:pPr marL="285750" indent="-285750">
              <a:lnSpc>
                <a:spcPct val="107000"/>
              </a:lnSpc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de-AT" sz="2400" b="1" spc="25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Einsetzungsverfahren</a:t>
            </a:r>
            <a:r>
              <a:rPr lang="de-AT" sz="2400" spc="25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(Substitutionsmethode)</a:t>
            </a:r>
          </a:p>
          <a:p>
            <a:pPr marL="285750" indent="-285750">
              <a:lnSpc>
                <a:spcPct val="107000"/>
              </a:lnSpc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de-AT" sz="2400" b="1" dirty="0">
                <a:latin typeface="Calibri" panose="020F0502020204030204" pitchFamily="34" charset="0"/>
                <a:cs typeface="Calibri" panose="020F0502020204030204" pitchFamily="34" charset="0"/>
              </a:rPr>
              <a:t>  Additionsverfahren</a:t>
            </a:r>
            <a:r>
              <a:rPr lang="de-AT" sz="2400" dirty="0">
                <a:latin typeface="Calibri" panose="020F0502020204030204" pitchFamily="34" charset="0"/>
                <a:cs typeface="Calibri" panose="020F0502020204030204" pitchFamily="34" charset="0"/>
              </a:rPr>
              <a:t> (Eliminationsmethode)</a:t>
            </a:r>
          </a:p>
          <a:p>
            <a:pPr marL="285750" indent="-285750">
              <a:lnSpc>
                <a:spcPct val="107000"/>
              </a:lnSpc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de-AT" sz="2400" b="1" dirty="0">
                <a:latin typeface="Calibri" panose="020F0502020204030204" pitchFamily="34" charset="0"/>
                <a:cs typeface="Calibri" panose="020F0502020204030204" pitchFamily="34" charset="0"/>
              </a:rPr>
              <a:t>  Gleichsetzungsverfahren</a:t>
            </a:r>
            <a:r>
              <a:rPr lang="de-AT" sz="2400" dirty="0">
                <a:latin typeface="Calibri" panose="020F0502020204030204" pitchFamily="34" charset="0"/>
                <a:cs typeface="Calibri" panose="020F0502020204030204" pitchFamily="34" charset="0"/>
              </a:rPr>
              <a:t> (Komparationsmethode)</a:t>
            </a:r>
          </a:p>
          <a:p>
            <a:pPr>
              <a:lnSpc>
                <a:spcPct val="107000"/>
              </a:lnSpc>
              <a:spcAft>
                <a:spcPts val="600"/>
              </a:spcAft>
            </a:pPr>
            <a:endParaRPr lang="de-AT" sz="24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07000"/>
              </a:lnSpc>
              <a:spcAft>
                <a:spcPts val="600"/>
              </a:spcAft>
            </a:pPr>
            <a:r>
              <a:rPr lang="de-AT" sz="2400" b="1" u="sng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Graphisches Verfahren</a:t>
            </a:r>
          </a:p>
        </p:txBody>
      </p:sp>
    </p:spTree>
    <p:extLst>
      <p:ext uri="{BB962C8B-B14F-4D97-AF65-F5344CB8AC3E}">
        <p14:creationId xmlns:p14="http://schemas.microsoft.com/office/powerpoint/2010/main" val="16966673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309153" y="1719785"/>
            <a:ext cx="1157369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AT" sz="32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Ziel jedes rechnerischen Verfahrens</a:t>
            </a:r>
          </a:p>
        </p:txBody>
      </p:sp>
      <p:sp>
        <p:nvSpPr>
          <p:cNvPr id="8" name="Rechteck 7">
            <a:extLst>
              <a:ext uri="{FF2B5EF4-FFF2-40B4-BE49-F238E27FC236}">
                <a16:creationId xmlns:a16="http://schemas.microsoft.com/office/drawing/2014/main" id="{F9357CA2-FA09-4CC4-B79E-8D1A107B5857}"/>
              </a:ext>
            </a:extLst>
          </p:cNvPr>
          <p:cNvSpPr/>
          <p:nvPr/>
        </p:nvSpPr>
        <p:spPr>
          <a:xfrm>
            <a:off x="309153" y="3034725"/>
            <a:ext cx="11573693" cy="12618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AT" sz="4800" b="1" u="sng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!!!! Elimination einer Variable !!!!</a:t>
            </a:r>
          </a:p>
          <a:p>
            <a:pPr algn="ctr"/>
            <a:r>
              <a:rPr lang="de-AT" sz="2800" b="1" u="sng" dirty="0">
                <a:latin typeface="Calibri" panose="020F0502020204030204" pitchFamily="34" charset="0"/>
                <a:cs typeface="Calibri" panose="020F0502020204030204" pitchFamily="34" charset="0"/>
              </a:rPr>
              <a:t>(funktioniert bei jedem der drei Verfahren anders)</a:t>
            </a:r>
          </a:p>
        </p:txBody>
      </p:sp>
    </p:spTree>
    <p:extLst>
      <p:ext uri="{BB962C8B-B14F-4D97-AF65-F5344CB8AC3E}">
        <p14:creationId xmlns:p14="http://schemas.microsoft.com/office/powerpoint/2010/main" val="6976828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olzart">
  <a:themeElements>
    <a:clrScheme name="Blau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Holzart">
      <a:majorFont>
        <a:latin typeface="Georgia" panose="020405020504050203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rebuchet MS" panose="020B0603020202020204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Holzart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C6AE0645-98FF-411B-B0E9-59ABD78A0CC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Holzart</Template>
  <TotalTime>0</TotalTime>
  <Words>174</Words>
  <Application>Microsoft Office PowerPoint</Application>
  <PresentationFormat>Breitbild</PresentationFormat>
  <Paragraphs>34</Paragraphs>
  <Slides>5</Slides>
  <Notes>5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5</vt:i4>
      </vt:variant>
    </vt:vector>
  </HeadingPairs>
  <TitlesOfParts>
    <vt:vector size="11" baseType="lpstr">
      <vt:lpstr>Calibri</vt:lpstr>
      <vt:lpstr>Cambria Math</vt:lpstr>
      <vt:lpstr>Georgia</vt:lpstr>
      <vt:lpstr>Trebuchet MS</vt:lpstr>
      <vt:lpstr>Wingdings</vt:lpstr>
      <vt:lpstr>Holzart</vt:lpstr>
      <vt:lpstr>Lineare Gleichungssysteme in zwei Variablen Überblick</vt:lpstr>
      <vt:lpstr>PowerPoint-Präsentation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Grundlagen und Begriffe der Bruchrechnung (1. Klasse)</dc:title>
  <dc:creator>Lukas Tegischer</dc:creator>
  <cp:lastModifiedBy>Tegischer Lukas</cp:lastModifiedBy>
  <cp:revision>78</cp:revision>
  <dcterms:created xsi:type="dcterms:W3CDTF">2020-04-09T06:13:57Z</dcterms:created>
  <dcterms:modified xsi:type="dcterms:W3CDTF">2022-11-03T21:24:51Z</dcterms:modified>
</cp:coreProperties>
</file>