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5" r:id="rId4"/>
    <p:sldId id="296" r:id="rId5"/>
    <p:sldId id="29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4926DB53-9437-4E05-BF99-3AA37CCDF580}"/>
    <pc:docChg chg="custSel delSld modSld">
      <pc:chgData name="Tegischer Lukas" userId="f78daebb-0565-485c-bd0e-1cd035e796ff" providerId="ADAL" clId="{4926DB53-9437-4E05-BF99-3AA37CCDF580}" dt="2022-11-03T21:24:50.652" v="5" actId="47"/>
      <pc:docMkLst>
        <pc:docMk/>
      </pc:docMkLst>
      <pc:sldChg chg="delSp mod">
        <pc:chgData name="Tegischer Lukas" userId="f78daebb-0565-485c-bd0e-1cd035e796ff" providerId="ADAL" clId="{4926DB53-9437-4E05-BF99-3AA37CCDF580}" dt="2022-11-03T21:24:44.514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4926DB53-9437-4E05-BF99-3AA37CCDF580}" dt="2022-11-03T21:24:44.51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4926DB53-9437-4E05-BF99-3AA37CCDF580}" dt="2022-11-03T21:24:45.981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4926DB53-9437-4E05-BF99-3AA37CCDF580}" dt="2022-11-03T21:24:45.981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4926DB53-9437-4E05-BF99-3AA37CCDF580}" dt="2022-11-03T21:24:50.652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926DB53-9437-4E05-BF99-3AA37CCDF580}" dt="2022-11-03T21:24:47.390" v="2" actId="478"/>
        <pc:sldMkLst>
          <pc:docMk/>
          <pc:sldMk cId="442268101" sldId="295"/>
        </pc:sldMkLst>
        <pc:picChg chg="del">
          <ac:chgData name="Tegischer Lukas" userId="f78daebb-0565-485c-bd0e-1cd035e796ff" providerId="ADAL" clId="{4926DB53-9437-4E05-BF99-3AA37CCDF580}" dt="2022-11-03T21:24:47.390" v="2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926DB53-9437-4E05-BF99-3AA37CCDF580}" dt="2022-11-03T21:24:48.159" v="3" actId="478"/>
        <pc:sldMkLst>
          <pc:docMk/>
          <pc:sldMk cId="1696667316" sldId="296"/>
        </pc:sldMkLst>
        <pc:picChg chg="del">
          <ac:chgData name="Tegischer Lukas" userId="f78daebb-0565-485c-bd0e-1cd035e796ff" providerId="ADAL" clId="{4926DB53-9437-4E05-BF99-3AA37CCDF580}" dt="2022-11-03T21:24:48.159" v="3" actId="478"/>
          <ac:picMkLst>
            <pc:docMk/>
            <pc:sldMk cId="1696667316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926DB53-9437-4E05-BF99-3AA37CCDF580}" dt="2022-11-03T21:24:48.870" v="4" actId="478"/>
        <pc:sldMkLst>
          <pc:docMk/>
          <pc:sldMk cId="697682817" sldId="297"/>
        </pc:sldMkLst>
        <pc:picChg chg="del">
          <ac:chgData name="Tegischer Lukas" userId="f78daebb-0565-485c-bd0e-1cd035e796ff" providerId="ADAL" clId="{4926DB53-9437-4E05-BF99-3AA37CCDF580}" dt="2022-11-03T21:24:48.870" v="4" actId="478"/>
          <ac:picMkLst>
            <pc:docMk/>
            <pc:sldMk cId="697682817" sldId="29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5:25:32.693" v="649" actId="404"/>
      <pc:docMkLst>
        <pc:docMk/>
      </pc:docMkLst>
      <pc:sldChg chg="modSp">
        <pc:chgData name="Tegischer Lukas" userId="f78daebb-0565-485c-bd0e-1cd035e796ff" providerId="ADAL" clId="{3EC6547B-E0D7-4483-B490-FA8FD9235EF7}" dt="2021-01-28T15:25:26.195" v="645" actId="404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5:25:26.195" v="64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5:25:32.693" v="649" actId="404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5:25:32.693" v="649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484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135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9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Überblick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0864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-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BF4B430-B9C5-402A-8B08-F84739235B4A}"/>
                  </a:ext>
                </a:extLst>
              </p:cNvPr>
              <p:cNvSpPr/>
              <p:nvPr/>
            </p:nvSpPr>
            <p:spPr>
              <a:xfrm>
                <a:off x="950434" y="2006527"/>
                <a:ext cx="10563806" cy="2844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Fasst man </a:t>
                </a:r>
                <a:r>
                  <a:rPr lang="de-AT" sz="2000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zwei lineare Gleichungen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 zwei Variablen zusammen, so erhält man ein </a:t>
                </a:r>
                <a:b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 genanntes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lineares Gleichungssystem</a:t>
                </a:r>
                <a:r>
                  <a:rPr lang="de-AT" sz="2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zwei Variablen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8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de-AT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(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∈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de-AT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Lösung des Gleichungssystems sind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alle Zahlenpaare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beide Gleichungen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erfüllen.</a:t>
                </a:r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BF4B430-B9C5-402A-8B08-F84739235B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34" y="2006527"/>
                <a:ext cx="10563806" cy="2844946"/>
              </a:xfrm>
              <a:prstGeom prst="rect">
                <a:avLst/>
              </a:prstGeom>
              <a:blipFill>
                <a:blip r:embed="rId4"/>
                <a:stretch>
                  <a:fillRect l="-635" t="-857" b="-27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0546AAB-768E-4D15-8DE9-055E41B018A4}"/>
                  </a:ext>
                </a:extLst>
              </p:cNvPr>
              <p:cNvSpPr/>
              <p:nvPr/>
            </p:nvSpPr>
            <p:spPr>
              <a:xfrm>
                <a:off x="809624" y="989620"/>
                <a:ext cx="9534525" cy="5413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sz="32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|:  4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−2∙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 </m:t>
                    </m:r>
                  </m:oMath>
                </a14:m>
                <a:r>
                  <a:rPr lang="de-AT" sz="4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||:  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sz="3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de-AT" sz="3200" dirty="0"/>
                  <a:t> </a:t>
                </a:r>
              </a:p>
              <a:p>
                <a:endParaRPr lang="de-AT" dirty="0"/>
              </a:p>
              <a:p>
                <a:r>
                  <a:rPr lang="de-AT" sz="2400" b="1" dirty="0">
                    <a:solidFill>
                      <a:srgbClr val="00B050"/>
                    </a:solidFill>
                  </a:rPr>
                  <a:t>Welche Lösung besitzt dieses Gleichungssystem?</a:t>
                </a:r>
              </a:p>
              <a:p>
                <a:endParaRPr lang="de-AT" sz="3200" dirty="0"/>
              </a:p>
              <a:p>
                <a:endParaRPr lang="de-AT" sz="3200" dirty="0"/>
              </a:p>
              <a:p>
                <a:endParaRPr lang="de-AT" sz="3200" dirty="0"/>
              </a:p>
              <a:p>
                <a:endParaRPr lang="de-AT" sz="3200" dirty="0"/>
              </a:p>
              <a:p>
                <a:endParaRPr lang="de-AT" sz="3200" dirty="0"/>
              </a:p>
              <a:p>
                <a:endParaRPr lang="de-AT" sz="3200" dirty="0"/>
              </a:p>
              <a:p>
                <a:r>
                  <a:rPr lang="de-AT" sz="3200" dirty="0"/>
                  <a:t> </a:t>
                </a:r>
                <a14:m>
                  <m:oMath xmlns:m="http://schemas.openxmlformats.org/officeDocument/2006/math">
                    <m:r>
                      <a:rPr lang="de-AT" sz="320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de-AT" sz="32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de-AT" sz="3200" b="0" i="1" dirty="0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de-AT" sz="3200" b="0" i="1" dirty="0" smtClean="0">
                        <a:latin typeface="Cambria Math" panose="02040503050406030204" pitchFamily="18" charset="0"/>
                      </a:rPr>
                      <m:t>𝑠𝑢𝑛𝑔</m:t>
                    </m:r>
                    <m:r>
                      <a:rPr lang="de-AT" sz="3200" b="0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de-AT" sz="32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sz="3200" i="1" dirty="0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de-AT" sz="32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AT" sz="32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de-AT" sz="32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F0546AAB-768E-4D15-8DE9-055E41B01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24" y="989620"/>
                <a:ext cx="9534525" cy="5413790"/>
              </a:xfrm>
              <a:prstGeom prst="rect">
                <a:avLst/>
              </a:prstGeom>
              <a:blipFill>
                <a:blip r:embed="rId4"/>
                <a:stretch>
                  <a:fillRect l="-10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145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Verfahren zum Lösen eines Linearen Gleichungssystems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5ED9D90-54B0-4CDF-A2E0-C2D985CB6A7F}"/>
              </a:ext>
            </a:extLst>
          </p:cNvPr>
          <p:cNvSpPr/>
          <p:nvPr/>
        </p:nvSpPr>
        <p:spPr>
          <a:xfrm>
            <a:off x="1359846" y="2013708"/>
            <a:ext cx="6878550" cy="2830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Rechnerische Verfahren: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Einsetzungsverfahren</a:t>
            </a:r>
            <a:r>
              <a:rPr lang="de-AT" sz="24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(Substitutionsmethode)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Additionsverfahren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(Eliminationsmethode)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Gleichsetzungsverfahren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(Komparationsmethode)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Graphisches Verfahren</a:t>
            </a:r>
          </a:p>
        </p:txBody>
      </p:sp>
    </p:spTree>
    <p:extLst>
      <p:ext uri="{BB962C8B-B14F-4D97-AF65-F5344CB8AC3E}">
        <p14:creationId xmlns:p14="http://schemas.microsoft.com/office/powerpoint/2010/main" val="16966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71978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Ziel jedes rechnerischen Verfahrens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9357CA2-FA09-4CC4-B79E-8D1A107B5857}"/>
              </a:ext>
            </a:extLst>
          </p:cNvPr>
          <p:cNvSpPr/>
          <p:nvPr/>
        </p:nvSpPr>
        <p:spPr>
          <a:xfrm>
            <a:off x="309153" y="3034725"/>
            <a:ext cx="1157369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4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!!!! Elimination einer Variable !!!!</a:t>
            </a:r>
          </a:p>
          <a:p>
            <a:pPr algn="ctr"/>
            <a:r>
              <a:rPr lang="de-AT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(funktioniert bei jedem der drei Verfahren anders)</a:t>
            </a:r>
          </a:p>
        </p:txBody>
      </p:sp>
    </p:spTree>
    <p:extLst>
      <p:ext uri="{BB962C8B-B14F-4D97-AF65-F5344CB8AC3E}">
        <p14:creationId xmlns:p14="http://schemas.microsoft.com/office/powerpoint/2010/main" val="69768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174</Words>
  <Application>Microsoft Office PowerPoint</Application>
  <PresentationFormat>Breitbild</PresentationFormat>
  <Paragraphs>34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Überblick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2022-11-03T21:24:51Z</dcterms:modified>
</cp:coreProperties>
</file>