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78" r:id="rId3"/>
    <p:sldId id="300" r:id="rId4"/>
    <p:sldId id="302" r:id="rId5"/>
    <p:sldId id="296" r:id="rId6"/>
    <p:sldId id="30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9BB14004-2400-4AD4-ADCE-1EC239DB7A18}"/>
    <pc:docChg chg="undo custSel addSld delSld modSld sldOrd">
      <pc:chgData name="Tegischer Lukas" userId="f78daebb-0565-485c-bd0e-1cd035e796ff" providerId="ADAL" clId="{9BB14004-2400-4AD4-ADCE-1EC239DB7A18}" dt="2021-01-31T14:12:45.133" v="278" actId="20577"/>
      <pc:docMkLst>
        <pc:docMk/>
      </pc:docMkLst>
      <pc:sldChg chg="modSp">
        <pc:chgData name="Tegischer Lukas" userId="f78daebb-0565-485c-bd0e-1cd035e796ff" providerId="ADAL" clId="{9BB14004-2400-4AD4-ADCE-1EC239DB7A18}" dt="2021-01-31T13:40:40.305" v="29" actId="207"/>
        <pc:sldMkLst>
          <pc:docMk/>
          <pc:sldMk cId="336392357" sldId="256"/>
        </pc:sldMkLst>
        <pc:spChg chg="mod">
          <ac:chgData name="Tegischer Lukas" userId="f78daebb-0565-485c-bd0e-1cd035e796ff" providerId="ADAL" clId="{9BB14004-2400-4AD4-ADCE-1EC239DB7A18}" dt="2021-01-31T13:40:40.305" v="2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9BB14004-2400-4AD4-ADCE-1EC239DB7A18}" dt="2021-01-31T13:43:21.905" v="79"/>
        <pc:sldMkLst>
          <pc:docMk/>
          <pc:sldMk cId="4068653008" sldId="278"/>
        </pc:sldMkLst>
        <pc:spChg chg="add mod">
          <ac:chgData name="Tegischer Lukas" userId="f78daebb-0565-485c-bd0e-1cd035e796ff" providerId="ADAL" clId="{9BB14004-2400-4AD4-ADCE-1EC239DB7A18}" dt="2021-01-31T13:41:39.905" v="39" actId="14100"/>
          <ac:spMkLst>
            <pc:docMk/>
            <pc:sldMk cId="4068653008" sldId="278"/>
            <ac:spMk id="2" creationId="{5F6F887E-0383-4E9B-BC6E-0257CF65EA7D}"/>
          </ac:spMkLst>
        </pc:spChg>
        <pc:spChg chg="add mod">
          <ac:chgData name="Tegischer Lukas" userId="f78daebb-0565-485c-bd0e-1cd035e796ff" providerId="ADAL" clId="{9BB14004-2400-4AD4-ADCE-1EC239DB7A18}" dt="2021-01-31T13:42:22.640" v="69" actId="1076"/>
          <ac:spMkLst>
            <pc:docMk/>
            <pc:sldMk cId="4068653008" sldId="278"/>
            <ac:spMk id="3" creationId="{C6221BC8-BA80-49C8-98F4-99F56B2D5134}"/>
          </ac:spMkLst>
        </pc:spChg>
        <pc:spChg chg="add mod">
          <ac:chgData name="Tegischer Lukas" userId="f78daebb-0565-485c-bd0e-1cd035e796ff" providerId="ADAL" clId="{9BB14004-2400-4AD4-ADCE-1EC239DB7A18}" dt="2021-01-31T13:41:36.905" v="38" actId="1076"/>
          <ac:spMkLst>
            <pc:docMk/>
            <pc:sldMk cId="4068653008" sldId="278"/>
            <ac:spMk id="12" creationId="{3DA66C46-F314-4E7B-A087-D75B01CD8BD0}"/>
          </ac:spMkLst>
        </pc:spChg>
        <pc:spChg chg="add mod">
          <ac:chgData name="Tegischer Lukas" userId="f78daebb-0565-485c-bd0e-1cd035e796ff" providerId="ADAL" clId="{9BB14004-2400-4AD4-ADCE-1EC239DB7A18}" dt="2021-01-31T13:41:47.402" v="42" actId="14100"/>
          <ac:spMkLst>
            <pc:docMk/>
            <pc:sldMk cId="4068653008" sldId="278"/>
            <ac:spMk id="13" creationId="{4D711979-3148-47A8-BEFA-D864565663B0}"/>
          </ac:spMkLst>
        </pc:spChg>
        <pc:spChg chg="add del mod">
          <ac:chgData name="Tegischer Lukas" userId="f78daebb-0565-485c-bd0e-1cd035e796ff" providerId="ADAL" clId="{9BB14004-2400-4AD4-ADCE-1EC239DB7A18}" dt="2021-01-31T13:41:53.475" v="45" actId="478"/>
          <ac:spMkLst>
            <pc:docMk/>
            <pc:sldMk cId="4068653008" sldId="278"/>
            <ac:spMk id="15" creationId="{621C3386-29BF-49F9-BC20-4E5507DC8767}"/>
          </ac:spMkLst>
        </pc:spChg>
        <pc:cxnChg chg="add mod">
          <ac:chgData name="Tegischer Lukas" userId="f78daebb-0565-485c-bd0e-1cd035e796ff" providerId="ADAL" clId="{9BB14004-2400-4AD4-ADCE-1EC239DB7A18}" dt="2021-01-31T13:42:46.785" v="75" actId="14100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9BB14004-2400-4AD4-ADCE-1EC239DB7A18}" dt="2021-01-31T14:12:45.133" v="27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9BB14004-2400-4AD4-ADCE-1EC239DB7A18}" dt="2021-01-31T14:12:45.133" v="278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9BB14004-2400-4AD4-ADCE-1EC239DB7A18}" dt="2021-01-31T13:40:56.732" v="31" actId="2696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9BB14004-2400-4AD4-ADCE-1EC239DB7A18}" dt="2021-01-31T14:12:26.165" v="274" actId="14100"/>
        <pc:sldMkLst>
          <pc:docMk/>
          <pc:sldMk cId="1696667316" sldId="296"/>
        </pc:sldMkLst>
        <pc:spChg chg="mod">
          <ac:chgData name="Tegischer Lukas" userId="f78daebb-0565-485c-bd0e-1cd035e796ff" providerId="ADAL" clId="{9BB14004-2400-4AD4-ADCE-1EC239DB7A18}" dt="2021-01-31T13:44:11.120" v="132" actId="20577"/>
          <ac:spMkLst>
            <pc:docMk/>
            <pc:sldMk cId="1696667316" sldId="29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9BB14004-2400-4AD4-ADCE-1EC239DB7A18}" dt="2021-01-31T14:03:57.002" v="154" actId="1076"/>
          <ac:spMkLst>
            <pc:docMk/>
            <pc:sldMk cId="1696667316" sldId="296"/>
            <ac:spMk id="6" creationId="{36071F77-CF45-47F4-8917-0300BBFBD075}"/>
          </ac:spMkLst>
        </pc:spChg>
        <pc:spChg chg="del">
          <ac:chgData name="Tegischer Lukas" userId="f78daebb-0565-485c-bd0e-1cd035e796ff" providerId="ADAL" clId="{9BB14004-2400-4AD4-ADCE-1EC239DB7A18}" dt="2021-01-31T13:43:50.126" v="87" actId="478"/>
          <ac:spMkLst>
            <pc:docMk/>
            <pc:sldMk cId="1696667316" sldId="296"/>
            <ac:spMk id="8" creationId="{0D9BA8B8-3541-4557-9FB2-11909924E68C}"/>
          </ac:spMkLst>
        </pc:spChg>
        <pc:spChg chg="del">
          <ac:chgData name="Tegischer Lukas" userId="f78daebb-0565-485c-bd0e-1cd035e796ff" providerId="ADAL" clId="{9BB14004-2400-4AD4-ADCE-1EC239DB7A18}" dt="2021-01-31T13:43:48.678" v="86" actId="478"/>
          <ac:spMkLst>
            <pc:docMk/>
            <pc:sldMk cId="1696667316" sldId="296"/>
            <ac:spMk id="9" creationId="{179AD2D5-E1BD-4629-AAA5-F8A87B290627}"/>
          </ac:spMkLst>
        </pc:spChg>
        <pc:graphicFrameChg chg="del">
          <ac:chgData name="Tegischer Lukas" userId="f78daebb-0565-485c-bd0e-1cd035e796ff" providerId="ADAL" clId="{9BB14004-2400-4AD4-ADCE-1EC239DB7A18}" dt="2021-01-31T13:43:47.458" v="85" actId="478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graphicFrameChg chg="add mod modGraphic">
          <ac:chgData name="Tegischer Lukas" userId="f78daebb-0565-485c-bd0e-1cd035e796ff" providerId="ADAL" clId="{9BB14004-2400-4AD4-ADCE-1EC239DB7A18}" dt="2021-01-31T14:12:16.971" v="272" actId="1076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picChg chg="add del mod modCrop">
          <ac:chgData name="Tegischer Lukas" userId="f78daebb-0565-485c-bd0e-1cd035e796ff" providerId="ADAL" clId="{9BB14004-2400-4AD4-ADCE-1EC239DB7A18}" dt="2021-01-31T14:02:02.601" v="136" actId="478"/>
          <ac:picMkLst>
            <pc:docMk/>
            <pc:sldMk cId="1696667316" sldId="296"/>
            <ac:picMk id="4" creationId="{66345CD8-FE94-415D-8F8B-09F4D98FA5C6}"/>
          </ac:picMkLst>
        </pc:picChg>
        <pc:picChg chg="add mod modCrop">
          <ac:chgData name="Tegischer Lukas" userId="f78daebb-0565-485c-bd0e-1cd035e796ff" providerId="ADAL" clId="{9BB14004-2400-4AD4-ADCE-1EC239DB7A18}" dt="2021-01-31T14:03:37.819" v="148" actId="1076"/>
          <ac:picMkLst>
            <pc:docMk/>
            <pc:sldMk cId="1696667316" sldId="296"/>
            <ac:picMk id="5" creationId="{FE1D06AB-7174-4D97-8DFE-DC4E461BC6C4}"/>
          </ac:picMkLst>
        </pc:picChg>
        <pc:cxnChg chg="add mod">
          <ac:chgData name="Tegischer Lukas" userId="f78daebb-0565-485c-bd0e-1cd035e796ff" providerId="ADAL" clId="{9BB14004-2400-4AD4-ADCE-1EC239DB7A18}" dt="2021-01-31T14:12:26.165" v="274" actId="14100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9BB14004-2400-4AD4-ADCE-1EC239DB7A18}" dt="2021-01-31T13:40:56.681" v="30" actId="2696"/>
        <pc:sldMkLst>
          <pc:docMk/>
          <pc:sldMk cId="3965134947" sldId="301"/>
        </pc:sldMkLst>
      </pc:sldChg>
      <pc:sldChg chg="modSp ord">
        <pc:chgData name="Tegischer Lukas" userId="f78daebb-0565-485c-bd0e-1cd035e796ff" providerId="ADAL" clId="{9BB14004-2400-4AD4-ADCE-1EC239DB7A18}" dt="2021-01-31T13:43:41.603" v="84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9BB14004-2400-4AD4-ADCE-1EC239DB7A18}" dt="2021-01-31T13:43:41.603" v="84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addSp delSp modSp add modAnim">
        <pc:chgData name="Tegischer Lukas" userId="f78daebb-0565-485c-bd0e-1cd035e796ff" providerId="ADAL" clId="{9BB14004-2400-4AD4-ADCE-1EC239DB7A18}" dt="2021-01-31T14:12:41.170" v="276"/>
        <pc:sldMkLst>
          <pc:docMk/>
          <pc:sldMk cId="216173997" sldId="303"/>
        </pc:sldMkLst>
        <pc:spChg chg="mod">
          <ac:chgData name="Tegischer Lukas" userId="f78daebb-0565-485c-bd0e-1cd035e796ff" providerId="ADAL" clId="{9BB14004-2400-4AD4-ADCE-1EC239DB7A18}" dt="2021-01-31T14:09:33.109" v="241" actId="113"/>
          <ac:spMkLst>
            <pc:docMk/>
            <pc:sldMk cId="216173997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9BB14004-2400-4AD4-ADCE-1EC239DB7A18}" dt="2021-01-31T14:09:02.351" v="186" actId="478"/>
          <ac:spMkLst>
            <pc:docMk/>
            <pc:sldMk cId="216173997" sldId="303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9BB14004-2400-4AD4-ADCE-1EC239DB7A18}" dt="2021-01-31T14:09:02.351" v="186" actId="478"/>
          <ac:graphicFrameMkLst>
            <pc:docMk/>
            <pc:sldMk cId="216173997" sldId="303"/>
            <ac:graphicFrameMk id="7" creationId="{9A96AB26-C794-4B07-8407-A7260CE65D7A}"/>
          </ac:graphicFrameMkLst>
        </pc:graphicFrameChg>
        <pc:picChg chg="del">
          <ac:chgData name="Tegischer Lukas" userId="f78daebb-0565-485c-bd0e-1cd035e796ff" providerId="ADAL" clId="{9BB14004-2400-4AD4-ADCE-1EC239DB7A18}" dt="2021-01-31T14:09:02.351" v="186" actId="478"/>
          <ac:picMkLst>
            <pc:docMk/>
            <pc:sldMk cId="216173997" sldId="303"/>
            <ac:picMk id="5" creationId="{FE1D06AB-7174-4D97-8DFE-DC4E461BC6C4}"/>
          </ac:picMkLst>
        </pc:picChg>
        <pc:picChg chg="add mod">
          <ac:chgData name="Tegischer Lukas" userId="f78daebb-0565-485c-bd0e-1cd035e796ff" providerId="ADAL" clId="{9BB14004-2400-4AD4-ADCE-1EC239DB7A18}" dt="2021-01-31T14:09:54.004" v="248" actId="14100"/>
          <ac:picMkLst>
            <pc:docMk/>
            <pc:sldMk cId="216173997" sldId="303"/>
            <ac:picMk id="8" creationId="{23D225FE-A0C0-402A-9715-2E0FB95E6D09}"/>
          </ac:picMkLst>
        </pc:picChg>
        <pc:picChg chg="add mod">
          <ac:chgData name="Tegischer Lukas" userId="f78daebb-0565-485c-bd0e-1cd035e796ff" providerId="ADAL" clId="{9BB14004-2400-4AD4-ADCE-1EC239DB7A18}" dt="2021-01-31T14:10:13.086" v="259" actId="1076"/>
          <ac:picMkLst>
            <pc:docMk/>
            <pc:sldMk cId="216173997" sldId="303"/>
            <ac:picMk id="9" creationId="{47202F20-6221-46FD-8445-462DB7F3F930}"/>
          </ac:picMkLst>
        </pc:picChg>
        <pc:picChg chg="add mod">
          <ac:chgData name="Tegischer Lukas" userId="f78daebb-0565-485c-bd0e-1cd035e796ff" providerId="ADAL" clId="{9BB14004-2400-4AD4-ADCE-1EC239DB7A18}" dt="2021-01-31T14:10:14.235" v="260" actId="1076"/>
          <ac:picMkLst>
            <pc:docMk/>
            <pc:sldMk cId="216173997" sldId="303"/>
            <ac:picMk id="10" creationId="{414DA60E-A0B5-4902-A4B8-BA98C7ECC27E}"/>
          </ac:picMkLst>
        </pc:picChg>
        <pc:cxnChg chg="del">
          <ac:chgData name="Tegischer Lukas" userId="f78daebb-0565-485c-bd0e-1cd035e796ff" providerId="ADAL" clId="{9BB14004-2400-4AD4-ADCE-1EC239DB7A18}" dt="2021-01-31T14:09:02.351" v="186" actId="478"/>
          <ac:cxnSpMkLst>
            <pc:docMk/>
            <pc:sldMk cId="216173997" sldId="303"/>
            <ac:cxnSpMk id="11" creationId="{642967A4-F98A-48DE-83F2-A464E945B19E}"/>
          </ac:cxnSpMkLst>
        </pc:cxnChg>
      </pc:sldChg>
      <pc:sldChg chg="add del">
        <pc:chgData name="Tegischer Lukas" userId="f78daebb-0565-485c-bd0e-1cd035e796ff" providerId="ADAL" clId="{9BB14004-2400-4AD4-ADCE-1EC239DB7A18}" dt="2021-01-31T14:08:33.958" v="184" actId="2696"/>
        <pc:sldMkLst>
          <pc:docMk/>
          <pc:sldMk cId="681065900" sldId="303"/>
        </pc:sldMkLst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3342D92B-908F-4A37-A698-CC3707BDDA70}"/>
    <pc:docChg chg="custSel delSld modSld">
      <pc:chgData name="Tegischer Lukas" userId="f78daebb-0565-485c-bd0e-1cd035e796ff" providerId="ADAL" clId="{3342D92B-908F-4A37-A698-CC3707BDDA70}" dt="2022-11-04T08:15:56.279" v="6" actId="47"/>
      <pc:docMkLst>
        <pc:docMk/>
      </pc:docMkLst>
      <pc:sldChg chg="delSp mod">
        <pc:chgData name="Tegischer Lukas" userId="f78daebb-0565-485c-bd0e-1cd035e796ff" providerId="ADAL" clId="{3342D92B-908F-4A37-A698-CC3707BDDA70}" dt="2022-11-04T08:15:45.584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3342D92B-908F-4A37-A698-CC3707BDDA70}" dt="2022-11-04T08:15:45.584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3342D92B-908F-4A37-A698-CC3707BDDA70}" dt="2022-11-04T08:15:46.824" v="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3342D92B-908F-4A37-A698-CC3707BDDA70}" dt="2022-11-04T08:15:46.824" v="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342D92B-908F-4A37-A698-CC3707BDDA70}" dt="2022-11-04T08:15:56.279" v="6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3342D92B-908F-4A37-A698-CC3707BDDA70}" dt="2022-11-04T08:15:53.362" v="4" actId="478"/>
        <pc:sldMkLst>
          <pc:docMk/>
          <pc:sldMk cId="1696667316" sldId="296"/>
        </pc:sldMkLst>
        <pc:picChg chg="del">
          <ac:chgData name="Tegischer Lukas" userId="f78daebb-0565-485c-bd0e-1cd035e796ff" providerId="ADAL" clId="{3342D92B-908F-4A37-A698-CC3707BDDA70}" dt="2022-11-04T08:15:53.362" v="4" actId="478"/>
          <ac:picMkLst>
            <pc:docMk/>
            <pc:sldMk cId="1696667316" sldId="29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342D92B-908F-4A37-A698-CC3707BDDA70}" dt="2022-11-04T08:15:48.256" v="2" actId="478"/>
        <pc:sldMkLst>
          <pc:docMk/>
          <pc:sldMk cId="1457008322" sldId="300"/>
        </pc:sldMkLst>
        <pc:picChg chg="del">
          <ac:chgData name="Tegischer Lukas" userId="f78daebb-0565-485c-bd0e-1cd035e796ff" providerId="ADAL" clId="{3342D92B-908F-4A37-A698-CC3707BDDA70}" dt="2022-11-04T08:15:48.256" v="2" actId="478"/>
          <ac:picMkLst>
            <pc:docMk/>
            <pc:sldMk cId="1457008322" sldId="300"/>
            <ac:picMk id="14" creationId="{053D7308-DE5D-4085-8981-CCF5F27D1668}"/>
          </ac:picMkLst>
        </pc:picChg>
      </pc:sldChg>
      <pc:sldChg chg="modSp mod">
        <pc:chgData name="Tegischer Lukas" userId="f78daebb-0565-485c-bd0e-1cd035e796ff" providerId="ADAL" clId="{3342D92B-908F-4A37-A698-CC3707BDDA70}" dt="2022-11-04T08:15:50.886" v="3" actId="6549"/>
        <pc:sldMkLst>
          <pc:docMk/>
          <pc:sldMk cId="2877511876" sldId="302"/>
        </pc:sldMkLst>
        <pc:spChg chg="mod">
          <ac:chgData name="Tegischer Lukas" userId="f78daebb-0565-485c-bd0e-1cd035e796ff" providerId="ADAL" clId="{3342D92B-908F-4A37-A698-CC3707BDDA70}" dt="2022-11-04T08:15:50.886" v="3" actId="6549"/>
          <ac:spMkLst>
            <pc:docMk/>
            <pc:sldMk cId="2877511876" sldId="302"/>
            <ac:spMk id="2" creationId="{DC2DD54C-D87C-481A-AA05-36AE05F2CF65}"/>
          </ac:spMkLst>
        </pc:spChg>
      </pc:sldChg>
      <pc:sldChg chg="delSp mod">
        <pc:chgData name="Tegischer Lukas" userId="f78daebb-0565-485c-bd0e-1cd035e796ff" providerId="ADAL" clId="{3342D92B-908F-4A37-A698-CC3707BDDA70}" dt="2022-11-04T08:15:54.787" v="5" actId="478"/>
        <pc:sldMkLst>
          <pc:docMk/>
          <pc:sldMk cId="216173997" sldId="303"/>
        </pc:sldMkLst>
        <pc:picChg chg="del">
          <ac:chgData name="Tegischer Lukas" userId="f78daebb-0565-485c-bd0e-1cd035e796ff" providerId="ADAL" clId="{3342D92B-908F-4A37-A698-CC3707BDDA70}" dt="2022-11-04T08:15:54.787" v="5" actId="478"/>
          <ac:picMkLst>
            <pc:docMk/>
            <pc:sldMk cId="216173997" sldId="30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5DF3BF09-EC4F-4612-9BDD-81DB47F50572}"/>
    <pc:docChg chg="undo custSel addSld delSld modSld sldOrd">
      <pc:chgData name="Tegischer Lukas" userId="f78daebb-0565-485c-bd0e-1cd035e796ff" providerId="ADAL" clId="{5DF3BF09-EC4F-4612-9BDD-81DB47F50572}" dt="2021-01-31T13:39:17.497" v="724" actId="20577"/>
      <pc:docMkLst>
        <pc:docMk/>
      </pc:docMkLst>
      <pc:sldChg chg="modSp">
        <pc:chgData name="Tegischer Lukas" userId="f78daebb-0565-485c-bd0e-1cd035e796ff" providerId="ADAL" clId="{5DF3BF09-EC4F-4612-9BDD-81DB47F50572}" dt="2021-01-31T13:38:29.351" v="669" actId="207"/>
        <pc:sldMkLst>
          <pc:docMk/>
          <pc:sldMk cId="336392357" sldId="256"/>
        </pc:sldMkLst>
        <pc:spChg chg="mod">
          <ac:chgData name="Tegischer Lukas" userId="f78daebb-0565-485c-bd0e-1cd035e796ff" providerId="ADAL" clId="{5DF3BF09-EC4F-4612-9BDD-81DB47F50572}" dt="2021-01-31T13:38:29.351" v="66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5DF3BF09-EC4F-4612-9BDD-81DB47F50572}" dt="2021-01-31T13:12:11.599" v="91"/>
        <pc:sldMkLst>
          <pc:docMk/>
          <pc:sldMk cId="4068653008" sldId="278"/>
        </pc:sldMkLst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09:22.808" v="35" actId="478"/>
          <ac:spMkLst>
            <pc:docMk/>
            <pc:sldMk cId="4068653008" sldId="278"/>
            <ac:spMk id="3" creationId="{AC5C7D7C-9503-43C5-9CDE-B1400118B00B}"/>
          </ac:spMkLst>
        </pc:spChg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4" creationId="{340B7D50-4BBE-4A6A-91B3-8A2513337393}"/>
          </ac:spMkLst>
        </pc:spChg>
        <pc:spChg chg="add mod">
          <ac:chgData name="Tegischer Lukas" userId="f78daebb-0565-485c-bd0e-1cd035e796ff" providerId="ADAL" clId="{5DF3BF09-EC4F-4612-9BDD-81DB47F50572}" dt="2021-01-31T13:10:41.483" v="60" actId="1076"/>
          <ac:spMkLst>
            <pc:docMk/>
            <pc:sldMk cId="4068653008" sldId="278"/>
            <ac:spMk id="5" creationId="{C69E8C51-EEBC-4943-A29B-37DD5A83482F}"/>
          </ac:spMkLst>
        </pc:spChg>
        <pc:spChg chg="add mod">
          <ac:chgData name="Tegischer Lukas" userId="f78daebb-0565-485c-bd0e-1cd035e796ff" providerId="ADAL" clId="{5DF3BF09-EC4F-4612-9BDD-81DB47F50572}" dt="2021-01-31T13:11:12.907" v="68" actId="207"/>
          <ac:spMkLst>
            <pc:docMk/>
            <pc:sldMk cId="4068653008" sldId="278"/>
            <ac:spMk id="6" creationId="{EA404976-3ECC-40A1-8AA7-E224C46F8756}"/>
          </ac:spMkLst>
        </pc:spChg>
        <pc:spChg chg="add del mod">
          <ac:chgData name="Tegischer Lukas" userId="f78daebb-0565-485c-bd0e-1cd035e796ff" providerId="ADAL" clId="{5DF3BF09-EC4F-4612-9BDD-81DB47F50572}" dt="2021-01-31T13:10:33.224" v="58" actId="478"/>
          <ac:spMkLst>
            <pc:docMk/>
            <pc:sldMk cId="4068653008" sldId="278"/>
            <ac:spMk id="7" creationId="{8B1D321C-0DF5-46FB-B3A2-A8311E7B6B41}"/>
          </ac:spMkLst>
        </pc:spChg>
        <pc:spChg chg="add mod">
          <ac:chgData name="Tegischer Lukas" userId="f78daebb-0565-485c-bd0e-1cd035e796ff" providerId="ADAL" clId="{5DF3BF09-EC4F-4612-9BDD-81DB47F50572}" dt="2021-01-31T13:10:28.377" v="56" actId="1076"/>
          <ac:spMkLst>
            <pc:docMk/>
            <pc:sldMk cId="4068653008" sldId="278"/>
            <ac:spMk id="8" creationId="{3AEE01EF-0568-4AE1-A72E-514E823CEFF8}"/>
          </ac:spMkLst>
        </pc:spChg>
        <pc:spChg chg="add mod">
          <ac:chgData name="Tegischer Lukas" userId="f78daebb-0565-485c-bd0e-1cd035e796ff" providerId="ADAL" clId="{5DF3BF09-EC4F-4612-9BDD-81DB47F50572}" dt="2021-01-31T13:11:54.346" v="87" actId="1076"/>
          <ac:spMkLst>
            <pc:docMk/>
            <pc:sldMk cId="4068653008" sldId="278"/>
            <ac:spMk id="10" creationId="{A7DD64F2-8ED7-4528-BC12-2C72613FDAC7}"/>
          </ac:spMkLst>
        </pc:spChg>
        <pc:spChg chg="add mod">
          <ac:chgData name="Tegischer Lukas" userId="f78daebb-0565-485c-bd0e-1cd035e796ff" providerId="ADAL" clId="{5DF3BF09-EC4F-4612-9BDD-81DB47F50572}" dt="2021-01-31T13:11:52.546" v="86" actId="1076"/>
          <ac:spMkLst>
            <pc:docMk/>
            <pc:sldMk cId="4068653008" sldId="278"/>
            <ac:spMk id="11" creationId="{D2F0B2A8-D324-4587-89C6-69FF0CEEBF43}"/>
          </ac:spMkLst>
        </pc:spChg>
      </pc:sldChg>
      <pc:sldChg chg="modSp">
        <pc:chgData name="Tegischer Lukas" userId="f78daebb-0565-485c-bd0e-1cd035e796ff" providerId="ADAL" clId="{5DF3BF09-EC4F-4612-9BDD-81DB47F50572}" dt="2021-01-31T13:39:17.497" v="724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5DF3BF09-EC4F-4612-9BDD-81DB47F50572}" dt="2021-01-31T13:39:17.497" v="724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ord delAnim modAnim">
        <pc:chgData name="Tegischer Lukas" userId="f78daebb-0565-485c-bd0e-1cd035e796ff" providerId="ADAL" clId="{5DF3BF09-EC4F-4612-9BDD-81DB47F50572}" dt="2021-01-31T13:32:46.065" v="543" actId="20577"/>
        <pc:sldMkLst>
          <pc:docMk/>
          <pc:sldMk cId="442268101" sldId="295"/>
        </pc:sldMkLst>
        <pc:spChg chg="add del mod">
          <ac:chgData name="Tegischer Lukas" userId="f78daebb-0565-485c-bd0e-1cd035e796ff" providerId="ADAL" clId="{5DF3BF09-EC4F-4612-9BDD-81DB47F50572}" dt="2021-01-31T13:32:46.065" v="543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13:46.817" v="162" actId="478"/>
          <ac:spMkLst>
            <pc:docMk/>
            <pc:sldMk cId="442268101" sldId="295"/>
            <ac:spMk id="3" creationId="{AC5C7D7C-9503-43C5-9CDE-B1400118B00B}"/>
          </ac:spMkLst>
        </pc:spChg>
        <pc:spChg chg="add mod">
          <ac:chgData name="Tegischer Lukas" userId="f78daebb-0565-485c-bd0e-1cd035e796ff" providerId="ADAL" clId="{5DF3BF09-EC4F-4612-9BDD-81DB47F50572}" dt="2021-01-31T13:18:15.410" v="230" actId="1076"/>
          <ac:spMkLst>
            <pc:docMk/>
            <pc:sldMk cId="442268101" sldId="295"/>
            <ac:spMk id="7" creationId="{2C357667-E301-40F8-BE11-13C86DB042A0}"/>
          </ac:spMkLst>
        </pc:spChg>
        <pc:spChg chg="add mod">
          <ac:chgData name="Tegischer Lukas" userId="f78daebb-0565-485c-bd0e-1cd035e796ff" providerId="ADAL" clId="{5DF3BF09-EC4F-4612-9BDD-81DB47F50572}" dt="2021-01-31T13:19:43.195" v="267" actId="1076"/>
          <ac:spMkLst>
            <pc:docMk/>
            <pc:sldMk cId="442268101" sldId="295"/>
            <ac:spMk id="10" creationId="{AA53ABCD-846E-4156-B206-2E3AC4CF2ACE}"/>
          </ac:spMkLst>
        </pc:spChg>
        <pc:spChg chg="add mod">
          <ac:chgData name="Tegischer Lukas" userId="f78daebb-0565-485c-bd0e-1cd035e796ff" providerId="ADAL" clId="{5DF3BF09-EC4F-4612-9BDD-81DB47F50572}" dt="2021-01-31T13:20:08.029" v="281" actId="122"/>
          <ac:spMkLst>
            <pc:docMk/>
            <pc:sldMk cId="442268101" sldId="295"/>
            <ac:spMk id="11" creationId="{6DCB80B2-90DF-4C87-B2C9-BA84282B16C7}"/>
          </ac:spMkLst>
        </pc:spChg>
        <pc:picChg chg="add del mod modCrop">
          <ac:chgData name="Tegischer Lukas" userId="f78daebb-0565-485c-bd0e-1cd035e796ff" providerId="ADAL" clId="{5DF3BF09-EC4F-4612-9BDD-81DB47F50572}" dt="2021-01-31T13:15:57.641" v="177" actId="478"/>
          <ac:picMkLst>
            <pc:docMk/>
            <pc:sldMk cId="442268101" sldId="295"/>
            <ac:picMk id="4" creationId="{BE89FBAE-AB63-47A3-815E-0FD1F4CD0515}"/>
          </ac:picMkLst>
        </pc:picChg>
        <pc:picChg chg="del">
          <ac:chgData name="Tegischer Lukas" userId="f78daebb-0565-485c-bd0e-1cd035e796ff" providerId="ADAL" clId="{5DF3BF09-EC4F-4612-9BDD-81DB47F50572}" dt="2021-01-31T13:13:48.208" v="163" actId="478"/>
          <ac:picMkLst>
            <pc:docMk/>
            <pc:sldMk cId="442268101" sldId="295"/>
            <ac:picMk id="5" creationId="{4C452FDE-94F3-4F2F-A8C7-1526CC4A48C5}"/>
          </ac:picMkLst>
        </pc:picChg>
        <pc:picChg chg="add mod modCrop">
          <ac:chgData name="Tegischer Lukas" userId="f78daebb-0565-485c-bd0e-1cd035e796ff" providerId="ADAL" clId="{5DF3BF09-EC4F-4612-9BDD-81DB47F50572}" dt="2021-01-31T13:30:50.936" v="438" actId="1076"/>
          <ac:picMkLst>
            <pc:docMk/>
            <pc:sldMk cId="442268101" sldId="295"/>
            <ac:picMk id="6" creationId="{82EF1C1F-B087-4F95-B303-298DDD3402F4}"/>
          </ac:picMkLst>
        </pc:picChg>
        <pc:picChg chg="add mod modCrop">
          <ac:chgData name="Tegischer Lukas" userId="f78daebb-0565-485c-bd0e-1cd035e796ff" providerId="ADAL" clId="{5DF3BF09-EC4F-4612-9BDD-81DB47F50572}" dt="2021-01-31T13:21:16.434" v="290" actId="1076"/>
          <ac:picMkLst>
            <pc:docMk/>
            <pc:sldMk cId="442268101" sldId="295"/>
            <ac:picMk id="8" creationId="{867B55AC-4485-4FA5-864F-50BD773D3DCB}"/>
          </ac:picMkLst>
        </pc:picChg>
        <pc:picChg chg="add mod modCrop">
          <ac:chgData name="Tegischer Lukas" userId="f78daebb-0565-485c-bd0e-1cd035e796ff" providerId="ADAL" clId="{5DF3BF09-EC4F-4612-9BDD-81DB47F50572}" dt="2021-01-31T13:21:23.769" v="292" actId="1076"/>
          <ac:picMkLst>
            <pc:docMk/>
            <pc:sldMk cId="442268101" sldId="295"/>
            <ac:picMk id="9" creationId="{EA63F486-F5E1-402F-8955-99B3F6CC9B36}"/>
          </ac:picMkLst>
        </pc:picChg>
      </pc:sldChg>
      <pc:sldChg chg="addSp delSp modSp add del delAnim modAnim">
        <pc:chgData name="Tegischer Lukas" userId="f78daebb-0565-485c-bd0e-1cd035e796ff" providerId="ADAL" clId="{5DF3BF09-EC4F-4612-9BDD-81DB47F50572}" dt="2021-01-31T13:36:51.714" v="630" actId="2696"/>
        <pc:sldMkLst>
          <pc:docMk/>
          <pc:sldMk cId="1696667316" sldId="296"/>
        </pc:sldMkLst>
        <pc:spChg chg="mod">
          <ac:chgData name="Tegischer Lukas" userId="f78daebb-0565-485c-bd0e-1cd035e796ff" providerId="ADAL" clId="{5DF3BF09-EC4F-4612-9BDD-81DB47F50572}" dt="2021-01-31T13:22:40.226" v="342" actId="20577"/>
          <ac:spMkLst>
            <pc:docMk/>
            <pc:sldMk cId="1696667316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4" creationId="{C58CC05A-381C-4085-A9AE-AED19038AF45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6" creationId="{F90506BC-8760-4EFC-8D5F-C100C766D6A1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7" creationId="{29CEC9BA-B518-45D6-8583-73D67BEA90E4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8" creationId="{0D9BA8B8-3541-4557-9FB2-11909924E68C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9" creationId="{179AD2D5-E1BD-4629-AAA5-F8A87B290627}"/>
          </ac:spMkLst>
        </pc:spChg>
        <pc:graphicFrameChg chg="add mod modGraphic">
          <ac:chgData name="Tegischer Lukas" userId="f78daebb-0565-485c-bd0e-1cd035e796ff" providerId="ADAL" clId="{5DF3BF09-EC4F-4612-9BDD-81DB47F50572}" dt="2021-01-31T13:24:12.858" v="370" actId="1076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picChg chg="del">
          <ac:chgData name="Tegischer Lukas" userId="f78daebb-0565-485c-bd0e-1cd035e796ff" providerId="ADAL" clId="{5DF3BF09-EC4F-4612-9BDD-81DB47F50572}" dt="2021-01-31T13:22:19.569" v="295" actId="478"/>
          <ac:picMkLst>
            <pc:docMk/>
            <pc:sldMk cId="1696667316" sldId="296"/>
            <ac:picMk id="5" creationId="{4C452FDE-94F3-4F2F-A8C7-1526CC4A48C5}"/>
          </ac:picMkLst>
        </pc:picChg>
      </pc:sldChg>
      <pc:sldChg chg="add del">
        <pc:chgData name="Tegischer Lukas" userId="f78daebb-0565-485c-bd0e-1cd035e796ff" providerId="ADAL" clId="{5DF3BF09-EC4F-4612-9BDD-81DB47F50572}" dt="2021-01-31T13:36:54.237" v="632" actId="2696"/>
        <pc:sldMkLst>
          <pc:docMk/>
          <pc:sldMk cId="697682817" sldId="297"/>
        </pc:sldMkLst>
      </pc:sldChg>
      <pc:sldChg chg="add del">
        <pc:chgData name="Tegischer Lukas" userId="f78daebb-0565-485c-bd0e-1cd035e796ff" providerId="ADAL" clId="{5DF3BF09-EC4F-4612-9BDD-81DB47F50572}" dt="2021-01-31T13:36:54.274" v="633" actId="2696"/>
        <pc:sldMkLst>
          <pc:docMk/>
          <pc:sldMk cId="3315933259" sldId="298"/>
        </pc:sldMkLst>
      </pc:sldChg>
      <pc:sldChg chg="add del">
        <pc:chgData name="Tegischer Lukas" userId="f78daebb-0565-485c-bd0e-1cd035e796ff" providerId="ADAL" clId="{5DF3BF09-EC4F-4612-9BDD-81DB47F50572}" dt="2021-01-31T13:36:54.283" v="634" actId="2696"/>
        <pc:sldMkLst>
          <pc:docMk/>
          <pc:sldMk cId="2958254091" sldId="299"/>
        </pc:sldMkLst>
      </pc:sldChg>
      <pc:sldChg chg="addSp delSp modSp add ord delAnim modAnim">
        <pc:chgData name="Tegischer Lukas" userId="f78daebb-0565-485c-bd0e-1cd035e796ff" providerId="ADAL" clId="{5DF3BF09-EC4F-4612-9BDD-81DB47F50572}" dt="2021-01-31T13:37:24.755" v="643"/>
        <pc:sldMkLst>
          <pc:docMk/>
          <pc:sldMk cId="1457008322" sldId="300"/>
        </pc:sldMkLst>
        <pc:spChg chg="mod">
          <ac:chgData name="Tegischer Lukas" userId="f78daebb-0565-485c-bd0e-1cd035e796ff" providerId="ADAL" clId="{5DF3BF09-EC4F-4612-9BDD-81DB47F50572}" dt="2021-01-31T13:34:48.456" v="558" actId="1076"/>
          <ac:spMkLst>
            <pc:docMk/>
            <pc:sldMk cId="1457008322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DF3BF09-EC4F-4612-9BDD-81DB47F50572}" dt="2021-01-31T13:34:50.576" v="559" actId="1076"/>
          <ac:spMkLst>
            <pc:docMk/>
            <pc:sldMk cId="1457008322" sldId="300"/>
            <ac:spMk id="4" creationId="{9E09CFEC-15FC-4DCE-9792-EAC4965EE2E6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8" creationId="{0D9BA8B8-3541-4557-9FB2-11909924E68C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9" creationId="{179AD2D5-E1BD-4629-AAA5-F8A87B290627}"/>
          </ac:spMkLst>
        </pc:spChg>
        <pc:spChg chg="add mod">
          <ac:chgData name="Tegischer Lukas" userId="f78daebb-0565-485c-bd0e-1cd035e796ff" providerId="ADAL" clId="{5DF3BF09-EC4F-4612-9BDD-81DB47F50572}" dt="2021-01-31T13:35:20.520" v="594" actId="207"/>
          <ac:spMkLst>
            <pc:docMk/>
            <pc:sldMk cId="1457008322" sldId="300"/>
            <ac:spMk id="11" creationId="{F0E0055E-6B80-4291-8006-565148730B00}"/>
          </ac:spMkLst>
        </pc:spChg>
        <pc:spChg chg="add mod">
          <ac:chgData name="Tegischer Lukas" userId="f78daebb-0565-485c-bd0e-1cd035e796ff" providerId="ADAL" clId="{5DF3BF09-EC4F-4612-9BDD-81DB47F50572}" dt="2021-01-31T13:36:26.946" v="621" actId="1076"/>
          <ac:spMkLst>
            <pc:docMk/>
            <pc:sldMk cId="1457008322" sldId="300"/>
            <ac:spMk id="12" creationId="{ED20A2B3-B0AC-4617-B978-9A7B3D69A044}"/>
          </ac:spMkLst>
        </pc:spChg>
        <pc:spChg chg="add mod">
          <ac:chgData name="Tegischer Lukas" userId="f78daebb-0565-485c-bd0e-1cd035e796ff" providerId="ADAL" clId="{5DF3BF09-EC4F-4612-9BDD-81DB47F50572}" dt="2021-01-31T13:37:02.919" v="636" actId="1076"/>
          <ac:spMkLst>
            <pc:docMk/>
            <pc:sldMk cId="1457008322" sldId="300"/>
            <ac:spMk id="13" creationId="{6EA47DFB-1655-4B34-AAD4-836CCE8C2671}"/>
          </ac:spMkLst>
        </pc:spChg>
        <pc:graphicFrameChg chg="del">
          <ac:chgData name="Tegischer Lukas" userId="f78daebb-0565-485c-bd0e-1cd035e796ff" providerId="ADAL" clId="{5DF3BF09-EC4F-4612-9BDD-81DB47F50572}" dt="2021-01-31T13:25:23.239" v="386" actId="478"/>
          <ac:graphicFrameMkLst>
            <pc:docMk/>
            <pc:sldMk cId="1457008322" sldId="300"/>
            <ac:graphicFrameMk id="3" creationId="{B27AD82A-EDFF-4122-939F-A8BC39445AEB}"/>
          </ac:graphicFrameMkLst>
        </pc:graphicFrameChg>
        <pc:picChg chg="add mod modCrop">
          <ac:chgData name="Tegischer Lukas" userId="f78daebb-0565-485c-bd0e-1cd035e796ff" providerId="ADAL" clId="{5DF3BF09-EC4F-4612-9BDD-81DB47F50572}" dt="2021-01-31T13:35:25.667" v="596" actId="1076"/>
          <ac:picMkLst>
            <pc:docMk/>
            <pc:sldMk cId="1457008322" sldId="300"/>
            <ac:picMk id="5" creationId="{222E3DFC-21FC-4373-A256-29C36A2ECF62}"/>
          </ac:picMkLst>
        </pc:picChg>
        <pc:picChg chg="add del mod modCrop">
          <ac:chgData name="Tegischer Lukas" userId="f78daebb-0565-485c-bd0e-1cd035e796ff" providerId="ADAL" clId="{5DF3BF09-EC4F-4612-9BDD-81DB47F50572}" dt="2021-01-31T13:34:15.528" v="550" actId="478"/>
          <ac:picMkLst>
            <pc:docMk/>
            <pc:sldMk cId="1457008322" sldId="300"/>
            <ac:picMk id="6" creationId="{056D6A6E-E281-4775-9326-1ADBAB80FDB0}"/>
          </ac:picMkLst>
        </pc:picChg>
        <pc:picChg chg="add mod modCrop">
          <ac:chgData name="Tegischer Lukas" userId="f78daebb-0565-485c-bd0e-1cd035e796ff" providerId="ADAL" clId="{5DF3BF09-EC4F-4612-9BDD-81DB47F50572}" dt="2021-01-31T13:37:04.351" v="637" actId="1076"/>
          <ac:picMkLst>
            <pc:docMk/>
            <pc:sldMk cId="1457008322" sldId="300"/>
            <ac:picMk id="7" creationId="{317B6FAF-4B16-4407-B671-AA5C6D210A1C}"/>
          </ac:picMkLst>
        </pc:picChg>
        <pc:picChg chg="add mod modCrop">
          <ac:chgData name="Tegischer Lukas" userId="f78daebb-0565-485c-bd0e-1cd035e796ff" providerId="ADAL" clId="{5DF3BF09-EC4F-4612-9BDD-81DB47F50572}" dt="2021-01-31T13:36:31.560" v="623" actId="1076"/>
          <ac:picMkLst>
            <pc:docMk/>
            <pc:sldMk cId="1457008322" sldId="300"/>
            <ac:picMk id="10" creationId="{ECA74E9E-A010-4465-8A68-396756C48E83}"/>
          </ac:picMkLst>
        </pc:picChg>
      </pc:sldChg>
      <pc:sldChg chg="addSp delSp modSp add">
        <pc:chgData name="Tegischer Lukas" userId="f78daebb-0565-485c-bd0e-1cd035e796ff" providerId="ADAL" clId="{5DF3BF09-EC4F-4612-9BDD-81DB47F50572}" dt="2021-01-31T13:32:32.230" v="507" actId="20577"/>
        <pc:sldMkLst>
          <pc:docMk/>
          <pc:sldMk cId="3965134947" sldId="301"/>
        </pc:sldMkLst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2" creationId="{30AF428D-547A-487F-8CC5-9808753CEF83}"/>
          </ac:spMkLst>
        </pc:spChg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3" creationId="{2B2D1F24-2BE8-42A9-ACB6-5A33F309F143}"/>
          </ac:spMkLst>
        </pc:spChg>
        <pc:spChg chg="add mod">
          <ac:chgData name="Tegischer Lukas" userId="f78daebb-0565-485c-bd0e-1cd035e796ff" providerId="ADAL" clId="{5DF3BF09-EC4F-4612-9BDD-81DB47F50572}" dt="2021-01-31T13:32:32.230" v="507" actId="20577"/>
          <ac:spMkLst>
            <pc:docMk/>
            <pc:sldMk cId="3965134947" sldId="301"/>
            <ac:spMk id="4" creationId="{8CB6F3A7-991B-490D-BDFB-1C8E7B31A9C4}"/>
          </ac:spMkLst>
        </pc:spChg>
        <pc:picChg chg="add mod modCrop">
          <ac:chgData name="Tegischer Lukas" userId="f78daebb-0565-485c-bd0e-1cd035e796ff" providerId="ADAL" clId="{5DF3BF09-EC4F-4612-9BDD-81DB47F50572}" dt="2021-01-31T13:32:07.330" v="457" actId="1076"/>
          <ac:picMkLst>
            <pc:docMk/>
            <pc:sldMk cId="3965134947" sldId="301"/>
            <ac:picMk id="5" creationId="{A72E689A-8EDA-4C31-8F4C-B0ADE4D11304}"/>
          </ac:picMkLst>
        </pc:picChg>
      </pc:sldChg>
      <pc:sldChg chg="delSp modSp add">
        <pc:chgData name="Tegischer Lukas" userId="f78daebb-0565-485c-bd0e-1cd035e796ff" providerId="ADAL" clId="{5DF3BF09-EC4F-4612-9BDD-81DB47F50572}" dt="2021-01-31T13:38:00.391" v="656" actId="1076"/>
        <pc:sldMkLst>
          <pc:docMk/>
          <pc:sldMk cId="2877511876" sldId="302"/>
        </pc:sldMkLst>
        <pc:spChg chg="mod">
          <ac:chgData name="Tegischer Lukas" userId="f78daebb-0565-485c-bd0e-1cd035e796ff" providerId="ADAL" clId="{5DF3BF09-EC4F-4612-9BDD-81DB47F50572}" dt="2021-01-31T13:38:00.391" v="656" actId="1076"/>
          <ac:spMkLst>
            <pc:docMk/>
            <pc:sldMk cId="2877511876" sldId="302"/>
            <ac:spMk id="2" creationId="{DC2DD54C-D87C-481A-AA05-36AE05F2CF65}"/>
          </ac:spMkLst>
        </pc:spChg>
        <pc:spChg chg="del">
          <ac:chgData name="Tegischer Lukas" userId="f78daebb-0565-485c-bd0e-1cd035e796ff" providerId="ADAL" clId="{5DF3BF09-EC4F-4612-9BDD-81DB47F50572}" dt="2021-01-31T13:37:48.931" v="653" actId="478"/>
          <ac:spMkLst>
            <pc:docMk/>
            <pc:sldMk cId="2877511876" sldId="302"/>
            <ac:spMk id="3" creationId="{7AB17E93-4A58-4719-8F54-F25D0081F8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48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986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 Funktion: </a:t>
            </a:r>
            <a:r>
              <a:rPr lang="de-AT" sz="49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d</a:t>
            </a:r>
            <a:endParaRPr lang="de-AT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/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„</a:t>
                </a:r>
                <a:r>
                  <a:rPr lang="de-AT" i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 bedeutet, dass die Variable eines Terms nur mit dem Exponenten 1 auftritt: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3" y="135416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einer linearen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/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lineare Funktion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eine reelle Funktion der Form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𝑚𝑖𝑡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  <a:blipFill>
                <a:blip r:embed="rId5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/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/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/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>
            <a:extLst>
              <a:ext uri="{FF2B5EF4-FFF2-40B4-BE49-F238E27FC236}">
                <a16:creationId xmlns:a16="http://schemas.microsoft.com/office/drawing/2014/main" id="{5F6F887E-0383-4E9B-BC6E-0257CF65EA7D}"/>
              </a:ext>
            </a:extLst>
          </p:cNvPr>
          <p:cNvSpPr/>
          <p:nvPr/>
        </p:nvSpPr>
        <p:spPr>
          <a:xfrm>
            <a:off x="5455579" y="2780787"/>
            <a:ext cx="832206" cy="648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DA66C46-F314-4E7B-A087-D75B01CD8BD0}"/>
              </a:ext>
            </a:extLst>
          </p:cNvPr>
          <p:cNvSpPr/>
          <p:nvPr/>
        </p:nvSpPr>
        <p:spPr>
          <a:xfrm>
            <a:off x="3532598" y="4798214"/>
            <a:ext cx="616449" cy="644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D711979-3148-47A8-BEFA-D864565663B0}"/>
              </a:ext>
            </a:extLst>
          </p:cNvPr>
          <p:cNvSpPr/>
          <p:nvPr/>
        </p:nvSpPr>
        <p:spPr>
          <a:xfrm>
            <a:off x="6931632" y="4750495"/>
            <a:ext cx="793115" cy="771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6221BC8-BA80-49C8-98F4-99F56B2D5134}"/>
                  </a:ext>
                </a:extLst>
              </p:cNvPr>
              <p:cNvSpPr txBox="1"/>
              <p:nvPr/>
            </p:nvSpPr>
            <p:spPr>
              <a:xfrm>
                <a:off x="10037852" y="5887093"/>
                <a:ext cx="120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AT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6221BC8-BA80-49C8-98F4-99F56B2D5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52" y="5887093"/>
                <a:ext cx="12049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84DA116-E25A-482A-B48F-72018992F6B9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0640325" y="5229547"/>
            <a:ext cx="0" cy="657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2" grpId="0" animBg="1"/>
      <p:bldP spid="12" grpId="0" animBg="1"/>
      <p:bldP spid="13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d = Schnittpunkt mit der y-Achse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E09CFEC-15FC-4DCE-9792-EAC4965EE2E6}"/>
                  </a:ext>
                </a:extLst>
              </p:cNvPr>
              <p:cNvSpPr/>
              <p:nvPr/>
            </p:nvSpPr>
            <p:spPr>
              <a:xfrm>
                <a:off x="789397" y="961678"/>
                <a:ext cx="10613203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d ist der Funktionswert an der Stelle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=0: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de-AT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3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de-AT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d wird auch </a:t>
                </a:r>
                <a:r>
                  <a:rPr lang="de-AT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Ordinatenabschnitt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(oder y-Abschnitt) an und gibt den Wert des </a:t>
                </a:r>
                <a:r>
                  <a:rPr lang="de-AT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Schnittpunkts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Geraden mit der </a:t>
                </a:r>
                <a:r>
                  <a:rPr lang="de-AT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y-Achse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</a:t>
                </a:r>
                <a:endParaRPr lang="de-AT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E09CFEC-15FC-4DCE-9792-EAC4965EE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97" y="961678"/>
                <a:ext cx="10613203" cy="1261884"/>
              </a:xfrm>
              <a:prstGeom prst="rect">
                <a:avLst/>
              </a:prstGeom>
              <a:blipFill>
                <a:blip r:embed="rId4"/>
                <a:stretch>
                  <a:fillRect t="-2899" b="-38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222E3DFC-21FC-4373-A256-29C36A2ECF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86" t="19141" r="32921" b="8449"/>
          <a:stretch/>
        </p:blipFill>
        <p:spPr>
          <a:xfrm>
            <a:off x="789397" y="3053234"/>
            <a:ext cx="3758353" cy="3606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7B6FAF-4B16-4407-B671-AA5C6D210A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48" t="-86" r="31826" b="32885"/>
          <a:stretch/>
        </p:blipFill>
        <p:spPr>
          <a:xfrm>
            <a:off x="8162255" y="2950076"/>
            <a:ext cx="3628124" cy="3709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0E0055E-6B80-4291-8006-565148730B00}"/>
                  </a:ext>
                </a:extLst>
              </p:cNvPr>
              <p:cNvSpPr txBox="1"/>
              <p:nvPr/>
            </p:nvSpPr>
            <p:spPr>
              <a:xfrm>
                <a:off x="2002465" y="2328768"/>
                <a:ext cx="1767155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0E0055E-6B80-4291-8006-565148730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65" y="2328768"/>
                <a:ext cx="17671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D20A2B3-B0AC-4617-B978-9A7B3D69A044}"/>
                  </a:ext>
                </a:extLst>
              </p:cNvPr>
              <p:cNvSpPr txBox="1"/>
              <p:nvPr/>
            </p:nvSpPr>
            <p:spPr>
              <a:xfrm>
                <a:off x="5404533" y="2260259"/>
                <a:ext cx="1767155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de-AT" b="1" dirty="0">
                    <a:highlight>
                      <a:srgbClr val="FFFF00"/>
                    </a:highlight>
                  </a:rPr>
                  <a:t>Ursprung</a:t>
                </a:r>
                <a:endParaRPr lang="de-AT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D20A2B3-B0AC-4617-B978-9A7B3D69A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533" y="2260259"/>
                <a:ext cx="1767155" cy="830997"/>
              </a:xfrm>
              <a:prstGeom prst="rect">
                <a:avLst/>
              </a:prstGeom>
              <a:blipFill>
                <a:blip r:embed="rId8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EA47DFB-1655-4B34-AAD4-836CCE8C2671}"/>
                  </a:ext>
                </a:extLst>
              </p:cNvPr>
              <p:cNvSpPr txBox="1"/>
              <p:nvPr/>
            </p:nvSpPr>
            <p:spPr>
              <a:xfrm>
                <a:off x="8806601" y="2327339"/>
                <a:ext cx="1767155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EA47DFB-1655-4B34-AAD4-836CCE8C2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601" y="2327339"/>
                <a:ext cx="17671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ECA74E9E-A010-4465-8A68-396756C48E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301" r="36292" b="33604"/>
          <a:stretch/>
        </p:blipFill>
        <p:spPr>
          <a:xfrm>
            <a:off x="4932925" y="3258280"/>
            <a:ext cx="2710370" cy="31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D54C-D87C-481A-AA05-36AE05F2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54529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GEOGEBRA</a:t>
            </a:r>
          </a:p>
        </p:txBody>
      </p:sp>
    </p:spTree>
    <p:extLst>
      <p:ext uri="{BB962C8B-B14F-4D97-AF65-F5344CB8AC3E}">
        <p14:creationId xmlns:p14="http://schemas.microsoft.com/office/powerpoint/2010/main" val="287751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Zusammenhang: Wertetabelle und Funktionsgraph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1D06AB-7174-4D97-8DFE-DC4E461B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8" r="33369" b="8614"/>
          <a:stretch/>
        </p:blipFill>
        <p:spPr>
          <a:xfrm>
            <a:off x="811659" y="1163021"/>
            <a:ext cx="4658656" cy="5311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36071F77-CF45-47F4-8917-0300BBFBD075}"/>
                  </a:ext>
                </a:extLst>
              </p:cNvPr>
              <p:cNvSpPr/>
              <p:nvPr/>
            </p:nvSpPr>
            <p:spPr>
              <a:xfrm>
                <a:off x="5920410" y="1336514"/>
                <a:ext cx="5709936" cy="107087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d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der Stelle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 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Aus der Wertetabelle kannst du den Wert von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ablesen.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36071F77-CF45-47F4-8917-0300BBFBD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410" y="1336514"/>
                <a:ext cx="5709936" cy="1070871"/>
              </a:xfrm>
              <a:prstGeom prst="rect">
                <a:avLst/>
              </a:prstGeom>
              <a:blipFill>
                <a:blip r:embed="rId5"/>
                <a:stretch>
                  <a:fillRect l="-854" t="-2273" b="-79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9A96AB26-C794-4B07-8407-A7260CE65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568337"/>
                  </p:ext>
                </p:extLst>
              </p:nvPr>
            </p:nvGraphicFramePr>
            <p:xfrm>
              <a:off x="6441897" y="2754279"/>
              <a:ext cx="2558638" cy="38728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4843">
                      <a:extLst>
                        <a:ext uri="{9D8B030D-6E8A-4147-A177-3AD203B41FA5}">
                          <a16:colId xmlns:a16="http://schemas.microsoft.com/office/drawing/2014/main" val="1091326654"/>
                        </a:ext>
                      </a:extLst>
                    </a:gridCol>
                    <a:gridCol w="1833795">
                      <a:extLst>
                        <a:ext uri="{9D8B030D-6E8A-4147-A177-3AD203B41FA5}">
                          <a16:colId xmlns:a16="http://schemas.microsoft.com/office/drawing/2014/main" val="3653848423"/>
                        </a:ext>
                      </a:extLst>
                    </a:gridCol>
                  </a:tblGrid>
                  <a:tr h="587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AT" sz="20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de-AT" sz="20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AT" sz="20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97825020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-3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7403941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-2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51912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 dirty="0">
                              <a:effectLst/>
                            </a:rPr>
                            <a:t>-1</a:t>
                          </a: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6699583"/>
                      </a:ext>
                    </a:extLst>
                  </a:tr>
                  <a:tr h="6678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32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de-AT" sz="2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147750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1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86987220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2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523382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3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99131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9A96AB26-C794-4B07-8407-A7260CE65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568337"/>
                  </p:ext>
                </p:extLst>
              </p:nvPr>
            </p:nvGraphicFramePr>
            <p:xfrm>
              <a:off x="6441897" y="2754279"/>
              <a:ext cx="2558638" cy="38728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4843">
                      <a:extLst>
                        <a:ext uri="{9D8B030D-6E8A-4147-A177-3AD203B41FA5}">
                          <a16:colId xmlns:a16="http://schemas.microsoft.com/office/drawing/2014/main" val="1091326654"/>
                        </a:ext>
                      </a:extLst>
                    </a:gridCol>
                    <a:gridCol w="1833795">
                      <a:extLst>
                        <a:ext uri="{9D8B030D-6E8A-4147-A177-3AD203B41FA5}">
                          <a16:colId xmlns:a16="http://schemas.microsoft.com/office/drawing/2014/main" val="3653848423"/>
                        </a:ext>
                      </a:extLst>
                    </a:gridCol>
                  </a:tblGrid>
                  <a:tr h="58718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40" t="-1031" r="-257143" b="-569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39735" t="-1031" r="-1325" b="-5690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7825020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-3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7403941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-2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519126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 dirty="0">
                              <a:effectLst/>
                            </a:rPr>
                            <a:t>-1</a:t>
                          </a: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6699583"/>
                      </a:ext>
                    </a:extLst>
                  </a:tr>
                  <a:tr h="6678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32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de-AT" sz="2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1477506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1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86987220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2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5233826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3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9913195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42967A4-F98A-48DE-83F2-A464E945B19E}"/>
              </a:ext>
            </a:extLst>
          </p:cNvPr>
          <p:cNvCxnSpPr>
            <a:cxnSpLocks/>
          </p:cNvCxnSpPr>
          <p:nvPr/>
        </p:nvCxnSpPr>
        <p:spPr>
          <a:xfrm>
            <a:off x="3534310" y="4450615"/>
            <a:ext cx="3030877" cy="5118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Bsp.)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Bestimme den Wert des Parameters d.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D225FE-A0C0-402A-9715-2E0FB95E6D0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685" b="40990"/>
          <a:stretch/>
        </p:blipFill>
        <p:spPr bwMode="auto">
          <a:xfrm>
            <a:off x="684330" y="1600984"/>
            <a:ext cx="2860254" cy="3751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202F20-6221-46FD-8445-462DB7F3F930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7786" b="39794"/>
          <a:stretch/>
        </p:blipFill>
        <p:spPr bwMode="auto">
          <a:xfrm>
            <a:off x="3960302" y="1600984"/>
            <a:ext cx="3223460" cy="3751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4DA60E-A0B5-4902-A4B8-BA98C7ECC27E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70" b="51356"/>
          <a:stretch/>
        </p:blipFill>
        <p:spPr bwMode="auto">
          <a:xfrm>
            <a:off x="7599480" y="1693000"/>
            <a:ext cx="3965273" cy="3567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197</Words>
  <Application>Microsoft Office PowerPoint</Application>
  <PresentationFormat>Breitbild</PresentationFormat>
  <Paragraphs>36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Calibri</vt:lpstr>
      <vt:lpstr>Cambria Math</vt:lpstr>
      <vt:lpstr>Georgia</vt:lpstr>
      <vt:lpstr>Times New Roman</vt:lpstr>
      <vt:lpstr>Trebuchet MS</vt:lpstr>
      <vt:lpstr>Wingdings</vt:lpstr>
      <vt:lpstr>Holzart</vt:lpstr>
      <vt:lpstr>Lineare Funktion: Parameter d</vt:lpstr>
      <vt:lpstr>PowerPoint-Präsentation</vt:lpstr>
      <vt:lpstr>PowerPoint-Präsentation</vt:lpstr>
      <vt:lpstr>GEOGEBRA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2022-11-04T08:15:57Z</dcterms:modified>
</cp:coreProperties>
</file>