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324" r:id="rId3"/>
    <p:sldId id="397" r:id="rId4"/>
    <p:sldId id="398" r:id="rId5"/>
    <p:sldId id="399" r:id="rId6"/>
    <p:sldId id="400" r:id="rId7"/>
    <p:sldId id="401"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FDD44131-7DAA-4D66-9E7D-67B7995B255E}"/>
    <pc:docChg chg="undo redo custSel addSld delSld modSld sldOrd">
      <pc:chgData name="Tegischer Lukas" userId="f78daebb-0565-485c-bd0e-1cd035e796ff" providerId="ADAL" clId="{FDD44131-7DAA-4D66-9E7D-67B7995B255E}" dt="2022-04-11T16:44:04.168" v="915"/>
      <pc:docMkLst>
        <pc:docMk/>
      </pc:docMkLst>
      <pc:sldChg chg="modSp mod">
        <pc:chgData name="Tegischer Lukas" userId="f78daebb-0565-485c-bd0e-1cd035e796ff" providerId="ADAL" clId="{FDD44131-7DAA-4D66-9E7D-67B7995B255E}" dt="2022-04-11T16:12:16.047" v="29" actId="404"/>
        <pc:sldMkLst>
          <pc:docMk/>
          <pc:sldMk cId="336392357" sldId="256"/>
        </pc:sldMkLst>
        <pc:spChg chg="mod">
          <ac:chgData name="Tegischer Lukas" userId="f78daebb-0565-485c-bd0e-1cd035e796ff" providerId="ADAL" clId="{FDD44131-7DAA-4D66-9E7D-67B7995B255E}" dt="2022-04-11T16:12:16.047" v="29" actId="404"/>
          <ac:spMkLst>
            <pc:docMk/>
            <pc:sldMk cId="336392357" sldId="256"/>
            <ac:spMk id="2" creationId="{00000000-0000-0000-0000-000000000000}"/>
          </ac:spMkLst>
        </pc:spChg>
      </pc:sldChg>
      <pc:sldChg chg="addSp delSp modSp mod delAnim">
        <pc:chgData name="Tegischer Lukas" userId="f78daebb-0565-485c-bd0e-1cd035e796ff" providerId="ADAL" clId="{FDD44131-7DAA-4D66-9E7D-67B7995B255E}" dt="2022-04-11T16:16:58.696" v="269" actId="478"/>
        <pc:sldMkLst>
          <pc:docMk/>
          <pc:sldMk cId="2738696002" sldId="324"/>
        </pc:sldMkLst>
        <pc:spChg chg="mod">
          <ac:chgData name="Tegischer Lukas" userId="f78daebb-0565-485c-bd0e-1cd035e796ff" providerId="ADAL" clId="{FDD44131-7DAA-4D66-9E7D-67B7995B255E}" dt="2022-04-11T16:14:00.412" v="72" actId="1076"/>
          <ac:spMkLst>
            <pc:docMk/>
            <pc:sldMk cId="2738696002" sldId="324"/>
            <ac:spMk id="4" creationId="{C427B5BC-E2AB-4596-857C-DA06F86C68EB}"/>
          </ac:spMkLst>
        </pc:spChg>
        <pc:spChg chg="add mod">
          <ac:chgData name="Tegischer Lukas" userId="f78daebb-0565-485c-bd0e-1cd035e796ff" providerId="ADAL" clId="{FDD44131-7DAA-4D66-9E7D-67B7995B255E}" dt="2022-04-11T16:13:58.617" v="71" actId="1076"/>
          <ac:spMkLst>
            <pc:docMk/>
            <pc:sldMk cId="2738696002" sldId="324"/>
            <ac:spMk id="7" creationId="{93980A07-FDE8-4A6C-8737-A09EBE14F8E5}"/>
          </ac:spMkLst>
        </pc:spChg>
        <pc:spChg chg="del">
          <ac:chgData name="Tegischer Lukas" userId="f78daebb-0565-485c-bd0e-1cd035e796ff" providerId="ADAL" clId="{FDD44131-7DAA-4D66-9E7D-67B7995B255E}" dt="2022-04-11T16:12:22.037" v="30" actId="478"/>
          <ac:spMkLst>
            <pc:docMk/>
            <pc:sldMk cId="2738696002" sldId="324"/>
            <ac:spMk id="12" creationId="{4C20B794-593D-4202-92F3-D4407A1EC044}"/>
          </ac:spMkLst>
        </pc:spChg>
        <pc:spChg chg="del">
          <ac:chgData name="Tegischer Lukas" userId="f78daebb-0565-485c-bd0e-1cd035e796ff" providerId="ADAL" clId="{FDD44131-7DAA-4D66-9E7D-67B7995B255E}" dt="2022-04-11T16:12:22.913" v="31" actId="478"/>
          <ac:spMkLst>
            <pc:docMk/>
            <pc:sldMk cId="2738696002" sldId="324"/>
            <ac:spMk id="13" creationId="{7CA4CCE7-8A84-426E-989E-BD9259220CC1}"/>
          </ac:spMkLst>
        </pc:spChg>
        <pc:picChg chg="add del">
          <ac:chgData name="Tegischer Lukas" userId="f78daebb-0565-485c-bd0e-1cd035e796ff" providerId="ADAL" clId="{FDD44131-7DAA-4D66-9E7D-67B7995B255E}" dt="2022-04-11T16:16:58.696" v="269" actId="478"/>
          <ac:picMkLst>
            <pc:docMk/>
            <pc:sldMk cId="2738696002" sldId="324"/>
            <ac:picMk id="14" creationId="{053D7308-DE5D-4085-8981-CCF5F27D1668}"/>
          </ac:picMkLst>
        </pc:picChg>
      </pc:sldChg>
      <pc:sldChg chg="del">
        <pc:chgData name="Tegischer Lukas" userId="f78daebb-0565-485c-bd0e-1cd035e796ff" providerId="ADAL" clId="{FDD44131-7DAA-4D66-9E7D-67B7995B255E}" dt="2022-04-11T16:33:33.147" v="712" actId="47"/>
        <pc:sldMkLst>
          <pc:docMk/>
          <pc:sldMk cId="3785642135" sldId="348"/>
        </pc:sldMkLst>
      </pc:sldChg>
      <pc:sldChg chg="del">
        <pc:chgData name="Tegischer Lukas" userId="f78daebb-0565-485c-bd0e-1cd035e796ff" providerId="ADAL" clId="{FDD44131-7DAA-4D66-9E7D-67B7995B255E}" dt="2022-04-11T16:33:33.147" v="712" actId="47"/>
        <pc:sldMkLst>
          <pc:docMk/>
          <pc:sldMk cId="3924277000" sldId="353"/>
        </pc:sldMkLst>
      </pc:sldChg>
      <pc:sldChg chg="del">
        <pc:chgData name="Tegischer Lukas" userId="f78daebb-0565-485c-bd0e-1cd035e796ff" providerId="ADAL" clId="{FDD44131-7DAA-4D66-9E7D-67B7995B255E}" dt="2022-04-11T16:33:33.147" v="712" actId="47"/>
        <pc:sldMkLst>
          <pc:docMk/>
          <pc:sldMk cId="1894577095" sldId="354"/>
        </pc:sldMkLst>
      </pc:sldChg>
      <pc:sldChg chg="del">
        <pc:chgData name="Tegischer Lukas" userId="f78daebb-0565-485c-bd0e-1cd035e796ff" providerId="ADAL" clId="{FDD44131-7DAA-4D66-9E7D-67B7995B255E}" dt="2022-04-11T16:33:33.147" v="712" actId="47"/>
        <pc:sldMkLst>
          <pc:docMk/>
          <pc:sldMk cId="1310503968" sldId="355"/>
        </pc:sldMkLst>
      </pc:sldChg>
      <pc:sldChg chg="del">
        <pc:chgData name="Tegischer Lukas" userId="f78daebb-0565-485c-bd0e-1cd035e796ff" providerId="ADAL" clId="{FDD44131-7DAA-4D66-9E7D-67B7995B255E}" dt="2022-04-11T16:33:33.147" v="712" actId="47"/>
        <pc:sldMkLst>
          <pc:docMk/>
          <pc:sldMk cId="2207993389" sldId="366"/>
        </pc:sldMkLst>
      </pc:sldChg>
      <pc:sldChg chg="del">
        <pc:chgData name="Tegischer Lukas" userId="f78daebb-0565-485c-bd0e-1cd035e796ff" providerId="ADAL" clId="{FDD44131-7DAA-4D66-9E7D-67B7995B255E}" dt="2022-04-11T16:33:33.147" v="712" actId="47"/>
        <pc:sldMkLst>
          <pc:docMk/>
          <pc:sldMk cId="508993427" sldId="367"/>
        </pc:sldMkLst>
      </pc:sldChg>
      <pc:sldChg chg="del">
        <pc:chgData name="Tegischer Lukas" userId="f78daebb-0565-485c-bd0e-1cd035e796ff" providerId="ADAL" clId="{FDD44131-7DAA-4D66-9E7D-67B7995B255E}" dt="2022-04-11T16:33:33.147" v="712" actId="47"/>
        <pc:sldMkLst>
          <pc:docMk/>
          <pc:sldMk cId="1112780137" sldId="368"/>
        </pc:sldMkLst>
      </pc:sldChg>
      <pc:sldChg chg="del">
        <pc:chgData name="Tegischer Lukas" userId="f78daebb-0565-485c-bd0e-1cd035e796ff" providerId="ADAL" clId="{FDD44131-7DAA-4D66-9E7D-67B7995B255E}" dt="2022-04-11T16:33:33.147" v="712" actId="47"/>
        <pc:sldMkLst>
          <pc:docMk/>
          <pc:sldMk cId="1843791332" sldId="369"/>
        </pc:sldMkLst>
      </pc:sldChg>
      <pc:sldChg chg="del">
        <pc:chgData name="Tegischer Lukas" userId="f78daebb-0565-485c-bd0e-1cd035e796ff" providerId="ADAL" clId="{FDD44131-7DAA-4D66-9E7D-67B7995B255E}" dt="2022-04-11T16:33:33.147" v="712" actId="47"/>
        <pc:sldMkLst>
          <pc:docMk/>
          <pc:sldMk cId="3043499339" sldId="370"/>
        </pc:sldMkLst>
      </pc:sldChg>
      <pc:sldChg chg="del">
        <pc:chgData name="Tegischer Lukas" userId="f78daebb-0565-485c-bd0e-1cd035e796ff" providerId="ADAL" clId="{FDD44131-7DAA-4D66-9E7D-67B7995B255E}" dt="2022-04-11T16:33:33.147" v="712" actId="47"/>
        <pc:sldMkLst>
          <pc:docMk/>
          <pc:sldMk cId="2566979629" sldId="371"/>
        </pc:sldMkLst>
      </pc:sldChg>
      <pc:sldChg chg="del">
        <pc:chgData name="Tegischer Lukas" userId="f78daebb-0565-485c-bd0e-1cd035e796ff" providerId="ADAL" clId="{FDD44131-7DAA-4D66-9E7D-67B7995B255E}" dt="2022-04-11T16:33:33.147" v="712" actId="47"/>
        <pc:sldMkLst>
          <pc:docMk/>
          <pc:sldMk cId="2423451084" sldId="372"/>
        </pc:sldMkLst>
      </pc:sldChg>
      <pc:sldChg chg="del">
        <pc:chgData name="Tegischer Lukas" userId="f78daebb-0565-485c-bd0e-1cd035e796ff" providerId="ADAL" clId="{FDD44131-7DAA-4D66-9E7D-67B7995B255E}" dt="2022-04-11T16:33:33.147" v="712" actId="47"/>
        <pc:sldMkLst>
          <pc:docMk/>
          <pc:sldMk cId="2312616909" sldId="373"/>
        </pc:sldMkLst>
      </pc:sldChg>
      <pc:sldChg chg="addSp delSp modSp add mod">
        <pc:chgData name="Tegischer Lukas" userId="f78daebb-0565-485c-bd0e-1cd035e796ff" providerId="ADAL" clId="{FDD44131-7DAA-4D66-9E7D-67B7995B255E}" dt="2022-04-11T16:16:58.900" v="270" actId="478"/>
        <pc:sldMkLst>
          <pc:docMk/>
          <pc:sldMk cId="2025837772" sldId="374"/>
        </pc:sldMkLst>
        <pc:spChg chg="del mod">
          <ac:chgData name="Tegischer Lukas" userId="f78daebb-0565-485c-bd0e-1cd035e796ff" providerId="ADAL" clId="{FDD44131-7DAA-4D66-9E7D-67B7995B255E}" dt="2022-04-11T16:15:05.826" v="143" actId="478"/>
          <ac:spMkLst>
            <pc:docMk/>
            <pc:sldMk cId="2025837772" sldId="374"/>
            <ac:spMk id="4" creationId="{C427B5BC-E2AB-4596-857C-DA06F86C68EB}"/>
          </ac:spMkLst>
        </pc:spChg>
        <pc:spChg chg="add mod">
          <ac:chgData name="Tegischer Lukas" userId="f78daebb-0565-485c-bd0e-1cd035e796ff" providerId="ADAL" clId="{FDD44131-7DAA-4D66-9E7D-67B7995B255E}" dt="2022-04-11T16:15:07.823" v="144" actId="1076"/>
          <ac:spMkLst>
            <pc:docMk/>
            <pc:sldMk cId="2025837772" sldId="374"/>
            <ac:spMk id="6" creationId="{B9C6AA76-CF88-4E6D-89FE-A4E7F40505DC}"/>
          </ac:spMkLst>
        </pc:spChg>
        <pc:spChg chg="del">
          <ac:chgData name="Tegischer Lukas" userId="f78daebb-0565-485c-bd0e-1cd035e796ff" providerId="ADAL" clId="{FDD44131-7DAA-4D66-9E7D-67B7995B255E}" dt="2022-04-11T16:14:04.702" v="74" actId="478"/>
          <ac:spMkLst>
            <pc:docMk/>
            <pc:sldMk cId="2025837772" sldId="374"/>
            <ac:spMk id="7" creationId="{93980A07-FDE8-4A6C-8737-A09EBE14F8E5}"/>
          </ac:spMkLst>
        </pc:spChg>
        <pc:picChg chg="add del">
          <ac:chgData name="Tegischer Lukas" userId="f78daebb-0565-485c-bd0e-1cd035e796ff" providerId="ADAL" clId="{FDD44131-7DAA-4D66-9E7D-67B7995B255E}" dt="2022-04-11T16:16:58.900" v="270" actId="478"/>
          <ac:picMkLst>
            <pc:docMk/>
            <pc:sldMk cId="2025837772" sldId="374"/>
            <ac:picMk id="14" creationId="{053D7308-DE5D-4085-8981-CCF5F27D1668}"/>
          </ac:picMkLst>
        </pc:picChg>
      </pc:sldChg>
      <pc:sldChg chg="addSp delSp modSp add mod modAnim">
        <pc:chgData name="Tegischer Lukas" userId="f78daebb-0565-485c-bd0e-1cd035e796ff" providerId="ADAL" clId="{FDD44131-7DAA-4D66-9E7D-67B7995B255E}" dt="2022-04-11T16:20:16.808" v="335" actId="113"/>
        <pc:sldMkLst>
          <pc:docMk/>
          <pc:sldMk cId="4092045795" sldId="375"/>
        </pc:sldMkLst>
        <pc:spChg chg="del mod">
          <ac:chgData name="Tegischer Lukas" userId="f78daebb-0565-485c-bd0e-1cd035e796ff" providerId="ADAL" clId="{FDD44131-7DAA-4D66-9E7D-67B7995B255E}" dt="2022-04-11T16:16:22.737" v="254" actId="478"/>
          <ac:spMkLst>
            <pc:docMk/>
            <pc:sldMk cId="4092045795" sldId="375"/>
            <ac:spMk id="4" creationId="{C427B5BC-E2AB-4596-857C-DA06F86C68EB}"/>
          </ac:spMkLst>
        </pc:spChg>
        <pc:spChg chg="add mod">
          <ac:chgData name="Tegischer Lukas" userId="f78daebb-0565-485c-bd0e-1cd035e796ff" providerId="ADAL" clId="{FDD44131-7DAA-4D66-9E7D-67B7995B255E}" dt="2022-04-11T16:20:16.808" v="335" actId="113"/>
          <ac:spMkLst>
            <pc:docMk/>
            <pc:sldMk cId="4092045795" sldId="375"/>
            <ac:spMk id="6" creationId="{5BBB6A71-840B-4279-BAFF-0089C11F1BC3}"/>
          </ac:spMkLst>
        </pc:spChg>
        <pc:spChg chg="del">
          <ac:chgData name="Tegischer Lukas" userId="f78daebb-0565-485c-bd0e-1cd035e796ff" providerId="ADAL" clId="{FDD44131-7DAA-4D66-9E7D-67B7995B255E}" dt="2022-04-11T16:15:31.680" v="201" actId="478"/>
          <ac:spMkLst>
            <pc:docMk/>
            <pc:sldMk cId="4092045795" sldId="375"/>
            <ac:spMk id="7" creationId="{93980A07-FDE8-4A6C-8737-A09EBE14F8E5}"/>
          </ac:spMkLst>
        </pc:spChg>
        <pc:spChg chg="add del mod">
          <ac:chgData name="Tegischer Lukas" userId="f78daebb-0565-485c-bd0e-1cd035e796ff" providerId="ADAL" clId="{FDD44131-7DAA-4D66-9E7D-67B7995B255E}" dt="2022-04-11T16:17:26.291" v="278" actId="478"/>
          <ac:spMkLst>
            <pc:docMk/>
            <pc:sldMk cId="4092045795" sldId="375"/>
            <ac:spMk id="8" creationId="{AD70E464-E55E-49C6-8E7B-5FE499E06C78}"/>
          </ac:spMkLst>
        </pc:spChg>
        <pc:spChg chg="add mod">
          <ac:chgData name="Tegischer Lukas" userId="f78daebb-0565-485c-bd0e-1cd035e796ff" providerId="ADAL" clId="{FDD44131-7DAA-4D66-9E7D-67B7995B255E}" dt="2022-04-11T16:20:07.862" v="334" actId="20577"/>
          <ac:spMkLst>
            <pc:docMk/>
            <pc:sldMk cId="4092045795" sldId="375"/>
            <ac:spMk id="9" creationId="{B523D3ED-A8BC-4493-9476-CBBC0862B563}"/>
          </ac:spMkLst>
        </pc:spChg>
        <pc:spChg chg="add del mod">
          <ac:chgData name="Tegischer Lukas" userId="f78daebb-0565-485c-bd0e-1cd035e796ff" providerId="ADAL" clId="{FDD44131-7DAA-4D66-9E7D-67B7995B255E}" dt="2022-04-11T16:17:48.642" v="284" actId="21"/>
          <ac:spMkLst>
            <pc:docMk/>
            <pc:sldMk cId="4092045795" sldId="375"/>
            <ac:spMk id="11" creationId="{8CB10423-E03E-410B-9C05-9EB468BE6048}"/>
          </ac:spMkLst>
        </pc:spChg>
        <pc:picChg chg="del">
          <ac:chgData name="Tegischer Lukas" userId="f78daebb-0565-485c-bd0e-1cd035e796ff" providerId="ADAL" clId="{FDD44131-7DAA-4D66-9E7D-67B7995B255E}" dt="2022-04-11T16:16:47.148" v="266" actId="478"/>
          <ac:picMkLst>
            <pc:docMk/>
            <pc:sldMk cId="4092045795" sldId="375"/>
            <ac:picMk id="14" creationId="{053D7308-DE5D-4085-8981-CCF5F27D1668}"/>
          </ac:picMkLst>
        </pc:picChg>
      </pc:sldChg>
      <pc:sldChg chg="addSp delSp modSp add mod ord modAnim">
        <pc:chgData name="Tegischer Lukas" userId="f78daebb-0565-485c-bd0e-1cd035e796ff" providerId="ADAL" clId="{FDD44131-7DAA-4D66-9E7D-67B7995B255E}" dt="2022-04-11T16:25:34.164" v="480"/>
        <pc:sldMkLst>
          <pc:docMk/>
          <pc:sldMk cId="3376764983" sldId="376"/>
        </pc:sldMkLst>
        <pc:spChg chg="add mod">
          <ac:chgData name="Tegischer Lukas" userId="f78daebb-0565-485c-bd0e-1cd035e796ff" providerId="ADAL" clId="{FDD44131-7DAA-4D66-9E7D-67B7995B255E}" dt="2022-04-11T16:24:59.903" v="459" actId="20577"/>
          <ac:spMkLst>
            <pc:docMk/>
            <pc:sldMk cId="3376764983" sldId="376"/>
            <ac:spMk id="5" creationId="{834A1121-4847-496E-BA55-9EB5A520BC6A}"/>
          </ac:spMkLst>
        </pc:spChg>
        <pc:spChg chg="del">
          <ac:chgData name="Tegischer Lukas" userId="f78daebb-0565-485c-bd0e-1cd035e796ff" providerId="ADAL" clId="{FDD44131-7DAA-4D66-9E7D-67B7995B255E}" dt="2022-04-11T16:19:24.379" v="309" actId="478"/>
          <ac:spMkLst>
            <pc:docMk/>
            <pc:sldMk cId="3376764983" sldId="376"/>
            <ac:spMk id="6" creationId="{B9C6AA76-CF88-4E6D-89FE-A4E7F40505DC}"/>
          </ac:spMkLst>
        </pc:spChg>
      </pc:sldChg>
      <pc:sldChg chg="addSp delSp modSp add mod delAnim modAnim">
        <pc:chgData name="Tegischer Lukas" userId="f78daebb-0565-485c-bd0e-1cd035e796ff" providerId="ADAL" clId="{FDD44131-7DAA-4D66-9E7D-67B7995B255E}" dt="2022-04-11T16:19:04.816" v="308"/>
        <pc:sldMkLst>
          <pc:docMk/>
          <pc:sldMk cId="2865861909" sldId="377"/>
        </pc:sldMkLst>
        <pc:spChg chg="add mod">
          <ac:chgData name="Tegischer Lukas" userId="f78daebb-0565-485c-bd0e-1cd035e796ff" providerId="ADAL" clId="{FDD44131-7DAA-4D66-9E7D-67B7995B255E}" dt="2022-04-11T16:18:21.608" v="295" actId="1582"/>
          <ac:spMkLst>
            <pc:docMk/>
            <pc:sldMk cId="2865861909" sldId="377"/>
            <ac:spMk id="4" creationId="{C13F5052-0CB2-421A-9B3F-D3AF942F6CBB}"/>
          </ac:spMkLst>
        </pc:spChg>
        <pc:spChg chg="del">
          <ac:chgData name="Tegischer Lukas" userId="f78daebb-0565-485c-bd0e-1cd035e796ff" providerId="ADAL" clId="{FDD44131-7DAA-4D66-9E7D-67B7995B255E}" dt="2022-04-11T16:17:59.213" v="287" actId="478"/>
          <ac:spMkLst>
            <pc:docMk/>
            <pc:sldMk cId="2865861909" sldId="377"/>
            <ac:spMk id="6" creationId="{5BBB6A71-840B-4279-BAFF-0089C11F1BC3}"/>
          </ac:spMkLst>
        </pc:spChg>
        <pc:spChg chg="add mod">
          <ac:chgData name="Tegischer Lukas" userId="f78daebb-0565-485c-bd0e-1cd035e796ff" providerId="ADAL" clId="{FDD44131-7DAA-4D66-9E7D-67B7995B255E}" dt="2022-04-11T16:18:55.648" v="305" actId="20577"/>
          <ac:spMkLst>
            <pc:docMk/>
            <pc:sldMk cId="2865861909" sldId="377"/>
            <ac:spMk id="7" creationId="{AA56A15C-9FE9-44F4-ACFF-8BA9050CD96D}"/>
          </ac:spMkLst>
        </pc:spChg>
        <pc:spChg chg="del">
          <ac:chgData name="Tegischer Lukas" userId="f78daebb-0565-485c-bd0e-1cd035e796ff" providerId="ADAL" clId="{FDD44131-7DAA-4D66-9E7D-67B7995B255E}" dt="2022-04-11T16:17:59.531" v="288" actId="478"/>
          <ac:spMkLst>
            <pc:docMk/>
            <pc:sldMk cId="2865861909" sldId="377"/>
            <ac:spMk id="9" creationId="{B523D3ED-A8BC-4493-9476-CBBC0862B563}"/>
          </ac:spMkLst>
        </pc:spChg>
      </pc:sldChg>
      <pc:sldChg chg="addSp delSp modSp new mod">
        <pc:chgData name="Tegischer Lukas" userId="f78daebb-0565-485c-bd0e-1cd035e796ff" providerId="ADAL" clId="{FDD44131-7DAA-4D66-9E7D-67B7995B255E}" dt="2022-04-11T16:43:37.154" v="914" actId="1076"/>
        <pc:sldMkLst>
          <pc:docMk/>
          <pc:sldMk cId="3892961303" sldId="378"/>
        </pc:sldMkLst>
        <pc:spChg chg="del">
          <ac:chgData name="Tegischer Lukas" userId="f78daebb-0565-485c-bd0e-1cd035e796ff" providerId="ADAL" clId="{FDD44131-7DAA-4D66-9E7D-67B7995B255E}" dt="2022-04-11T16:20:29.417" v="338" actId="478"/>
          <ac:spMkLst>
            <pc:docMk/>
            <pc:sldMk cId="3892961303" sldId="378"/>
            <ac:spMk id="2" creationId="{4DBD9996-3916-4FA1-96C2-C8E4D3589753}"/>
          </ac:spMkLst>
        </pc:spChg>
        <pc:spChg chg="del">
          <ac:chgData name="Tegischer Lukas" userId="f78daebb-0565-485c-bd0e-1cd035e796ff" providerId="ADAL" clId="{FDD44131-7DAA-4D66-9E7D-67B7995B255E}" dt="2022-04-11T16:20:28.877" v="337" actId="478"/>
          <ac:spMkLst>
            <pc:docMk/>
            <pc:sldMk cId="3892961303" sldId="378"/>
            <ac:spMk id="3" creationId="{56F1D28D-A3DD-4366-A0D0-D7ABD0F582C6}"/>
          </ac:spMkLst>
        </pc:spChg>
        <pc:spChg chg="add del mod">
          <ac:chgData name="Tegischer Lukas" userId="f78daebb-0565-485c-bd0e-1cd035e796ff" providerId="ADAL" clId="{FDD44131-7DAA-4D66-9E7D-67B7995B255E}" dt="2022-04-11T16:43:21.871" v="907" actId="478"/>
          <ac:spMkLst>
            <pc:docMk/>
            <pc:sldMk cId="3892961303" sldId="378"/>
            <ac:spMk id="4" creationId="{23994922-00A3-43FE-A1D2-DC3C43171571}"/>
          </ac:spMkLst>
        </pc:spChg>
        <pc:spChg chg="add mod">
          <ac:chgData name="Tegischer Lukas" userId="f78daebb-0565-485c-bd0e-1cd035e796ff" providerId="ADAL" clId="{FDD44131-7DAA-4D66-9E7D-67B7995B255E}" dt="2022-04-11T16:43:34.208" v="913" actId="1076"/>
          <ac:spMkLst>
            <pc:docMk/>
            <pc:sldMk cId="3892961303" sldId="378"/>
            <ac:spMk id="7" creationId="{8CAD82A5-A545-483A-900B-A6963155702F}"/>
          </ac:spMkLst>
        </pc:spChg>
        <pc:graphicFrameChg chg="add mod modGraphic">
          <ac:chgData name="Tegischer Lukas" userId="f78daebb-0565-485c-bd0e-1cd035e796ff" providerId="ADAL" clId="{FDD44131-7DAA-4D66-9E7D-67B7995B255E}" dt="2022-04-11T16:43:37.154" v="914" actId="1076"/>
          <ac:graphicFrameMkLst>
            <pc:docMk/>
            <pc:sldMk cId="3892961303" sldId="378"/>
            <ac:graphicFrameMk id="5" creationId="{405D672D-83C3-467B-95A6-CC8372FD4B15}"/>
          </ac:graphicFrameMkLst>
        </pc:graphicFrameChg>
      </pc:sldChg>
      <pc:sldChg chg="addSp delSp modSp add mod modAnim">
        <pc:chgData name="Tegischer Lukas" userId="f78daebb-0565-485c-bd0e-1cd035e796ff" providerId="ADAL" clId="{FDD44131-7DAA-4D66-9E7D-67B7995B255E}" dt="2022-04-11T16:24:03.553" v="436"/>
        <pc:sldMkLst>
          <pc:docMk/>
          <pc:sldMk cId="4227939111" sldId="379"/>
        </pc:sldMkLst>
        <pc:spChg chg="mod">
          <ac:chgData name="Tegischer Lukas" userId="f78daebb-0565-485c-bd0e-1cd035e796ff" providerId="ADAL" clId="{FDD44131-7DAA-4D66-9E7D-67B7995B255E}" dt="2022-04-11T16:22:06.783" v="361" actId="122"/>
          <ac:spMkLst>
            <pc:docMk/>
            <pc:sldMk cId="4227939111" sldId="379"/>
            <ac:spMk id="4" creationId="{23994922-00A3-43FE-A1D2-DC3C43171571}"/>
          </ac:spMkLst>
        </pc:spChg>
        <pc:spChg chg="add mod">
          <ac:chgData name="Tegischer Lukas" userId="f78daebb-0565-485c-bd0e-1cd035e796ff" providerId="ADAL" clId="{FDD44131-7DAA-4D66-9E7D-67B7995B255E}" dt="2022-04-11T16:22:42.921" v="370" actId="1076"/>
          <ac:spMkLst>
            <pc:docMk/>
            <pc:sldMk cId="4227939111" sldId="379"/>
            <ac:spMk id="6" creationId="{D182D0C8-9D6C-413C-98C3-462915193B51}"/>
          </ac:spMkLst>
        </pc:spChg>
        <pc:spChg chg="add mod">
          <ac:chgData name="Tegischer Lukas" userId="f78daebb-0565-485c-bd0e-1cd035e796ff" providerId="ADAL" clId="{FDD44131-7DAA-4D66-9E7D-67B7995B255E}" dt="2022-04-11T16:23:20.978" v="422" actId="20577"/>
          <ac:spMkLst>
            <pc:docMk/>
            <pc:sldMk cId="4227939111" sldId="379"/>
            <ac:spMk id="7" creationId="{4F4068E2-EF73-4F6F-81DC-F801BE8579BD}"/>
          </ac:spMkLst>
        </pc:spChg>
        <pc:spChg chg="add mod">
          <ac:chgData name="Tegischer Lukas" userId="f78daebb-0565-485c-bd0e-1cd035e796ff" providerId="ADAL" clId="{FDD44131-7DAA-4D66-9E7D-67B7995B255E}" dt="2022-04-11T16:23:39.268" v="427" actId="1076"/>
          <ac:spMkLst>
            <pc:docMk/>
            <pc:sldMk cId="4227939111" sldId="379"/>
            <ac:spMk id="9" creationId="{64AA8B57-00F6-46A5-BAEC-3704490A7D34}"/>
          </ac:spMkLst>
        </pc:spChg>
        <pc:spChg chg="add mod">
          <ac:chgData name="Tegischer Lukas" userId="f78daebb-0565-485c-bd0e-1cd035e796ff" providerId="ADAL" clId="{FDD44131-7DAA-4D66-9E7D-67B7995B255E}" dt="2022-04-11T16:23:53.468" v="433" actId="1076"/>
          <ac:spMkLst>
            <pc:docMk/>
            <pc:sldMk cId="4227939111" sldId="379"/>
            <ac:spMk id="11" creationId="{CD87A8FD-75AE-4D58-84C8-2F531F2CF890}"/>
          </ac:spMkLst>
        </pc:spChg>
        <pc:graphicFrameChg chg="del">
          <ac:chgData name="Tegischer Lukas" userId="f78daebb-0565-485c-bd0e-1cd035e796ff" providerId="ADAL" clId="{FDD44131-7DAA-4D66-9E7D-67B7995B255E}" dt="2022-04-11T16:21:40.008" v="357" actId="478"/>
          <ac:graphicFrameMkLst>
            <pc:docMk/>
            <pc:sldMk cId="4227939111" sldId="379"/>
            <ac:graphicFrameMk id="5" creationId="{405D672D-83C3-467B-95A6-CC8372FD4B15}"/>
          </ac:graphicFrameMkLst>
        </pc:graphicFrameChg>
      </pc:sldChg>
      <pc:sldChg chg="modSp add">
        <pc:chgData name="Tegischer Lukas" userId="f78daebb-0565-485c-bd0e-1cd035e796ff" providerId="ADAL" clId="{FDD44131-7DAA-4D66-9E7D-67B7995B255E}" dt="2022-04-11T16:25:26.946" v="478" actId="20577"/>
        <pc:sldMkLst>
          <pc:docMk/>
          <pc:sldMk cId="3359074548" sldId="380"/>
        </pc:sldMkLst>
        <pc:spChg chg="mod">
          <ac:chgData name="Tegischer Lukas" userId="f78daebb-0565-485c-bd0e-1cd035e796ff" providerId="ADAL" clId="{FDD44131-7DAA-4D66-9E7D-67B7995B255E}" dt="2022-04-11T16:25:26.946" v="478" actId="20577"/>
          <ac:spMkLst>
            <pc:docMk/>
            <pc:sldMk cId="3359074548" sldId="380"/>
            <ac:spMk id="5" creationId="{834A1121-4847-496E-BA55-9EB5A520BC6A}"/>
          </ac:spMkLst>
        </pc:spChg>
      </pc:sldChg>
      <pc:sldChg chg="addSp delSp modSp add mod">
        <pc:chgData name="Tegischer Lukas" userId="f78daebb-0565-485c-bd0e-1cd035e796ff" providerId="ADAL" clId="{FDD44131-7DAA-4D66-9E7D-67B7995B255E}" dt="2022-04-11T16:43:09.717" v="904" actId="1076"/>
        <pc:sldMkLst>
          <pc:docMk/>
          <pc:sldMk cId="3454483996" sldId="381"/>
        </pc:sldMkLst>
        <pc:spChg chg="del">
          <ac:chgData name="Tegischer Lukas" userId="f78daebb-0565-485c-bd0e-1cd035e796ff" providerId="ADAL" clId="{FDD44131-7DAA-4D66-9E7D-67B7995B255E}" dt="2022-04-11T16:26:36.544" v="597" actId="478"/>
          <ac:spMkLst>
            <pc:docMk/>
            <pc:sldMk cId="3454483996" sldId="381"/>
            <ac:spMk id="4" creationId="{23994922-00A3-43FE-A1D2-DC3C43171571}"/>
          </ac:spMkLst>
        </pc:spChg>
        <pc:spChg chg="add mod">
          <ac:chgData name="Tegischer Lukas" userId="f78daebb-0565-485c-bd0e-1cd035e796ff" providerId="ADAL" clId="{FDD44131-7DAA-4D66-9E7D-67B7995B255E}" dt="2022-04-11T16:43:09.717" v="904" actId="1076"/>
          <ac:spMkLst>
            <pc:docMk/>
            <pc:sldMk cId="3454483996" sldId="381"/>
            <ac:spMk id="6" creationId="{08F00804-07FD-4208-9788-D870B4767E88}"/>
          </ac:spMkLst>
        </pc:spChg>
        <pc:graphicFrameChg chg="mod modGraphic">
          <ac:chgData name="Tegischer Lukas" userId="f78daebb-0565-485c-bd0e-1cd035e796ff" providerId="ADAL" clId="{FDD44131-7DAA-4D66-9E7D-67B7995B255E}" dt="2022-04-11T16:42:57.283" v="898" actId="1076"/>
          <ac:graphicFrameMkLst>
            <pc:docMk/>
            <pc:sldMk cId="3454483996" sldId="381"/>
            <ac:graphicFrameMk id="5" creationId="{405D672D-83C3-467B-95A6-CC8372FD4B15}"/>
          </ac:graphicFrameMkLst>
        </pc:graphicFrameChg>
      </pc:sldChg>
      <pc:sldChg chg="addSp delSp modSp add mod delAnim modAnim">
        <pc:chgData name="Tegischer Lukas" userId="f78daebb-0565-485c-bd0e-1cd035e796ff" providerId="ADAL" clId="{FDD44131-7DAA-4D66-9E7D-67B7995B255E}" dt="2022-04-11T16:31:49.306" v="675" actId="403"/>
        <pc:sldMkLst>
          <pc:docMk/>
          <pc:sldMk cId="2889453575" sldId="382"/>
        </pc:sldMkLst>
        <pc:spChg chg="mod">
          <ac:chgData name="Tegischer Lukas" userId="f78daebb-0565-485c-bd0e-1cd035e796ff" providerId="ADAL" clId="{FDD44131-7DAA-4D66-9E7D-67B7995B255E}" dt="2022-04-11T16:31:32.828" v="671" actId="1076"/>
          <ac:spMkLst>
            <pc:docMk/>
            <pc:sldMk cId="2889453575" sldId="382"/>
            <ac:spMk id="4" creationId="{23994922-00A3-43FE-A1D2-DC3C43171571}"/>
          </ac:spMkLst>
        </pc:spChg>
        <pc:spChg chg="del">
          <ac:chgData name="Tegischer Lukas" userId="f78daebb-0565-485c-bd0e-1cd035e796ff" providerId="ADAL" clId="{FDD44131-7DAA-4D66-9E7D-67B7995B255E}" dt="2022-04-11T16:29:49.149" v="637" actId="478"/>
          <ac:spMkLst>
            <pc:docMk/>
            <pc:sldMk cId="2889453575" sldId="382"/>
            <ac:spMk id="6" creationId="{D182D0C8-9D6C-413C-98C3-462915193B51}"/>
          </ac:spMkLst>
        </pc:spChg>
        <pc:spChg chg="del">
          <ac:chgData name="Tegischer Lukas" userId="f78daebb-0565-485c-bd0e-1cd035e796ff" providerId="ADAL" clId="{FDD44131-7DAA-4D66-9E7D-67B7995B255E}" dt="2022-04-11T16:29:49.943" v="638" actId="478"/>
          <ac:spMkLst>
            <pc:docMk/>
            <pc:sldMk cId="2889453575" sldId="382"/>
            <ac:spMk id="7" creationId="{4F4068E2-EF73-4F6F-81DC-F801BE8579BD}"/>
          </ac:spMkLst>
        </pc:spChg>
        <pc:spChg chg="add mod">
          <ac:chgData name="Tegischer Lukas" userId="f78daebb-0565-485c-bd0e-1cd035e796ff" providerId="ADAL" clId="{FDD44131-7DAA-4D66-9E7D-67B7995B255E}" dt="2022-04-11T16:31:49.306" v="675" actId="403"/>
          <ac:spMkLst>
            <pc:docMk/>
            <pc:sldMk cId="2889453575" sldId="382"/>
            <ac:spMk id="8" creationId="{CA7C5C22-3851-48B3-B2CC-E5439C152111}"/>
          </ac:spMkLst>
        </pc:spChg>
        <pc:spChg chg="del">
          <ac:chgData name="Tegischer Lukas" userId="f78daebb-0565-485c-bd0e-1cd035e796ff" providerId="ADAL" clId="{FDD44131-7DAA-4D66-9E7D-67B7995B255E}" dt="2022-04-11T16:29:51.355" v="639" actId="478"/>
          <ac:spMkLst>
            <pc:docMk/>
            <pc:sldMk cId="2889453575" sldId="382"/>
            <ac:spMk id="9" creationId="{64AA8B57-00F6-46A5-BAEC-3704490A7D34}"/>
          </ac:spMkLst>
        </pc:spChg>
        <pc:spChg chg="del">
          <ac:chgData name="Tegischer Lukas" userId="f78daebb-0565-485c-bd0e-1cd035e796ff" providerId="ADAL" clId="{FDD44131-7DAA-4D66-9E7D-67B7995B255E}" dt="2022-04-11T16:29:52.448" v="640" actId="478"/>
          <ac:spMkLst>
            <pc:docMk/>
            <pc:sldMk cId="2889453575" sldId="382"/>
            <ac:spMk id="11" creationId="{CD87A8FD-75AE-4D58-84C8-2F531F2CF890}"/>
          </ac:spMkLst>
        </pc:spChg>
      </pc:sldChg>
      <pc:sldChg chg="delSp add del mod delAnim">
        <pc:chgData name="Tegischer Lukas" userId="f78daebb-0565-485c-bd0e-1cd035e796ff" providerId="ADAL" clId="{FDD44131-7DAA-4D66-9E7D-67B7995B255E}" dt="2022-04-11T16:32:43.895" v="699" actId="47"/>
        <pc:sldMkLst>
          <pc:docMk/>
          <pc:sldMk cId="418839328" sldId="383"/>
        </pc:sldMkLst>
        <pc:spChg chg="del">
          <ac:chgData name="Tegischer Lukas" userId="f78daebb-0565-485c-bd0e-1cd035e796ff" providerId="ADAL" clId="{FDD44131-7DAA-4D66-9E7D-67B7995B255E}" dt="2022-04-11T16:31:52.890" v="676" actId="478"/>
          <ac:spMkLst>
            <pc:docMk/>
            <pc:sldMk cId="418839328" sldId="383"/>
            <ac:spMk id="5" creationId="{834A1121-4847-496E-BA55-9EB5A520BC6A}"/>
          </ac:spMkLst>
        </pc:spChg>
      </pc:sldChg>
      <pc:sldChg chg="addSp modSp add mod">
        <pc:chgData name="Tegischer Lukas" userId="f78daebb-0565-485c-bd0e-1cd035e796ff" providerId="ADAL" clId="{FDD44131-7DAA-4D66-9E7D-67B7995B255E}" dt="2022-04-11T16:42:42.825" v="896" actId="1076"/>
        <pc:sldMkLst>
          <pc:docMk/>
          <pc:sldMk cId="1393937610" sldId="384"/>
        </pc:sldMkLst>
        <pc:spChg chg="add mod">
          <ac:chgData name="Tegischer Lukas" userId="f78daebb-0565-485c-bd0e-1cd035e796ff" providerId="ADAL" clId="{FDD44131-7DAA-4D66-9E7D-67B7995B255E}" dt="2022-04-11T16:42:42.825" v="896" actId="1076"/>
          <ac:spMkLst>
            <pc:docMk/>
            <pc:sldMk cId="1393937610" sldId="384"/>
            <ac:spMk id="4" creationId="{2AC66C3B-9ECC-4A4B-BE7C-C3CB2AA8F54D}"/>
          </ac:spMkLst>
        </pc:spChg>
        <pc:graphicFrameChg chg="mod modGraphic">
          <ac:chgData name="Tegischer Lukas" userId="f78daebb-0565-485c-bd0e-1cd035e796ff" providerId="ADAL" clId="{FDD44131-7DAA-4D66-9E7D-67B7995B255E}" dt="2022-04-11T16:42:34.987" v="890" actId="1076"/>
          <ac:graphicFrameMkLst>
            <pc:docMk/>
            <pc:sldMk cId="1393937610" sldId="384"/>
            <ac:graphicFrameMk id="5" creationId="{405D672D-83C3-467B-95A6-CC8372FD4B15}"/>
          </ac:graphicFrameMkLst>
        </pc:graphicFrameChg>
      </pc:sldChg>
      <pc:sldChg chg="modSp add">
        <pc:chgData name="Tegischer Lukas" userId="f78daebb-0565-485c-bd0e-1cd035e796ff" providerId="ADAL" clId="{FDD44131-7DAA-4D66-9E7D-67B7995B255E}" dt="2022-04-11T16:32:32.710" v="698" actId="207"/>
        <pc:sldMkLst>
          <pc:docMk/>
          <pc:sldMk cId="4266368926" sldId="385"/>
        </pc:sldMkLst>
        <pc:spChg chg="mod">
          <ac:chgData name="Tegischer Lukas" userId="f78daebb-0565-485c-bd0e-1cd035e796ff" providerId="ADAL" clId="{FDD44131-7DAA-4D66-9E7D-67B7995B255E}" dt="2022-04-11T16:32:32.710" v="698" actId="207"/>
          <ac:spMkLst>
            <pc:docMk/>
            <pc:sldMk cId="4266368926" sldId="385"/>
            <ac:spMk id="5" creationId="{834A1121-4847-496E-BA55-9EB5A520BC6A}"/>
          </ac:spMkLst>
        </pc:spChg>
      </pc:sldChg>
      <pc:sldChg chg="addSp delSp modSp add mod delAnim modAnim">
        <pc:chgData name="Tegischer Lukas" userId="f78daebb-0565-485c-bd0e-1cd035e796ff" providerId="ADAL" clId="{FDD44131-7DAA-4D66-9E7D-67B7995B255E}" dt="2022-04-11T16:35:00.196" v="730"/>
        <pc:sldMkLst>
          <pc:docMk/>
          <pc:sldMk cId="2827705079" sldId="386"/>
        </pc:sldMkLst>
        <pc:spChg chg="mod">
          <ac:chgData name="Tegischer Lukas" userId="f78daebb-0565-485c-bd0e-1cd035e796ff" providerId="ADAL" clId="{FDD44131-7DAA-4D66-9E7D-67B7995B255E}" dt="2022-04-11T16:34:50.125" v="727" actId="1076"/>
          <ac:spMkLst>
            <pc:docMk/>
            <pc:sldMk cId="2827705079" sldId="386"/>
            <ac:spMk id="4" creationId="{23994922-00A3-43FE-A1D2-DC3C43171571}"/>
          </ac:spMkLst>
        </pc:spChg>
        <pc:spChg chg="add mod">
          <ac:chgData name="Tegischer Lukas" userId="f78daebb-0565-485c-bd0e-1cd035e796ff" providerId="ADAL" clId="{FDD44131-7DAA-4D66-9E7D-67B7995B255E}" dt="2022-04-11T16:34:47.416" v="726" actId="1076"/>
          <ac:spMkLst>
            <pc:docMk/>
            <pc:sldMk cId="2827705079" sldId="386"/>
            <ac:spMk id="5" creationId="{24887CA5-AC85-4C90-91AB-570424EB53D4}"/>
          </ac:spMkLst>
        </pc:spChg>
        <pc:spChg chg="del">
          <ac:chgData name="Tegischer Lukas" userId="f78daebb-0565-485c-bd0e-1cd035e796ff" providerId="ADAL" clId="{FDD44131-7DAA-4D66-9E7D-67B7995B255E}" dt="2022-04-11T16:34:24.990" v="721" actId="478"/>
          <ac:spMkLst>
            <pc:docMk/>
            <pc:sldMk cId="2827705079" sldId="386"/>
            <ac:spMk id="8" creationId="{CA7C5C22-3851-48B3-B2CC-E5439C152111}"/>
          </ac:spMkLst>
        </pc:spChg>
      </pc:sldChg>
      <pc:sldChg chg="addSp delSp modSp add mod delAnim modAnim">
        <pc:chgData name="Tegischer Lukas" userId="f78daebb-0565-485c-bd0e-1cd035e796ff" providerId="ADAL" clId="{FDD44131-7DAA-4D66-9E7D-67B7995B255E}" dt="2022-04-11T16:37:23.893" v="781"/>
        <pc:sldMkLst>
          <pc:docMk/>
          <pc:sldMk cId="2987314754" sldId="387"/>
        </pc:sldMkLst>
        <pc:spChg chg="del">
          <ac:chgData name="Tegischer Lukas" userId="f78daebb-0565-485c-bd0e-1cd035e796ff" providerId="ADAL" clId="{FDD44131-7DAA-4D66-9E7D-67B7995B255E}" dt="2022-04-11T16:36:48.182" v="767" actId="478"/>
          <ac:spMkLst>
            <pc:docMk/>
            <pc:sldMk cId="2987314754" sldId="387"/>
            <ac:spMk id="5" creationId="{834A1121-4847-496E-BA55-9EB5A520BC6A}"/>
          </ac:spMkLst>
        </pc:spChg>
        <pc:spChg chg="add mod">
          <ac:chgData name="Tegischer Lukas" userId="f78daebb-0565-485c-bd0e-1cd035e796ff" providerId="ADAL" clId="{FDD44131-7DAA-4D66-9E7D-67B7995B255E}" dt="2022-04-11T16:36:55.942" v="770" actId="1076"/>
          <ac:spMkLst>
            <pc:docMk/>
            <pc:sldMk cId="2987314754" sldId="387"/>
            <ac:spMk id="6" creationId="{28712077-FC04-4465-A745-3C4E6DFAC87D}"/>
          </ac:spMkLst>
        </pc:spChg>
        <pc:spChg chg="add mod">
          <ac:chgData name="Tegischer Lukas" userId="f78daebb-0565-485c-bd0e-1cd035e796ff" providerId="ADAL" clId="{FDD44131-7DAA-4D66-9E7D-67B7995B255E}" dt="2022-04-11T16:37:09.442" v="774" actId="207"/>
          <ac:spMkLst>
            <pc:docMk/>
            <pc:sldMk cId="2987314754" sldId="387"/>
            <ac:spMk id="7" creationId="{641A8DDF-ED42-44BF-B65B-01FEA6AB853D}"/>
          </ac:spMkLst>
        </pc:spChg>
        <pc:spChg chg="add mod">
          <ac:chgData name="Tegischer Lukas" userId="f78daebb-0565-485c-bd0e-1cd035e796ff" providerId="ADAL" clId="{FDD44131-7DAA-4D66-9E7D-67B7995B255E}" dt="2022-04-11T16:37:21.792" v="780" actId="1076"/>
          <ac:spMkLst>
            <pc:docMk/>
            <pc:sldMk cId="2987314754" sldId="387"/>
            <ac:spMk id="9" creationId="{8BACB33F-42CE-470A-8D89-AE62E871BA4B}"/>
          </ac:spMkLst>
        </pc:spChg>
      </pc:sldChg>
      <pc:sldChg chg="addSp modSp add del mod">
        <pc:chgData name="Tegischer Lukas" userId="f78daebb-0565-485c-bd0e-1cd035e796ff" providerId="ADAL" clId="{FDD44131-7DAA-4D66-9E7D-67B7995B255E}" dt="2022-04-11T16:42:08.013" v="886" actId="1076"/>
        <pc:sldMkLst>
          <pc:docMk/>
          <pc:sldMk cId="2750312868" sldId="388"/>
        </pc:sldMkLst>
        <pc:spChg chg="add mod">
          <ac:chgData name="Tegischer Lukas" userId="f78daebb-0565-485c-bd0e-1cd035e796ff" providerId="ADAL" clId="{FDD44131-7DAA-4D66-9E7D-67B7995B255E}" dt="2022-04-11T16:42:04.762" v="885" actId="1076"/>
          <ac:spMkLst>
            <pc:docMk/>
            <pc:sldMk cId="2750312868" sldId="388"/>
            <ac:spMk id="4" creationId="{A88CC646-9E91-4B32-AD32-091670D52A55}"/>
          </ac:spMkLst>
        </pc:spChg>
        <pc:graphicFrameChg chg="mod modGraphic">
          <ac:chgData name="Tegischer Lukas" userId="f78daebb-0565-485c-bd0e-1cd035e796ff" providerId="ADAL" clId="{FDD44131-7DAA-4D66-9E7D-67B7995B255E}" dt="2022-04-11T16:42:08.013" v="886" actId="1076"/>
          <ac:graphicFrameMkLst>
            <pc:docMk/>
            <pc:sldMk cId="2750312868" sldId="388"/>
            <ac:graphicFrameMk id="5" creationId="{405D672D-83C3-467B-95A6-CC8372FD4B15}"/>
          </ac:graphicFrameMkLst>
        </pc:graphicFrameChg>
      </pc:sldChg>
      <pc:sldChg chg="addSp delSp modSp add mod addAnim delAnim modAnim">
        <pc:chgData name="Tegischer Lukas" userId="f78daebb-0565-485c-bd0e-1cd035e796ff" providerId="ADAL" clId="{FDD44131-7DAA-4D66-9E7D-67B7995B255E}" dt="2022-04-11T16:36:45.850" v="766" actId="478"/>
        <pc:sldMkLst>
          <pc:docMk/>
          <pc:sldMk cId="2376582050" sldId="389"/>
        </pc:sldMkLst>
        <pc:spChg chg="del mod">
          <ac:chgData name="Tegischer Lukas" userId="f78daebb-0565-485c-bd0e-1cd035e796ff" providerId="ADAL" clId="{FDD44131-7DAA-4D66-9E7D-67B7995B255E}" dt="2022-04-11T16:35:27.793" v="742"/>
          <ac:spMkLst>
            <pc:docMk/>
            <pc:sldMk cId="2376582050" sldId="389"/>
            <ac:spMk id="4" creationId="{23994922-00A3-43FE-A1D2-DC3C43171571}"/>
          </ac:spMkLst>
        </pc:spChg>
        <pc:spChg chg="mod">
          <ac:chgData name="Tegischer Lukas" userId="f78daebb-0565-485c-bd0e-1cd035e796ff" providerId="ADAL" clId="{FDD44131-7DAA-4D66-9E7D-67B7995B255E}" dt="2022-04-11T16:35:27.423" v="740" actId="1076"/>
          <ac:spMkLst>
            <pc:docMk/>
            <pc:sldMk cId="2376582050" sldId="389"/>
            <ac:spMk id="5" creationId="{24887CA5-AC85-4C90-91AB-570424EB53D4}"/>
          </ac:spMkLst>
        </pc:spChg>
        <pc:spChg chg="add mod">
          <ac:chgData name="Tegischer Lukas" userId="f78daebb-0565-485c-bd0e-1cd035e796ff" providerId="ADAL" clId="{FDD44131-7DAA-4D66-9E7D-67B7995B255E}" dt="2022-04-11T16:35:35.173" v="746" actId="1076"/>
          <ac:spMkLst>
            <pc:docMk/>
            <pc:sldMk cId="2376582050" sldId="389"/>
            <ac:spMk id="6" creationId="{D5F47B30-EA97-41E3-BA32-C7355BA4C4DF}"/>
          </ac:spMkLst>
        </pc:spChg>
        <pc:spChg chg="add del mod">
          <ac:chgData name="Tegischer Lukas" userId="f78daebb-0565-485c-bd0e-1cd035e796ff" providerId="ADAL" clId="{FDD44131-7DAA-4D66-9E7D-67B7995B255E}" dt="2022-04-11T16:36:45.850" v="766" actId="478"/>
          <ac:spMkLst>
            <pc:docMk/>
            <pc:sldMk cId="2376582050" sldId="389"/>
            <ac:spMk id="7" creationId="{9B1FF008-B53C-479A-B6C3-6E0CFE84664F}"/>
          </ac:spMkLst>
        </pc:spChg>
        <pc:spChg chg="add mod">
          <ac:chgData name="Tegischer Lukas" userId="f78daebb-0565-485c-bd0e-1cd035e796ff" providerId="ADAL" clId="{FDD44131-7DAA-4D66-9E7D-67B7995B255E}" dt="2022-04-11T16:36:43.670" v="764" actId="6549"/>
          <ac:spMkLst>
            <pc:docMk/>
            <pc:sldMk cId="2376582050" sldId="389"/>
            <ac:spMk id="9" creationId="{F0558C7D-7117-4407-9EAE-973FF067BF77}"/>
          </ac:spMkLst>
        </pc:spChg>
      </pc:sldChg>
      <pc:sldChg chg="addSp delSp modSp add mod delAnim modAnim">
        <pc:chgData name="Tegischer Lukas" userId="f78daebb-0565-485c-bd0e-1cd035e796ff" providerId="ADAL" clId="{FDD44131-7DAA-4D66-9E7D-67B7995B255E}" dt="2022-04-11T16:44:04.168" v="915"/>
        <pc:sldMkLst>
          <pc:docMk/>
          <pc:sldMk cId="181065231" sldId="390"/>
        </pc:sldMkLst>
        <pc:spChg chg="del">
          <ac:chgData name="Tegischer Lukas" userId="f78daebb-0565-485c-bd0e-1cd035e796ff" providerId="ADAL" clId="{FDD44131-7DAA-4D66-9E7D-67B7995B255E}" dt="2022-04-11T16:37:37.234" v="785" actId="478"/>
          <ac:spMkLst>
            <pc:docMk/>
            <pc:sldMk cId="181065231" sldId="390"/>
            <ac:spMk id="6" creationId="{28712077-FC04-4465-A745-3C4E6DFAC87D}"/>
          </ac:spMkLst>
        </pc:spChg>
        <pc:spChg chg="del">
          <ac:chgData name="Tegischer Lukas" userId="f78daebb-0565-485c-bd0e-1cd035e796ff" providerId="ADAL" clId="{FDD44131-7DAA-4D66-9E7D-67B7995B255E}" dt="2022-04-11T16:37:36.765" v="784" actId="478"/>
          <ac:spMkLst>
            <pc:docMk/>
            <pc:sldMk cId="181065231" sldId="390"/>
            <ac:spMk id="7" creationId="{641A8DDF-ED42-44BF-B65B-01FEA6AB853D}"/>
          </ac:spMkLst>
        </pc:spChg>
        <pc:spChg chg="add mod">
          <ac:chgData name="Tegischer Lukas" userId="f78daebb-0565-485c-bd0e-1cd035e796ff" providerId="ADAL" clId="{FDD44131-7DAA-4D66-9E7D-67B7995B255E}" dt="2022-04-11T16:37:58.179" v="793" actId="20577"/>
          <ac:spMkLst>
            <pc:docMk/>
            <pc:sldMk cId="181065231" sldId="390"/>
            <ac:spMk id="8" creationId="{37A08C2A-6789-40D4-A08B-E52FFF3E6DCA}"/>
          </ac:spMkLst>
        </pc:spChg>
        <pc:spChg chg="del">
          <ac:chgData name="Tegischer Lukas" userId="f78daebb-0565-485c-bd0e-1cd035e796ff" providerId="ADAL" clId="{FDD44131-7DAA-4D66-9E7D-67B7995B255E}" dt="2022-04-11T16:37:35.759" v="783" actId="478"/>
          <ac:spMkLst>
            <pc:docMk/>
            <pc:sldMk cId="181065231" sldId="390"/>
            <ac:spMk id="9" creationId="{8BACB33F-42CE-470A-8D89-AE62E871BA4B}"/>
          </ac:spMkLst>
        </pc:spChg>
      </pc:sldChg>
      <pc:sldChg chg="addSp delSp modSp add mod">
        <pc:chgData name="Tegischer Lukas" userId="f78daebb-0565-485c-bd0e-1cd035e796ff" providerId="ADAL" clId="{FDD44131-7DAA-4D66-9E7D-67B7995B255E}" dt="2022-04-11T16:38:25.572" v="800" actId="1076"/>
        <pc:sldMkLst>
          <pc:docMk/>
          <pc:sldMk cId="3765551445" sldId="391"/>
        </pc:sldMkLst>
        <pc:spChg chg="add mod">
          <ac:chgData name="Tegischer Lukas" userId="f78daebb-0565-485c-bd0e-1cd035e796ff" providerId="ADAL" clId="{FDD44131-7DAA-4D66-9E7D-67B7995B255E}" dt="2022-04-11T16:38:25.572" v="800" actId="1076"/>
          <ac:spMkLst>
            <pc:docMk/>
            <pc:sldMk cId="3765551445" sldId="391"/>
            <ac:spMk id="5" creationId="{6B1C3D4A-A769-4C3C-B3F8-979DBCB711A9}"/>
          </ac:spMkLst>
        </pc:spChg>
        <pc:spChg chg="del">
          <ac:chgData name="Tegischer Lukas" userId="f78daebb-0565-485c-bd0e-1cd035e796ff" providerId="ADAL" clId="{FDD44131-7DAA-4D66-9E7D-67B7995B255E}" dt="2022-04-11T16:38:14.963" v="795" actId="478"/>
          <ac:spMkLst>
            <pc:docMk/>
            <pc:sldMk cId="3765551445" sldId="391"/>
            <ac:spMk id="8" creationId="{37A08C2A-6789-40D4-A08B-E52FFF3E6DCA}"/>
          </ac:spMkLst>
        </pc:spChg>
      </pc:sldChg>
      <pc:sldChg chg="addSp delSp modSp add mod delAnim">
        <pc:chgData name="Tegischer Lukas" userId="f78daebb-0565-485c-bd0e-1cd035e796ff" providerId="ADAL" clId="{FDD44131-7DAA-4D66-9E7D-67B7995B255E}" dt="2022-04-11T16:40:00.054" v="850" actId="1076"/>
        <pc:sldMkLst>
          <pc:docMk/>
          <pc:sldMk cId="3212391464" sldId="392"/>
        </pc:sldMkLst>
        <pc:spChg chg="mod">
          <ac:chgData name="Tegischer Lukas" userId="f78daebb-0565-485c-bd0e-1cd035e796ff" providerId="ADAL" clId="{FDD44131-7DAA-4D66-9E7D-67B7995B255E}" dt="2022-04-11T16:40:00.054" v="850" actId="1076"/>
          <ac:spMkLst>
            <pc:docMk/>
            <pc:sldMk cId="3212391464" sldId="392"/>
            <ac:spMk id="4" creationId="{23994922-00A3-43FE-A1D2-DC3C43171571}"/>
          </ac:spMkLst>
        </pc:spChg>
        <pc:spChg chg="del">
          <ac:chgData name="Tegischer Lukas" userId="f78daebb-0565-485c-bd0e-1cd035e796ff" providerId="ADAL" clId="{FDD44131-7DAA-4D66-9E7D-67B7995B255E}" dt="2022-04-11T16:39:49.059" v="845" actId="478"/>
          <ac:spMkLst>
            <pc:docMk/>
            <pc:sldMk cId="3212391464" sldId="392"/>
            <ac:spMk id="5" creationId="{24887CA5-AC85-4C90-91AB-570424EB53D4}"/>
          </ac:spMkLst>
        </pc:spChg>
        <pc:spChg chg="add mod">
          <ac:chgData name="Tegischer Lukas" userId="f78daebb-0565-485c-bd0e-1cd035e796ff" providerId="ADAL" clId="{FDD44131-7DAA-4D66-9E7D-67B7995B255E}" dt="2022-04-11T16:39:57.619" v="849" actId="1076"/>
          <ac:spMkLst>
            <pc:docMk/>
            <pc:sldMk cId="3212391464" sldId="392"/>
            <ac:spMk id="6" creationId="{C835939F-74F5-49AC-BB8C-ED93043F3EFC}"/>
          </ac:spMkLst>
        </pc:spChg>
      </pc:sldChg>
      <pc:sldChg chg="add del">
        <pc:chgData name="Tegischer Lukas" userId="f78daebb-0565-485c-bd0e-1cd035e796ff" providerId="ADAL" clId="{FDD44131-7DAA-4D66-9E7D-67B7995B255E}" dt="2022-04-11T16:40:22.387" v="851" actId="47"/>
        <pc:sldMkLst>
          <pc:docMk/>
          <pc:sldMk cId="2574933781" sldId="393"/>
        </pc:sldMkLst>
      </pc:sldChg>
      <pc:sldChg chg="addSp delSp modSp add mod delAnim">
        <pc:chgData name="Tegischer Lukas" userId="f78daebb-0565-485c-bd0e-1cd035e796ff" providerId="ADAL" clId="{FDD44131-7DAA-4D66-9E7D-67B7995B255E}" dt="2022-04-11T16:40:32.105" v="858" actId="14100"/>
        <pc:sldMkLst>
          <pc:docMk/>
          <pc:sldMk cId="2739579911" sldId="394"/>
        </pc:sldMkLst>
        <pc:spChg chg="del">
          <ac:chgData name="Tegischer Lukas" userId="f78daebb-0565-485c-bd0e-1cd035e796ff" providerId="ADAL" clId="{FDD44131-7DAA-4D66-9E7D-67B7995B255E}" dt="2022-04-11T16:40:25.799" v="854" actId="478"/>
          <ac:spMkLst>
            <pc:docMk/>
            <pc:sldMk cId="2739579911" sldId="394"/>
            <ac:spMk id="6" creationId="{28712077-FC04-4465-A745-3C4E6DFAC87D}"/>
          </ac:spMkLst>
        </pc:spChg>
        <pc:spChg chg="del">
          <ac:chgData name="Tegischer Lukas" userId="f78daebb-0565-485c-bd0e-1cd035e796ff" providerId="ADAL" clId="{FDD44131-7DAA-4D66-9E7D-67B7995B255E}" dt="2022-04-11T16:40:24.443" v="852" actId="478"/>
          <ac:spMkLst>
            <pc:docMk/>
            <pc:sldMk cId="2739579911" sldId="394"/>
            <ac:spMk id="7" creationId="{641A8DDF-ED42-44BF-B65B-01FEA6AB853D}"/>
          </ac:spMkLst>
        </pc:spChg>
        <pc:spChg chg="add mod">
          <ac:chgData name="Tegischer Lukas" userId="f78daebb-0565-485c-bd0e-1cd035e796ff" providerId="ADAL" clId="{FDD44131-7DAA-4D66-9E7D-67B7995B255E}" dt="2022-04-11T16:40:32.105" v="858" actId="14100"/>
          <ac:spMkLst>
            <pc:docMk/>
            <pc:sldMk cId="2739579911" sldId="394"/>
            <ac:spMk id="8" creationId="{F7B169F1-A273-4D50-BD91-D46DD2770E8C}"/>
          </ac:spMkLst>
        </pc:spChg>
        <pc:spChg chg="del">
          <ac:chgData name="Tegischer Lukas" userId="f78daebb-0565-485c-bd0e-1cd035e796ff" providerId="ADAL" clId="{FDD44131-7DAA-4D66-9E7D-67B7995B255E}" dt="2022-04-11T16:40:25.200" v="853" actId="478"/>
          <ac:spMkLst>
            <pc:docMk/>
            <pc:sldMk cId="2739579911" sldId="394"/>
            <ac:spMk id="9" creationId="{8BACB33F-42CE-470A-8D89-AE62E871BA4B}"/>
          </ac:spMkLst>
        </pc:spChg>
      </pc:sldChg>
      <pc:sldChg chg="add del">
        <pc:chgData name="Tegischer Lukas" userId="f78daebb-0565-485c-bd0e-1cd035e796ff" providerId="ADAL" clId="{FDD44131-7DAA-4D66-9E7D-67B7995B255E}" dt="2022-04-11T16:40:36.159" v="859" actId="47"/>
        <pc:sldMkLst>
          <pc:docMk/>
          <pc:sldMk cId="974733029" sldId="395"/>
        </pc:sldMkLst>
      </pc:sldChg>
      <pc:sldChg chg="addSp modSp add mod">
        <pc:chgData name="Tegischer Lukas" userId="f78daebb-0565-485c-bd0e-1cd035e796ff" providerId="ADAL" clId="{FDD44131-7DAA-4D66-9E7D-67B7995B255E}" dt="2022-04-11T16:42:20.968" v="888" actId="1076"/>
        <pc:sldMkLst>
          <pc:docMk/>
          <pc:sldMk cId="3441958520" sldId="395"/>
        </pc:sldMkLst>
        <pc:spChg chg="add mod">
          <ac:chgData name="Tegischer Lukas" userId="f78daebb-0565-485c-bd0e-1cd035e796ff" providerId="ADAL" clId="{FDD44131-7DAA-4D66-9E7D-67B7995B255E}" dt="2022-04-11T16:42:20.968" v="888" actId="1076"/>
          <ac:spMkLst>
            <pc:docMk/>
            <pc:sldMk cId="3441958520" sldId="395"/>
            <ac:spMk id="4" creationId="{DD21D03E-A968-4813-81DE-35C61B2B626E}"/>
          </ac:spMkLst>
        </pc:spChg>
        <pc:graphicFrameChg chg="mod modGraphic">
          <ac:chgData name="Tegischer Lukas" userId="f78daebb-0565-485c-bd0e-1cd035e796ff" providerId="ADAL" clId="{FDD44131-7DAA-4D66-9E7D-67B7995B255E}" dt="2022-04-11T16:41:22.684" v="867" actId="1076"/>
          <ac:graphicFrameMkLst>
            <pc:docMk/>
            <pc:sldMk cId="3441958520" sldId="395"/>
            <ac:graphicFrameMk id="5" creationId="{405D672D-83C3-467B-95A6-CC8372FD4B15}"/>
          </ac:graphicFrameMkLst>
        </pc:graphicFrameChg>
      </pc:sldChg>
      <pc:sldChg chg="add del">
        <pc:chgData name="Tegischer Lukas" userId="f78daebb-0565-485c-bd0e-1cd035e796ff" providerId="ADAL" clId="{FDD44131-7DAA-4D66-9E7D-67B7995B255E}" dt="2022-04-11T16:40:36.159" v="859" actId="47"/>
        <pc:sldMkLst>
          <pc:docMk/>
          <pc:sldMk cId="1936102408" sldId="396"/>
        </pc:sldMkLst>
      </pc:sldChg>
      <pc:sldChg chg="add del">
        <pc:chgData name="Tegischer Lukas" userId="f78daebb-0565-485c-bd0e-1cd035e796ff" providerId="ADAL" clId="{FDD44131-7DAA-4D66-9E7D-67B7995B255E}" dt="2022-04-11T16:40:36.159" v="859" actId="47"/>
        <pc:sldMkLst>
          <pc:docMk/>
          <pc:sldMk cId="4220335831" sldId="397"/>
        </pc:sldMkLst>
      </pc:sldChg>
    </pc:docChg>
  </pc:docChgLst>
  <pc:docChgLst>
    <pc:chgData name="Tegischer Lukas" userId="f78daebb-0565-485c-bd0e-1cd035e796ff" providerId="ADAL" clId="{BAEDC589-DEA9-48A9-9E9C-DEED5267528B}"/>
    <pc:docChg chg="undo custSel addSld delSld modSld">
      <pc:chgData name="Tegischer Lukas" userId="f78daebb-0565-485c-bd0e-1cd035e796ff" providerId="ADAL" clId="{BAEDC589-DEA9-48A9-9E9C-DEED5267528B}" dt="2022-04-10T13:38:39.059" v="343" actId="20577"/>
      <pc:docMkLst>
        <pc:docMk/>
      </pc:docMkLst>
      <pc:sldChg chg="modSp mod">
        <pc:chgData name="Tegischer Lukas" userId="f78daebb-0565-485c-bd0e-1cd035e796ff" providerId="ADAL" clId="{BAEDC589-DEA9-48A9-9E9C-DEED5267528B}" dt="2022-04-10T13:26:12.794" v="17" actId="20577"/>
        <pc:sldMkLst>
          <pc:docMk/>
          <pc:sldMk cId="336392357" sldId="256"/>
        </pc:sldMkLst>
        <pc:spChg chg="mod">
          <ac:chgData name="Tegischer Lukas" userId="f78daebb-0565-485c-bd0e-1cd035e796ff" providerId="ADAL" clId="{BAEDC589-DEA9-48A9-9E9C-DEED5267528B}" dt="2022-04-10T13:26:12.794" v="1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BAEDC589-DEA9-48A9-9E9C-DEED5267528B}" dt="2022-04-10T13:30:10.254" v="212" actId="207"/>
        <pc:sldMkLst>
          <pc:docMk/>
          <pc:sldMk cId="2738696002" sldId="324"/>
        </pc:sldMkLst>
        <pc:spChg chg="mod">
          <ac:chgData name="Tegischer Lukas" userId="f78daebb-0565-485c-bd0e-1cd035e796ff" providerId="ADAL" clId="{BAEDC589-DEA9-48A9-9E9C-DEED5267528B}" dt="2022-04-10T13:26:43.659" v="65" actId="20577"/>
          <ac:spMkLst>
            <pc:docMk/>
            <pc:sldMk cId="2738696002" sldId="324"/>
            <ac:spMk id="4" creationId="{C427B5BC-E2AB-4596-857C-DA06F86C68EB}"/>
          </ac:spMkLst>
        </pc:spChg>
        <pc:spChg chg="add mod">
          <ac:chgData name="Tegischer Lukas" userId="f78daebb-0565-485c-bd0e-1cd035e796ff" providerId="ADAL" clId="{BAEDC589-DEA9-48A9-9E9C-DEED5267528B}" dt="2022-04-10T13:30:10.254" v="212" actId="207"/>
          <ac:spMkLst>
            <pc:docMk/>
            <pc:sldMk cId="2738696002" sldId="324"/>
            <ac:spMk id="6" creationId="{12B510E9-505E-4F79-B66D-81A6532DED3D}"/>
          </ac:spMkLst>
        </pc:spChg>
        <pc:spChg chg="add mod">
          <ac:chgData name="Tegischer Lukas" userId="f78daebb-0565-485c-bd0e-1cd035e796ff" providerId="ADAL" clId="{BAEDC589-DEA9-48A9-9E9C-DEED5267528B}" dt="2022-04-10T13:28:10.373" v="145" actId="1076"/>
          <ac:spMkLst>
            <pc:docMk/>
            <pc:sldMk cId="2738696002" sldId="324"/>
            <ac:spMk id="8" creationId="{3C8DE921-3EFF-4BC4-ACBD-B417BFCC0517}"/>
          </ac:spMkLst>
        </pc:spChg>
        <pc:spChg chg="add del mod">
          <ac:chgData name="Tegischer Lukas" userId="f78daebb-0565-485c-bd0e-1cd035e796ff" providerId="ADAL" clId="{BAEDC589-DEA9-48A9-9E9C-DEED5267528B}" dt="2022-04-10T13:27:56.324" v="143"/>
          <ac:spMkLst>
            <pc:docMk/>
            <pc:sldMk cId="2738696002" sldId="324"/>
            <ac:spMk id="10" creationId="{C083947C-0E19-492D-A2C0-188F3BA1B607}"/>
          </ac:spMkLst>
        </pc:spChg>
        <pc:spChg chg="del">
          <ac:chgData name="Tegischer Lukas" userId="f78daebb-0565-485c-bd0e-1cd035e796ff" providerId="ADAL" clId="{BAEDC589-DEA9-48A9-9E9C-DEED5267528B}" dt="2022-04-10T13:26:46.601" v="66" actId="478"/>
          <ac:spMkLst>
            <pc:docMk/>
            <pc:sldMk cId="2738696002" sldId="324"/>
            <ac:spMk id="13" creationId="{02F07EE2-5CA4-41C7-B0FA-5F719B73FEEB}"/>
          </ac:spMkLst>
        </pc:spChg>
      </pc:sldChg>
      <pc:sldChg chg="del">
        <pc:chgData name="Tegischer Lukas" userId="f78daebb-0565-485c-bd0e-1cd035e796ff" providerId="ADAL" clId="{BAEDC589-DEA9-48A9-9E9C-DEED5267528B}" dt="2022-04-10T13:33:46.803" v="290" actId="47"/>
        <pc:sldMkLst>
          <pc:docMk/>
          <pc:sldMk cId="986812351" sldId="337"/>
        </pc:sldMkLst>
      </pc:sldChg>
      <pc:sldChg chg="del">
        <pc:chgData name="Tegischer Lukas" userId="f78daebb-0565-485c-bd0e-1cd035e796ff" providerId="ADAL" clId="{BAEDC589-DEA9-48A9-9E9C-DEED5267528B}" dt="2022-04-10T13:33:46.803" v="290" actId="47"/>
        <pc:sldMkLst>
          <pc:docMk/>
          <pc:sldMk cId="1048903968" sldId="338"/>
        </pc:sldMkLst>
      </pc:sldChg>
      <pc:sldChg chg="addSp delSp modSp mod delAnim modAnim">
        <pc:chgData name="Tegischer Lukas" userId="f78daebb-0565-485c-bd0e-1cd035e796ff" providerId="ADAL" clId="{BAEDC589-DEA9-48A9-9E9C-DEED5267528B}" dt="2022-04-10T13:33:40.149" v="288"/>
        <pc:sldMkLst>
          <pc:docMk/>
          <pc:sldMk cId="1245368849" sldId="341"/>
        </pc:sldMkLst>
        <pc:spChg chg="del">
          <ac:chgData name="Tegischer Lukas" userId="f78daebb-0565-485c-bd0e-1cd035e796ff" providerId="ADAL" clId="{BAEDC589-DEA9-48A9-9E9C-DEED5267528B}" dt="2022-04-10T13:32:44.738" v="261" actId="478"/>
          <ac:spMkLst>
            <pc:docMk/>
            <pc:sldMk cId="1245368849" sldId="341"/>
            <ac:spMk id="4" creationId="{C427B5BC-E2AB-4596-857C-DA06F86C68EB}"/>
          </ac:spMkLst>
        </pc:spChg>
        <pc:spChg chg="del">
          <ac:chgData name="Tegischer Lukas" userId="f78daebb-0565-485c-bd0e-1cd035e796ff" providerId="ADAL" clId="{BAEDC589-DEA9-48A9-9E9C-DEED5267528B}" dt="2022-04-10T13:32:42.237" v="260" actId="478"/>
          <ac:spMkLst>
            <pc:docMk/>
            <pc:sldMk cId="1245368849" sldId="341"/>
            <ac:spMk id="6" creationId="{8B6C73EE-7740-4146-854B-B5F6983C89C9}"/>
          </ac:spMkLst>
        </pc:spChg>
        <pc:spChg chg="del">
          <ac:chgData name="Tegischer Lukas" userId="f78daebb-0565-485c-bd0e-1cd035e796ff" providerId="ADAL" clId="{BAEDC589-DEA9-48A9-9E9C-DEED5267528B}" dt="2022-04-10T13:32:44.738" v="261" actId="478"/>
          <ac:spMkLst>
            <pc:docMk/>
            <pc:sldMk cId="1245368849" sldId="341"/>
            <ac:spMk id="7" creationId="{B3901B15-0B24-444B-A341-8F18C113F714}"/>
          </ac:spMkLst>
        </pc:spChg>
        <pc:spChg chg="add mod">
          <ac:chgData name="Tegischer Lukas" userId="f78daebb-0565-485c-bd0e-1cd035e796ff" providerId="ADAL" clId="{BAEDC589-DEA9-48A9-9E9C-DEED5267528B}" dt="2022-04-10T13:32:49.324" v="264" actId="1076"/>
          <ac:spMkLst>
            <pc:docMk/>
            <pc:sldMk cId="1245368849" sldId="341"/>
            <ac:spMk id="8" creationId="{A2E8E4F8-C20D-43F1-A032-98CBF3779427}"/>
          </ac:spMkLst>
        </pc:spChg>
        <pc:spChg chg="del">
          <ac:chgData name="Tegischer Lukas" userId="f78daebb-0565-485c-bd0e-1cd035e796ff" providerId="ADAL" clId="{BAEDC589-DEA9-48A9-9E9C-DEED5267528B}" dt="2022-04-10T13:32:45.744" v="262" actId="478"/>
          <ac:spMkLst>
            <pc:docMk/>
            <pc:sldMk cId="1245368849" sldId="341"/>
            <ac:spMk id="9" creationId="{59D9F288-9CB8-4E56-814D-0EA3ABD79342}"/>
          </ac:spMkLst>
        </pc:spChg>
        <pc:spChg chg="add mod">
          <ac:chgData name="Tegischer Lukas" userId="f78daebb-0565-485c-bd0e-1cd035e796ff" providerId="ADAL" clId="{BAEDC589-DEA9-48A9-9E9C-DEED5267528B}" dt="2022-04-10T13:33:27.455" v="286" actId="20577"/>
          <ac:spMkLst>
            <pc:docMk/>
            <pc:sldMk cId="1245368849" sldId="341"/>
            <ac:spMk id="11" creationId="{9E04BA44-95E0-4577-8420-B318E71D6D1B}"/>
          </ac:spMkLst>
        </pc:spChg>
        <pc:graphicFrameChg chg="add del mod modGraphic">
          <ac:chgData name="Tegischer Lukas" userId="f78daebb-0565-485c-bd0e-1cd035e796ff" providerId="ADAL" clId="{BAEDC589-DEA9-48A9-9E9C-DEED5267528B}" dt="2022-04-10T13:33:22.154" v="279" actId="478"/>
          <ac:graphicFrameMkLst>
            <pc:docMk/>
            <pc:sldMk cId="1245368849" sldId="341"/>
            <ac:graphicFrameMk id="3" creationId="{73F24D42-7744-4970-8404-FA02A6900DCE}"/>
          </ac:graphicFrameMkLst>
        </pc:graphicFrameChg>
      </pc:sldChg>
      <pc:sldChg chg="del">
        <pc:chgData name="Tegischer Lukas" userId="f78daebb-0565-485c-bd0e-1cd035e796ff" providerId="ADAL" clId="{BAEDC589-DEA9-48A9-9E9C-DEED5267528B}" dt="2022-04-10T13:33:46.803" v="290" actId="47"/>
        <pc:sldMkLst>
          <pc:docMk/>
          <pc:sldMk cId="3198157009" sldId="342"/>
        </pc:sldMkLst>
      </pc:sldChg>
      <pc:sldChg chg="del">
        <pc:chgData name="Tegischer Lukas" userId="f78daebb-0565-485c-bd0e-1cd035e796ff" providerId="ADAL" clId="{BAEDC589-DEA9-48A9-9E9C-DEED5267528B}" dt="2022-04-10T13:33:46.803" v="290" actId="47"/>
        <pc:sldMkLst>
          <pc:docMk/>
          <pc:sldMk cId="3056743295" sldId="343"/>
        </pc:sldMkLst>
      </pc:sldChg>
      <pc:sldChg chg="del">
        <pc:chgData name="Tegischer Lukas" userId="f78daebb-0565-485c-bd0e-1cd035e796ff" providerId="ADAL" clId="{BAEDC589-DEA9-48A9-9E9C-DEED5267528B}" dt="2022-04-10T13:33:46.803" v="290" actId="47"/>
        <pc:sldMkLst>
          <pc:docMk/>
          <pc:sldMk cId="2760376477" sldId="344"/>
        </pc:sldMkLst>
      </pc:sldChg>
      <pc:sldChg chg="del">
        <pc:chgData name="Tegischer Lukas" userId="f78daebb-0565-485c-bd0e-1cd035e796ff" providerId="ADAL" clId="{BAEDC589-DEA9-48A9-9E9C-DEED5267528B}" dt="2022-04-10T13:33:46.803" v="290" actId="47"/>
        <pc:sldMkLst>
          <pc:docMk/>
          <pc:sldMk cId="2919697873" sldId="345"/>
        </pc:sldMkLst>
      </pc:sldChg>
      <pc:sldChg chg="del">
        <pc:chgData name="Tegischer Lukas" userId="f78daebb-0565-485c-bd0e-1cd035e796ff" providerId="ADAL" clId="{BAEDC589-DEA9-48A9-9E9C-DEED5267528B}" dt="2022-04-10T13:33:46.803" v="290" actId="47"/>
        <pc:sldMkLst>
          <pc:docMk/>
          <pc:sldMk cId="1165330524" sldId="346"/>
        </pc:sldMkLst>
      </pc:sldChg>
      <pc:sldChg chg="del">
        <pc:chgData name="Tegischer Lukas" userId="f78daebb-0565-485c-bd0e-1cd035e796ff" providerId="ADAL" clId="{BAEDC589-DEA9-48A9-9E9C-DEED5267528B}" dt="2022-04-10T13:33:46.803" v="290" actId="47"/>
        <pc:sldMkLst>
          <pc:docMk/>
          <pc:sldMk cId="3229890011" sldId="347"/>
        </pc:sldMkLst>
      </pc:sldChg>
      <pc:sldChg chg="addSp delSp modSp add mod modAnim">
        <pc:chgData name="Tegischer Lukas" userId="f78daebb-0565-485c-bd0e-1cd035e796ff" providerId="ADAL" clId="{BAEDC589-DEA9-48A9-9E9C-DEED5267528B}" dt="2022-04-10T13:29:42.321" v="201"/>
        <pc:sldMkLst>
          <pc:docMk/>
          <pc:sldMk cId="3785642135" sldId="348"/>
        </pc:sldMkLst>
        <pc:spChg chg="del mod">
          <ac:chgData name="Tegischer Lukas" userId="f78daebb-0565-485c-bd0e-1cd035e796ff" providerId="ADAL" clId="{BAEDC589-DEA9-48A9-9E9C-DEED5267528B}" dt="2022-04-10T13:28:16.316" v="148" actId="478"/>
          <ac:spMkLst>
            <pc:docMk/>
            <pc:sldMk cId="3785642135" sldId="348"/>
            <ac:spMk id="6" creationId="{12B510E9-505E-4F79-B66D-81A6532DED3D}"/>
          </ac:spMkLst>
        </pc:spChg>
        <pc:spChg chg="add mod">
          <ac:chgData name="Tegischer Lukas" userId="f78daebb-0565-485c-bd0e-1cd035e796ff" providerId="ADAL" clId="{BAEDC589-DEA9-48A9-9E9C-DEED5267528B}" dt="2022-04-10T13:29:09.463" v="189" actId="20577"/>
          <ac:spMkLst>
            <pc:docMk/>
            <pc:sldMk cId="3785642135" sldId="348"/>
            <ac:spMk id="7" creationId="{AD161D27-AD36-41CB-85A2-EA077D6424E7}"/>
          </ac:spMkLst>
        </pc:spChg>
        <pc:spChg chg="add mod">
          <ac:chgData name="Tegischer Lukas" userId="f78daebb-0565-485c-bd0e-1cd035e796ff" providerId="ADAL" clId="{BAEDC589-DEA9-48A9-9E9C-DEED5267528B}" dt="2022-04-10T13:29:39.424" v="200" actId="1076"/>
          <ac:spMkLst>
            <pc:docMk/>
            <pc:sldMk cId="3785642135" sldId="348"/>
            <ac:spMk id="9" creationId="{6C9A42D4-FC0E-48DD-B16C-C0A5F58062E7}"/>
          </ac:spMkLst>
        </pc:spChg>
      </pc:sldChg>
      <pc:sldChg chg="addSp delSp modSp add mod delAnim modAnim">
        <pc:chgData name="Tegischer Lukas" userId="f78daebb-0565-485c-bd0e-1cd035e796ff" providerId="ADAL" clId="{BAEDC589-DEA9-48A9-9E9C-DEED5267528B}" dt="2022-04-10T13:32:31.889" v="259"/>
        <pc:sldMkLst>
          <pc:docMk/>
          <pc:sldMk cId="3248617293" sldId="349"/>
        </pc:sldMkLst>
        <pc:spChg chg="del">
          <ac:chgData name="Tegischer Lukas" userId="f78daebb-0565-485c-bd0e-1cd035e796ff" providerId="ADAL" clId="{BAEDC589-DEA9-48A9-9E9C-DEED5267528B}" dt="2022-04-10T13:29:46.229" v="204" actId="478"/>
          <ac:spMkLst>
            <pc:docMk/>
            <pc:sldMk cId="3248617293" sldId="349"/>
            <ac:spMk id="7" creationId="{AD161D27-AD36-41CB-85A2-EA077D6424E7}"/>
          </ac:spMkLst>
        </pc:spChg>
        <pc:spChg chg="del">
          <ac:chgData name="Tegischer Lukas" userId="f78daebb-0565-485c-bd0e-1cd035e796ff" providerId="ADAL" clId="{BAEDC589-DEA9-48A9-9E9C-DEED5267528B}" dt="2022-04-10T13:29:53.509" v="206" actId="478"/>
          <ac:spMkLst>
            <pc:docMk/>
            <pc:sldMk cId="3248617293" sldId="349"/>
            <ac:spMk id="8" creationId="{3C8DE921-3EFF-4BC4-ACBD-B417BFCC0517}"/>
          </ac:spMkLst>
        </pc:spChg>
        <pc:spChg chg="del">
          <ac:chgData name="Tegischer Lukas" userId="f78daebb-0565-485c-bd0e-1cd035e796ff" providerId="ADAL" clId="{BAEDC589-DEA9-48A9-9E9C-DEED5267528B}" dt="2022-04-10T13:29:45.500" v="203" actId="478"/>
          <ac:spMkLst>
            <pc:docMk/>
            <pc:sldMk cId="3248617293" sldId="349"/>
            <ac:spMk id="9" creationId="{6C9A42D4-FC0E-48DD-B16C-C0A5F58062E7}"/>
          </ac:spMkLst>
        </pc:spChg>
        <pc:spChg chg="add mod">
          <ac:chgData name="Tegischer Lukas" userId="f78daebb-0565-485c-bd0e-1cd035e796ff" providerId="ADAL" clId="{BAEDC589-DEA9-48A9-9E9C-DEED5267528B}" dt="2022-04-10T13:30:18.025" v="214" actId="207"/>
          <ac:spMkLst>
            <pc:docMk/>
            <pc:sldMk cId="3248617293" sldId="349"/>
            <ac:spMk id="10" creationId="{8B90FBEA-4E30-4FEF-8101-93C35A2942DA}"/>
          </ac:spMkLst>
        </pc:spChg>
        <pc:spChg chg="add mod">
          <ac:chgData name="Tegischer Lukas" userId="f78daebb-0565-485c-bd0e-1cd035e796ff" providerId="ADAL" clId="{BAEDC589-DEA9-48A9-9E9C-DEED5267528B}" dt="2022-04-10T13:32:29.961" v="258" actId="207"/>
          <ac:spMkLst>
            <pc:docMk/>
            <pc:sldMk cId="3248617293" sldId="349"/>
            <ac:spMk id="11" creationId="{A8945FB0-B0BB-4115-978F-172FC6555F24}"/>
          </ac:spMkLst>
        </pc:spChg>
        <pc:graphicFrameChg chg="add mod modGraphic">
          <ac:chgData name="Tegischer Lukas" userId="f78daebb-0565-485c-bd0e-1cd035e796ff" providerId="ADAL" clId="{BAEDC589-DEA9-48A9-9E9C-DEED5267528B}" dt="2022-04-10T13:31:53.518" v="243" actId="14100"/>
          <ac:graphicFrameMkLst>
            <pc:docMk/>
            <pc:sldMk cId="3248617293" sldId="349"/>
            <ac:graphicFrameMk id="3" creationId="{430DF218-FE20-48C2-A1C3-1CC387ABFB8E}"/>
          </ac:graphicFrameMkLst>
        </pc:graphicFrameChg>
      </pc:sldChg>
      <pc:sldChg chg="addSp delSp modSp add mod delAnim">
        <pc:chgData name="Tegischer Lukas" userId="f78daebb-0565-485c-bd0e-1cd035e796ff" providerId="ADAL" clId="{BAEDC589-DEA9-48A9-9E9C-DEED5267528B}" dt="2022-04-10T13:34:41.728" v="312" actId="20577"/>
        <pc:sldMkLst>
          <pc:docMk/>
          <pc:sldMk cId="3807913917" sldId="350"/>
        </pc:sldMkLst>
        <pc:spChg chg="add mod">
          <ac:chgData name="Tegischer Lukas" userId="f78daebb-0565-485c-bd0e-1cd035e796ff" providerId="ADAL" clId="{BAEDC589-DEA9-48A9-9E9C-DEED5267528B}" dt="2022-04-10T13:34:05.719" v="295" actId="14100"/>
          <ac:spMkLst>
            <pc:docMk/>
            <pc:sldMk cId="3807913917" sldId="350"/>
            <ac:spMk id="6" creationId="{CDB9878E-9F25-4BCD-AC3D-3EB51994D15C}"/>
          </ac:spMkLst>
        </pc:spChg>
        <pc:spChg chg="del">
          <ac:chgData name="Tegischer Lukas" userId="f78daebb-0565-485c-bd0e-1cd035e796ff" providerId="ADAL" clId="{BAEDC589-DEA9-48A9-9E9C-DEED5267528B}" dt="2022-04-10T13:33:59.098" v="291" actId="478"/>
          <ac:spMkLst>
            <pc:docMk/>
            <pc:sldMk cId="3807913917" sldId="350"/>
            <ac:spMk id="8" creationId="{A2E8E4F8-C20D-43F1-A032-98CBF3779427}"/>
          </ac:spMkLst>
        </pc:spChg>
        <pc:spChg chg="add mod">
          <ac:chgData name="Tegischer Lukas" userId="f78daebb-0565-485c-bd0e-1cd035e796ff" providerId="ADAL" clId="{BAEDC589-DEA9-48A9-9E9C-DEED5267528B}" dt="2022-04-10T13:34:24.477" v="304" actId="20577"/>
          <ac:spMkLst>
            <pc:docMk/>
            <pc:sldMk cId="3807913917" sldId="350"/>
            <ac:spMk id="9" creationId="{AD6DB09A-345D-4833-97CC-D2B02885BF05}"/>
          </ac:spMkLst>
        </pc:spChg>
        <pc:spChg chg="add mod">
          <ac:chgData name="Tegischer Lukas" userId="f78daebb-0565-485c-bd0e-1cd035e796ff" providerId="ADAL" clId="{BAEDC589-DEA9-48A9-9E9C-DEED5267528B}" dt="2022-04-10T13:34:41.728" v="312" actId="20577"/>
          <ac:spMkLst>
            <pc:docMk/>
            <pc:sldMk cId="3807913917" sldId="350"/>
            <ac:spMk id="10" creationId="{D9A7C92E-FB61-4A99-B0E7-C731D2F04BB5}"/>
          </ac:spMkLst>
        </pc:spChg>
        <pc:spChg chg="del">
          <ac:chgData name="Tegischer Lukas" userId="f78daebb-0565-485c-bd0e-1cd035e796ff" providerId="ADAL" clId="{BAEDC589-DEA9-48A9-9E9C-DEED5267528B}" dt="2022-04-10T13:34:00.454" v="292" actId="478"/>
          <ac:spMkLst>
            <pc:docMk/>
            <pc:sldMk cId="3807913917" sldId="350"/>
            <ac:spMk id="11" creationId="{9E04BA44-95E0-4577-8420-B318E71D6D1B}"/>
          </ac:spMkLst>
        </pc:spChg>
      </pc:sldChg>
      <pc:sldChg chg="addSp delSp modSp add mod">
        <pc:chgData name="Tegischer Lukas" userId="f78daebb-0565-485c-bd0e-1cd035e796ff" providerId="ADAL" clId="{BAEDC589-DEA9-48A9-9E9C-DEED5267528B}" dt="2022-04-10T13:35:26.382" v="328" actId="20577"/>
        <pc:sldMkLst>
          <pc:docMk/>
          <pc:sldMk cId="2842384496" sldId="351"/>
        </pc:sldMkLst>
        <pc:spChg chg="del">
          <ac:chgData name="Tegischer Lukas" userId="f78daebb-0565-485c-bd0e-1cd035e796ff" providerId="ADAL" clId="{BAEDC589-DEA9-48A9-9E9C-DEED5267528B}" dt="2022-04-10T13:34:56.630" v="316" actId="478"/>
          <ac:spMkLst>
            <pc:docMk/>
            <pc:sldMk cId="2842384496" sldId="351"/>
            <ac:spMk id="6" creationId="{CDB9878E-9F25-4BCD-AC3D-3EB51994D15C}"/>
          </ac:spMkLst>
        </pc:spChg>
        <pc:spChg chg="add mod">
          <ac:chgData name="Tegischer Lukas" userId="f78daebb-0565-485c-bd0e-1cd035e796ff" providerId="ADAL" clId="{BAEDC589-DEA9-48A9-9E9C-DEED5267528B}" dt="2022-04-10T13:35:26.382" v="328" actId="20577"/>
          <ac:spMkLst>
            <pc:docMk/>
            <pc:sldMk cId="2842384496" sldId="351"/>
            <ac:spMk id="7" creationId="{902F7CBF-0AE5-4637-AFDE-DB9F8C617CE7}"/>
          </ac:spMkLst>
        </pc:spChg>
        <pc:spChg chg="del">
          <ac:chgData name="Tegischer Lukas" userId="f78daebb-0565-485c-bd0e-1cd035e796ff" providerId="ADAL" clId="{BAEDC589-DEA9-48A9-9E9C-DEED5267528B}" dt="2022-04-10T13:34:55.841" v="315" actId="478"/>
          <ac:spMkLst>
            <pc:docMk/>
            <pc:sldMk cId="2842384496" sldId="351"/>
            <ac:spMk id="9" creationId="{AD6DB09A-345D-4833-97CC-D2B02885BF05}"/>
          </ac:spMkLst>
        </pc:spChg>
        <pc:spChg chg="del">
          <ac:chgData name="Tegischer Lukas" userId="f78daebb-0565-485c-bd0e-1cd035e796ff" providerId="ADAL" clId="{BAEDC589-DEA9-48A9-9E9C-DEED5267528B}" dt="2022-04-10T13:34:55.133" v="314" actId="478"/>
          <ac:spMkLst>
            <pc:docMk/>
            <pc:sldMk cId="2842384496" sldId="351"/>
            <ac:spMk id="10" creationId="{D9A7C92E-FB61-4A99-B0E7-C731D2F04BB5}"/>
          </ac:spMkLst>
        </pc:spChg>
      </pc:sldChg>
      <pc:sldChg chg="addSp delSp modSp add mod modAnim">
        <pc:chgData name="Tegischer Lukas" userId="f78daebb-0565-485c-bd0e-1cd035e796ff" providerId="ADAL" clId="{BAEDC589-DEA9-48A9-9E9C-DEED5267528B}" dt="2022-04-10T13:38:39.059" v="343" actId="20577"/>
        <pc:sldMkLst>
          <pc:docMk/>
          <pc:sldMk cId="125280913" sldId="352"/>
        </pc:sldMkLst>
        <pc:spChg chg="add mod">
          <ac:chgData name="Tegischer Lukas" userId="f78daebb-0565-485c-bd0e-1cd035e796ff" providerId="ADAL" clId="{BAEDC589-DEA9-48A9-9E9C-DEED5267528B}" dt="2022-04-10T13:38:39.059" v="343" actId="20577"/>
          <ac:spMkLst>
            <pc:docMk/>
            <pc:sldMk cId="125280913" sldId="352"/>
            <ac:spMk id="5" creationId="{2BD77433-33E0-49F0-BBB8-04F323E725D3}"/>
          </ac:spMkLst>
        </pc:spChg>
        <pc:spChg chg="del">
          <ac:chgData name="Tegischer Lukas" userId="f78daebb-0565-485c-bd0e-1cd035e796ff" providerId="ADAL" clId="{BAEDC589-DEA9-48A9-9E9C-DEED5267528B}" dt="2022-04-10T13:35:31.989" v="329" actId="478"/>
          <ac:spMkLst>
            <pc:docMk/>
            <pc:sldMk cId="125280913" sldId="352"/>
            <ac:spMk id="7" creationId="{902F7CBF-0AE5-4637-AFDE-DB9F8C617CE7}"/>
          </ac:spMkLst>
        </pc:spChg>
      </pc:sldChg>
    </pc:docChg>
  </pc:docChgLst>
  <pc:docChgLst>
    <pc:chgData name="Tegischer Lukas" userId="f78daebb-0565-485c-bd0e-1cd035e796ff" providerId="ADAL" clId="{5C87E2DA-FBC9-4E1F-995D-100CAA658272}"/>
    <pc:docChg chg="custSel delSld modSld">
      <pc:chgData name="Tegischer Lukas" userId="f78daebb-0565-485c-bd0e-1cd035e796ff" providerId="ADAL" clId="{5C87E2DA-FBC9-4E1F-995D-100CAA658272}" dt="2022-11-04T11:31:08.729" v="8" actId="47"/>
      <pc:docMkLst>
        <pc:docMk/>
      </pc:docMkLst>
      <pc:sldChg chg="delSp mod delAnim">
        <pc:chgData name="Tegischer Lukas" userId="f78daebb-0565-485c-bd0e-1cd035e796ff" providerId="ADAL" clId="{5C87E2DA-FBC9-4E1F-995D-100CAA658272}" dt="2022-11-04T11:31:02.501" v="1" actId="478"/>
        <pc:sldMkLst>
          <pc:docMk/>
          <pc:sldMk cId="336392357" sldId="256"/>
        </pc:sldMkLst>
        <pc:spChg chg="del">
          <ac:chgData name="Tegischer Lukas" userId="f78daebb-0565-485c-bd0e-1cd035e796ff" providerId="ADAL" clId="{5C87E2DA-FBC9-4E1F-995D-100CAA658272}" dt="2022-11-04T11:31:02.501" v="1" actId="478"/>
          <ac:spMkLst>
            <pc:docMk/>
            <pc:sldMk cId="336392357" sldId="256"/>
            <ac:spMk id="4" creationId="{05F5701B-5420-4454-B15F-8E1E586146BC}"/>
          </ac:spMkLst>
        </pc:spChg>
        <pc:picChg chg="del">
          <ac:chgData name="Tegischer Lukas" userId="f78daebb-0565-485c-bd0e-1cd035e796ff" providerId="ADAL" clId="{5C87E2DA-FBC9-4E1F-995D-100CAA658272}" dt="2022-11-04T11:31:01.754" v="0" actId="478"/>
          <ac:picMkLst>
            <pc:docMk/>
            <pc:sldMk cId="336392357" sldId="256"/>
            <ac:picMk id="8" creationId="{FD6710D9-1CE8-4542-848B-E626712C6EBF}"/>
          </ac:picMkLst>
        </pc:picChg>
      </pc:sldChg>
      <pc:sldChg chg="del">
        <pc:chgData name="Tegischer Lukas" userId="f78daebb-0565-485c-bd0e-1cd035e796ff" providerId="ADAL" clId="{5C87E2DA-FBC9-4E1F-995D-100CAA658272}" dt="2022-11-04T11:31:08.729" v="8" actId="47"/>
        <pc:sldMkLst>
          <pc:docMk/>
          <pc:sldMk cId="3932101437" sldId="291"/>
        </pc:sldMkLst>
      </pc:sldChg>
      <pc:sldChg chg="delSp mod">
        <pc:chgData name="Tegischer Lukas" userId="f78daebb-0565-485c-bd0e-1cd035e796ff" providerId="ADAL" clId="{5C87E2DA-FBC9-4E1F-995D-100CAA658272}" dt="2022-11-04T11:31:03.371" v="2" actId="478"/>
        <pc:sldMkLst>
          <pc:docMk/>
          <pc:sldMk cId="2738696002" sldId="324"/>
        </pc:sldMkLst>
        <pc:picChg chg="del">
          <ac:chgData name="Tegischer Lukas" userId="f78daebb-0565-485c-bd0e-1cd035e796ff" providerId="ADAL" clId="{5C87E2DA-FBC9-4E1F-995D-100CAA658272}" dt="2022-11-04T11:31:03.371" v="2" actId="478"/>
          <ac:picMkLst>
            <pc:docMk/>
            <pc:sldMk cId="2738696002" sldId="324"/>
            <ac:picMk id="14" creationId="{053D7308-DE5D-4085-8981-CCF5F27D1668}"/>
          </ac:picMkLst>
        </pc:picChg>
      </pc:sldChg>
      <pc:sldChg chg="delSp mod">
        <pc:chgData name="Tegischer Lukas" userId="f78daebb-0565-485c-bd0e-1cd035e796ff" providerId="ADAL" clId="{5C87E2DA-FBC9-4E1F-995D-100CAA658272}" dt="2022-11-04T11:31:04.011" v="3" actId="478"/>
        <pc:sldMkLst>
          <pc:docMk/>
          <pc:sldMk cId="3795694496" sldId="397"/>
        </pc:sldMkLst>
        <pc:picChg chg="del">
          <ac:chgData name="Tegischer Lukas" userId="f78daebb-0565-485c-bd0e-1cd035e796ff" providerId="ADAL" clId="{5C87E2DA-FBC9-4E1F-995D-100CAA658272}" dt="2022-11-04T11:31:04.011" v="3" actId="478"/>
          <ac:picMkLst>
            <pc:docMk/>
            <pc:sldMk cId="3795694496" sldId="397"/>
            <ac:picMk id="14" creationId="{053D7308-DE5D-4085-8981-CCF5F27D1668}"/>
          </ac:picMkLst>
        </pc:picChg>
      </pc:sldChg>
      <pc:sldChg chg="delSp mod">
        <pc:chgData name="Tegischer Lukas" userId="f78daebb-0565-485c-bd0e-1cd035e796ff" providerId="ADAL" clId="{5C87E2DA-FBC9-4E1F-995D-100CAA658272}" dt="2022-11-04T11:31:04.510" v="4" actId="478"/>
        <pc:sldMkLst>
          <pc:docMk/>
          <pc:sldMk cId="851423" sldId="398"/>
        </pc:sldMkLst>
        <pc:picChg chg="del">
          <ac:chgData name="Tegischer Lukas" userId="f78daebb-0565-485c-bd0e-1cd035e796ff" providerId="ADAL" clId="{5C87E2DA-FBC9-4E1F-995D-100CAA658272}" dt="2022-11-04T11:31:04.510" v="4" actId="478"/>
          <ac:picMkLst>
            <pc:docMk/>
            <pc:sldMk cId="851423" sldId="398"/>
            <ac:picMk id="14" creationId="{053D7308-DE5D-4085-8981-CCF5F27D1668}"/>
          </ac:picMkLst>
        </pc:picChg>
      </pc:sldChg>
      <pc:sldChg chg="delSp mod">
        <pc:chgData name="Tegischer Lukas" userId="f78daebb-0565-485c-bd0e-1cd035e796ff" providerId="ADAL" clId="{5C87E2DA-FBC9-4E1F-995D-100CAA658272}" dt="2022-11-04T11:31:05.062" v="5" actId="478"/>
        <pc:sldMkLst>
          <pc:docMk/>
          <pc:sldMk cId="3169687655" sldId="399"/>
        </pc:sldMkLst>
        <pc:picChg chg="del">
          <ac:chgData name="Tegischer Lukas" userId="f78daebb-0565-485c-bd0e-1cd035e796ff" providerId="ADAL" clId="{5C87E2DA-FBC9-4E1F-995D-100CAA658272}" dt="2022-11-04T11:31:05.062" v="5" actId="478"/>
          <ac:picMkLst>
            <pc:docMk/>
            <pc:sldMk cId="3169687655" sldId="399"/>
            <ac:picMk id="14" creationId="{053D7308-DE5D-4085-8981-CCF5F27D1668}"/>
          </ac:picMkLst>
        </pc:picChg>
      </pc:sldChg>
      <pc:sldChg chg="delSp mod">
        <pc:chgData name="Tegischer Lukas" userId="f78daebb-0565-485c-bd0e-1cd035e796ff" providerId="ADAL" clId="{5C87E2DA-FBC9-4E1F-995D-100CAA658272}" dt="2022-11-04T11:31:05.588" v="6" actId="478"/>
        <pc:sldMkLst>
          <pc:docMk/>
          <pc:sldMk cId="4102330691" sldId="400"/>
        </pc:sldMkLst>
        <pc:picChg chg="del">
          <ac:chgData name="Tegischer Lukas" userId="f78daebb-0565-485c-bd0e-1cd035e796ff" providerId="ADAL" clId="{5C87E2DA-FBC9-4E1F-995D-100CAA658272}" dt="2022-11-04T11:31:05.588" v="6" actId="478"/>
          <ac:picMkLst>
            <pc:docMk/>
            <pc:sldMk cId="4102330691" sldId="400"/>
            <ac:picMk id="14" creationId="{053D7308-DE5D-4085-8981-CCF5F27D1668}"/>
          </ac:picMkLst>
        </pc:picChg>
      </pc:sldChg>
      <pc:sldChg chg="delSp mod">
        <pc:chgData name="Tegischer Lukas" userId="f78daebb-0565-485c-bd0e-1cd035e796ff" providerId="ADAL" clId="{5C87E2DA-FBC9-4E1F-995D-100CAA658272}" dt="2022-11-04T11:31:06.613" v="7" actId="478"/>
        <pc:sldMkLst>
          <pc:docMk/>
          <pc:sldMk cId="2825270677" sldId="401"/>
        </pc:sldMkLst>
        <pc:picChg chg="del">
          <ac:chgData name="Tegischer Lukas" userId="f78daebb-0565-485c-bd0e-1cd035e796ff" providerId="ADAL" clId="{5C87E2DA-FBC9-4E1F-995D-100CAA658272}" dt="2022-11-04T11:31:06.613" v="7" actId="478"/>
          <ac:picMkLst>
            <pc:docMk/>
            <pc:sldMk cId="2825270677" sldId="401"/>
            <ac:picMk id="14" creationId="{053D7308-DE5D-4085-8981-CCF5F27D1668}"/>
          </ac:picMkLst>
        </pc:picChg>
      </pc:sldChg>
    </pc:docChg>
  </pc:docChgLst>
  <pc:docChgLst>
    <pc:chgData name="Tegischer Lukas" userId="f78daebb-0565-485c-bd0e-1cd035e796ff" providerId="ADAL" clId="{80A4414D-1EBC-4FBB-BCF2-5CF2F60A4E6D}"/>
    <pc:docChg chg="modSld">
      <pc:chgData name="Tegischer Lukas" userId="f78daebb-0565-485c-bd0e-1cd035e796ff" providerId="ADAL" clId="{80A4414D-1EBC-4FBB-BCF2-5CF2F60A4E6D}" dt="2022-04-24T22:01:25.282" v="102" actId="207"/>
      <pc:docMkLst>
        <pc:docMk/>
      </pc:docMkLst>
      <pc:sldChg chg="addSp modSp mod modAnim">
        <pc:chgData name="Tegischer Lukas" userId="f78daebb-0565-485c-bd0e-1cd035e796ff" providerId="ADAL" clId="{80A4414D-1EBC-4FBB-BCF2-5CF2F60A4E6D}" dt="2022-04-24T22:01:25.282" v="102" actId="207"/>
        <pc:sldMkLst>
          <pc:docMk/>
          <pc:sldMk cId="3795694496" sldId="397"/>
        </pc:sldMkLst>
        <pc:spChg chg="add mod">
          <ac:chgData name="Tegischer Lukas" userId="f78daebb-0565-485c-bd0e-1cd035e796ff" providerId="ADAL" clId="{80A4414D-1EBC-4FBB-BCF2-5CF2F60A4E6D}" dt="2022-04-24T22:01:25.282" v="102" actId="207"/>
          <ac:spMkLst>
            <pc:docMk/>
            <pc:sldMk cId="3795694496" sldId="397"/>
            <ac:spMk id="7" creationId="{FA5B6BE1-871D-4D4F-8555-63BA83486419}"/>
          </ac:spMkLst>
        </pc:spChg>
      </pc:sldChg>
    </pc:docChg>
  </pc:docChgLst>
  <pc:docChgLst>
    <pc:chgData name="Tegischer Lukas" userId="f78daebb-0565-485c-bd0e-1cd035e796ff" providerId="ADAL" clId="{1678BBAB-3DFA-4C7E-A690-B2E2F59EBF66}"/>
    <pc:docChg chg="undo custSel addSld delSld modSld sldOrd">
      <pc:chgData name="Tegischer Lukas" userId="f78daebb-0565-485c-bd0e-1cd035e796ff" providerId="ADAL" clId="{1678BBAB-3DFA-4C7E-A690-B2E2F59EBF66}" dt="2022-04-10T16:45:53.847" v="930" actId="20577"/>
      <pc:docMkLst>
        <pc:docMk/>
      </pc:docMkLst>
      <pc:sldChg chg="modSp mod">
        <pc:chgData name="Tegischer Lukas" userId="f78daebb-0565-485c-bd0e-1cd035e796ff" providerId="ADAL" clId="{1678BBAB-3DFA-4C7E-A690-B2E2F59EBF66}" dt="2022-04-10T16:45:53.847" v="930" actId="20577"/>
        <pc:sldMkLst>
          <pc:docMk/>
          <pc:sldMk cId="336392357" sldId="256"/>
        </pc:sldMkLst>
        <pc:spChg chg="mod">
          <ac:chgData name="Tegischer Lukas" userId="f78daebb-0565-485c-bd0e-1cd035e796ff" providerId="ADAL" clId="{1678BBAB-3DFA-4C7E-A690-B2E2F59EBF66}" dt="2022-04-10T16:45:53.847" v="93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678BBAB-3DFA-4C7E-A690-B2E2F59EBF66}" dt="2022-04-10T16:25:29.968" v="81"/>
        <pc:sldMkLst>
          <pc:docMk/>
          <pc:sldMk cId="2738696002" sldId="324"/>
        </pc:sldMkLst>
        <pc:spChg chg="mod">
          <ac:chgData name="Tegischer Lukas" userId="f78daebb-0565-485c-bd0e-1cd035e796ff" providerId="ADAL" clId="{1678BBAB-3DFA-4C7E-A690-B2E2F59EBF66}" dt="2022-04-10T16:25:00.161" v="69" actId="1076"/>
          <ac:spMkLst>
            <pc:docMk/>
            <pc:sldMk cId="2738696002" sldId="324"/>
            <ac:spMk id="4" creationId="{C427B5BC-E2AB-4596-857C-DA06F86C68EB}"/>
          </ac:spMkLst>
        </pc:spChg>
        <pc:spChg chg="del">
          <ac:chgData name="Tegischer Lukas" userId="f78daebb-0565-485c-bd0e-1cd035e796ff" providerId="ADAL" clId="{1678BBAB-3DFA-4C7E-A690-B2E2F59EBF66}" dt="2022-04-10T16:24:15.797" v="49" actId="478"/>
          <ac:spMkLst>
            <pc:docMk/>
            <pc:sldMk cId="2738696002" sldId="324"/>
            <ac:spMk id="6" creationId="{12B510E9-505E-4F79-B66D-81A6532DED3D}"/>
          </ac:spMkLst>
        </pc:spChg>
        <pc:spChg chg="add mod">
          <ac:chgData name="Tegischer Lukas" userId="f78daebb-0565-485c-bd0e-1cd035e796ff" providerId="ADAL" clId="{1678BBAB-3DFA-4C7E-A690-B2E2F59EBF66}" dt="2022-04-10T16:25:00.161" v="69" actId="1076"/>
          <ac:spMkLst>
            <pc:docMk/>
            <pc:sldMk cId="2738696002" sldId="324"/>
            <ac:spMk id="7" creationId="{213206CF-ACA4-41CF-B034-08EE4E885245}"/>
          </ac:spMkLst>
        </pc:spChg>
        <pc:spChg chg="del">
          <ac:chgData name="Tegischer Lukas" userId="f78daebb-0565-485c-bd0e-1cd035e796ff" providerId="ADAL" clId="{1678BBAB-3DFA-4C7E-A690-B2E2F59EBF66}" dt="2022-04-10T16:24:16.526" v="50" actId="478"/>
          <ac:spMkLst>
            <pc:docMk/>
            <pc:sldMk cId="2738696002" sldId="324"/>
            <ac:spMk id="8" creationId="{3C8DE921-3EFF-4BC4-ACBD-B417BFCC0517}"/>
          </ac:spMkLst>
        </pc:spChg>
        <pc:spChg chg="add mod">
          <ac:chgData name="Tegischer Lukas" userId="f78daebb-0565-485c-bd0e-1cd035e796ff" providerId="ADAL" clId="{1678BBAB-3DFA-4C7E-A690-B2E2F59EBF66}" dt="2022-04-10T16:25:00.161" v="69" actId="1076"/>
          <ac:spMkLst>
            <pc:docMk/>
            <pc:sldMk cId="2738696002" sldId="324"/>
            <ac:spMk id="9" creationId="{15A2063E-081E-4674-A610-69575AB1734F}"/>
          </ac:spMkLst>
        </pc:spChg>
        <pc:spChg chg="add mod">
          <ac:chgData name="Tegischer Lukas" userId="f78daebb-0565-485c-bd0e-1cd035e796ff" providerId="ADAL" clId="{1678BBAB-3DFA-4C7E-A690-B2E2F59EBF66}" dt="2022-04-10T16:25:28.009" v="80" actId="208"/>
          <ac:spMkLst>
            <pc:docMk/>
            <pc:sldMk cId="2738696002" sldId="324"/>
            <ac:spMk id="10" creationId="{5B60481B-F72B-4BE1-B8EF-9AF987B410CC}"/>
          </ac:spMkLst>
        </pc:spChg>
        <pc:spChg chg="add mod">
          <ac:chgData name="Tegischer Lukas" userId="f78daebb-0565-485c-bd0e-1cd035e796ff" providerId="ADAL" clId="{1678BBAB-3DFA-4C7E-A690-B2E2F59EBF66}" dt="2022-04-10T16:25:00.161" v="69" actId="1076"/>
          <ac:spMkLst>
            <pc:docMk/>
            <pc:sldMk cId="2738696002" sldId="324"/>
            <ac:spMk id="11" creationId="{B51195F4-149A-4C40-846B-4611E8ED6B0F}"/>
          </ac:spMkLst>
        </pc:spChg>
      </pc:sldChg>
      <pc:sldChg chg="del">
        <pc:chgData name="Tegischer Lukas" userId="f78daebb-0565-485c-bd0e-1cd035e796ff" providerId="ADAL" clId="{1678BBAB-3DFA-4C7E-A690-B2E2F59EBF66}" dt="2022-04-10T16:29:41.708" v="263" actId="47"/>
        <pc:sldMkLst>
          <pc:docMk/>
          <pc:sldMk cId="1245368849" sldId="341"/>
        </pc:sldMkLst>
      </pc:sldChg>
      <pc:sldChg chg="addSp delSp modSp mod delAnim modAnim">
        <pc:chgData name="Tegischer Lukas" userId="f78daebb-0565-485c-bd0e-1cd035e796ff" providerId="ADAL" clId="{1678BBAB-3DFA-4C7E-A690-B2E2F59EBF66}" dt="2022-04-10T16:36:31.171" v="621" actId="20577"/>
        <pc:sldMkLst>
          <pc:docMk/>
          <pc:sldMk cId="3785642135" sldId="348"/>
        </pc:sldMkLst>
        <pc:spChg chg="mod">
          <ac:chgData name="Tegischer Lukas" userId="f78daebb-0565-485c-bd0e-1cd035e796ff" providerId="ADAL" clId="{1678BBAB-3DFA-4C7E-A690-B2E2F59EBF66}" dt="2022-04-10T16:36:31.171" v="621" actId="20577"/>
          <ac:spMkLst>
            <pc:docMk/>
            <pc:sldMk cId="3785642135" sldId="348"/>
            <ac:spMk id="4" creationId="{C427B5BC-E2AB-4596-857C-DA06F86C68EB}"/>
          </ac:spMkLst>
        </pc:spChg>
        <pc:spChg chg="del">
          <ac:chgData name="Tegischer Lukas" userId="f78daebb-0565-485c-bd0e-1cd035e796ff" providerId="ADAL" clId="{1678BBAB-3DFA-4C7E-A690-B2E2F59EBF66}" dt="2022-04-10T16:25:40.853" v="99" actId="478"/>
          <ac:spMkLst>
            <pc:docMk/>
            <pc:sldMk cId="3785642135" sldId="348"/>
            <ac:spMk id="7" creationId="{AD161D27-AD36-41CB-85A2-EA077D6424E7}"/>
          </ac:spMkLst>
        </pc:spChg>
        <pc:spChg chg="del">
          <ac:chgData name="Tegischer Lukas" userId="f78daebb-0565-485c-bd0e-1cd035e796ff" providerId="ADAL" clId="{1678BBAB-3DFA-4C7E-A690-B2E2F59EBF66}" dt="2022-04-10T16:25:39.439" v="98" actId="478"/>
          <ac:spMkLst>
            <pc:docMk/>
            <pc:sldMk cId="3785642135" sldId="348"/>
            <ac:spMk id="8" creationId="{3C8DE921-3EFF-4BC4-ACBD-B417BFCC0517}"/>
          </ac:spMkLst>
        </pc:spChg>
        <pc:spChg chg="del">
          <ac:chgData name="Tegischer Lukas" userId="f78daebb-0565-485c-bd0e-1cd035e796ff" providerId="ADAL" clId="{1678BBAB-3DFA-4C7E-A690-B2E2F59EBF66}" dt="2022-04-10T16:25:40.853" v="99" actId="478"/>
          <ac:spMkLst>
            <pc:docMk/>
            <pc:sldMk cId="3785642135" sldId="348"/>
            <ac:spMk id="9" creationId="{6C9A42D4-FC0E-48DD-B16C-C0A5F58062E7}"/>
          </ac:spMkLst>
        </pc:spChg>
        <pc:spChg chg="add mod">
          <ac:chgData name="Tegischer Lukas" userId="f78daebb-0565-485c-bd0e-1cd035e796ff" providerId="ADAL" clId="{1678BBAB-3DFA-4C7E-A690-B2E2F59EBF66}" dt="2022-04-10T16:27:38.510" v="160" actId="1076"/>
          <ac:spMkLst>
            <pc:docMk/>
            <pc:sldMk cId="3785642135" sldId="348"/>
            <ac:spMk id="10" creationId="{13F33AF2-4B26-4A34-A7C0-B2A95C0AB7B6}"/>
          </ac:spMkLst>
        </pc:spChg>
        <pc:spChg chg="add mod">
          <ac:chgData name="Tegischer Lukas" userId="f78daebb-0565-485c-bd0e-1cd035e796ff" providerId="ADAL" clId="{1678BBAB-3DFA-4C7E-A690-B2E2F59EBF66}" dt="2022-04-10T16:27:38.510" v="160" actId="1076"/>
          <ac:spMkLst>
            <pc:docMk/>
            <pc:sldMk cId="3785642135" sldId="348"/>
            <ac:spMk id="11" creationId="{60A68BB4-C622-4C67-90D8-64EA2E82F01B}"/>
          </ac:spMkLst>
        </pc:spChg>
        <pc:picChg chg="add del mod">
          <ac:chgData name="Tegischer Lukas" userId="f78daebb-0565-485c-bd0e-1cd035e796ff" providerId="ADAL" clId="{1678BBAB-3DFA-4C7E-A690-B2E2F59EBF66}" dt="2022-04-10T16:27:35.339" v="159" actId="478"/>
          <ac:picMkLst>
            <pc:docMk/>
            <pc:sldMk cId="3785642135" sldId="348"/>
            <ac:picMk id="12" creationId="{561A8FB1-0484-4A8E-9658-A202F03541ED}"/>
          </ac:picMkLst>
        </pc:picChg>
      </pc:sldChg>
      <pc:sldChg chg="del">
        <pc:chgData name="Tegischer Lukas" userId="f78daebb-0565-485c-bd0e-1cd035e796ff" providerId="ADAL" clId="{1678BBAB-3DFA-4C7E-A690-B2E2F59EBF66}" dt="2022-04-10T16:29:41.708" v="263" actId="47"/>
        <pc:sldMkLst>
          <pc:docMk/>
          <pc:sldMk cId="3248617293" sldId="349"/>
        </pc:sldMkLst>
      </pc:sldChg>
      <pc:sldChg chg="del">
        <pc:chgData name="Tegischer Lukas" userId="f78daebb-0565-485c-bd0e-1cd035e796ff" providerId="ADAL" clId="{1678BBAB-3DFA-4C7E-A690-B2E2F59EBF66}" dt="2022-04-10T16:29:41.708" v="263" actId="47"/>
        <pc:sldMkLst>
          <pc:docMk/>
          <pc:sldMk cId="3807913917" sldId="350"/>
        </pc:sldMkLst>
      </pc:sldChg>
      <pc:sldChg chg="del">
        <pc:chgData name="Tegischer Lukas" userId="f78daebb-0565-485c-bd0e-1cd035e796ff" providerId="ADAL" clId="{1678BBAB-3DFA-4C7E-A690-B2E2F59EBF66}" dt="2022-04-10T16:29:41.708" v="263" actId="47"/>
        <pc:sldMkLst>
          <pc:docMk/>
          <pc:sldMk cId="2842384496" sldId="351"/>
        </pc:sldMkLst>
      </pc:sldChg>
      <pc:sldChg chg="del">
        <pc:chgData name="Tegischer Lukas" userId="f78daebb-0565-485c-bd0e-1cd035e796ff" providerId="ADAL" clId="{1678BBAB-3DFA-4C7E-A690-B2E2F59EBF66}" dt="2022-04-10T16:29:41.708" v="263" actId="47"/>
        <pc:sldMkLst>
          <pc:docMk/>
          <pc:sldMk cId="125280913" sldId="352"/>
        </pc:sldMkLst>
      </pc:sldChg>
      <pc:sldChg chg="addSp delSp modSp add mod delAnim modAnim">
        <pc:chgData name="Tegischer Lukas" userId="f78daebb-0565-485c-bd0e-1cd035e796ff" providerId="ADAL" clId="{1678BBAB-3DFA-4C7E-A690-B2E2F59EBF66}" dt="2022-04-10T16:28:39.440" v="222" actId="1076"/>
        <pc:sldMkLst>
          <pc:docMk/>
          <pc:sldMk cId="3924277000" sldId="353"/>
        </pc:sldMkLst>
        <pc:spChg chg="mod">
          <ac:chgData name="Tegischer Lukas" userId="f78daebb-0565-485c-bd0e-1cd035e796ff" providerId="ADAL" clId="{1678BBAB-3DFA-4C7E-A690-B2E2F59EBF66}" dt="2022-04-10T16:28:02.438" v="207" actId="20577"/>
          <ac:spMkLst>
            <pc:docMk/>
            <pc:sldMk cId="3924277000" sldId="353"/>
            <ac:spMk id="4" creationId="{C427B5BC-E2AB-4596-857C-DA06F86C68EB}"/>
          </ac:spMkLst>
        </pc:spChg>
        <pc:spChg chg="add mod">
          <ac:chgData name="Tegischer Lukas" userId="f78daebb-0565-485c-bd0e-1cd035e796ff" providerId="ADAL" clId="{1678BBAB-3DFA-4C7E-A690-B2E2F59EBF66}" dt="2022-04-10T16:28:39.440" v="222" actId="1076"/>
          <ac:spMkLst>
            <pc:docMk/>
            <pc:sldMk cId="3924277000" sldId="353"/>
            <ac:spMk id="8" creationId="{40C6ACB1-3402-47CA-905C-853C03A2643B}"/>
          </ac:spMkLst>
        </pc:spChg>
        <pc:spChg chg="del">
          <ac:chgData name="Tegischer Lukas" userId="f78daebb-0565-485c-bd0e-1cd035e796ff" providerId="ADAL" clId="{1678BBAB-3DFA-4C7E-A690-B2E2F59EBF66}" dt="2022-04-10T16:27:51.870" v="191" actId="478"/>
          <ac:spMkLst>
            <pc:docMk/>
            <pc:sldMk cId="3924277000" sldId="353"/>
            <ac:spMk id="10" creationId="{13F33AF2-4B26-4A34-A7C0-B2A95C0AB7B6}"/>
          </ac:spMkLst>
        </pc:spChg>
        <pc:spChg chg="del">
          <ac:chgData name="Tegischer Lukas" userId="f78daebb-0565-485c-bd0e-1cd035e796ff" providerId="ADAL" clId="{1678BBAB-3DFA-4C7E-A690-B2E2F59EBF66}" dt="2022-04-10T16:27:52.889" v="192" actId="478"/>
          <ac:spMkLst>
            <pc:docMk/>
            <pc:sldMk cId="3924277000" sldId="353"/>
            <ac:spMk id="11" creationId="{60A68BB4-C622-4C67-90D8-64EA2E82F01B}"/>
          </ac:spMkLst>
        </pc:spChg>
        <pc:picChg chg="add mod">
          <ac:chgData name="Tegischer Lukas" userId="f78daebb-0565-485c-bd0e-1cd035e796ff" providerId="ADAL" clId="{1678BBAB-3DFA-4C7E-A690-B2E2F59EBF66}" dt="2022-04-10T16:28:09.923" v="211" actId="1076"/>
          <ac:picMkLst>
            <pc:docMk/>
            <pc:sldMk cId="3924277000" sldId="353"/>
            <ac:picMk id="6" creationId="{6C13817F-9367-41ED-A351-9110C68708E9}"/>
          </ac:picMkLst>
        </pc:picChg>
      </pc:sldChg>
      <pc:sldChg chg="addSp delSp modSp add mod delAnim modAnim">
        <pc:chgData name="Tegischer Lukas" userId="f78daebb-0565-485c-bd0e-1cd035e796ff" providerId="ADAL" clId="{1678BBAB-3DFA-4C7E-A690-B2E2F59EBF66}" dt="2022-04-10T16:29:27.353" v="259"/>
        <pc:sldMkLst>
          <pc:docMk/>
          <pc:sldMk cId="1894577095" sldId="354"/>
        </pc:sldMkLst>
        <pc:spChg chg="mod">
          <ac:chgData name="Tegischer Lukas" userId="f78daebb-0565-485c-bd0e-1cd035e796ff" providerId="ADAL" clId="{1678BBAB-3DFA-4C7E-A690-B2E2F59EBF66}" dt="2022-04-10T16:28:52.371" v="242" actId="1076"/>
          <ac:spMkLst>
            <pc:docMk/>
            <pc:sldMk cId="1894577095" sldId="354"/>
            <ac:spMk id="4" creationId="{C427B5BC-E2AB-4596-857C-DA06F86C68EB}"/>
          </ac:spMkLst>
        </pc:spChg>
        <pc:spChg chg="del">
          <ac:chgData name="Tegischer Lukas" userId="f78daebb-0565-485c-bd0e-1cd035e796ff" providerId="ADAL" clId="{1678BBAB-3DFA-4C7E-A690-B2E2F59EBF66}" dt="2022-04-10T16:28:54.285" v="244" actId="478"/>
          <ac:spMkLst>
            <pc:docMk/>
            <pc:sldMk cId="1894577095" sldId="354"/>
            <ac:spMk id="8" creationId="{40C6ACB1-3402-47CA-905C-853C03A2643B}"/>
          </ac:spMkLst>
        </pc:spChg>
        <pc:spChg chg="add mod">
          <ac:chgData name="Tegischer Lukas" userId="f78daebb-0565-485c-bd0e-1cd035e796ff" providerId="ADAL" clId="{1678BBAB-3DFA-4C7E-A690-B2E2F59EBF66}" dt="2022-04-10T16:29:16.759" v="255" actId="20577"/>
          <ac:spMkLst>
            <pc:docMk/>
            <pc:sldMk cId="1894577095" sldId="354"/>
            <ac:spMk id="9" creationId="{51B17204-3F1C-4F61-933E-C6F8FCEB57E9}"/>
          </ac:spMkLst>
        </pc:spChg>
        <pc:picChg chg="del">
          <ac:chgData name="Tegischer Lukas" userId="f78daebb-0565-485c-bd0e-1cd035e796ff" providerId="ADAL" clId="{1678BBAB-3DFA-4C7E-A690-B2E2F59EBF66}" dt="2022-04-10T16:28:53.039" v="243" actId="478"/>
          <ac:picMkLst>
            <pc:docMk/>
            <pc:sldMk cId="1894577095" sldId="354"/>
            <ac:picMk id="6" creationId="{6C13817F-9367-41ED-A351-9110C68708E9}"/>
          </ac:picMkLst>
        </pc:picChg>
        <pc:picChg chg="add mod">
          <ac:chgData name="Tegischer Lukas" userId="f78daebb-0565-485c-bd0e-1cd035e796ff" providerId="ADAL" clId="{1678BBAB-3DFA-4C7E-A690-B2E2F59EBF66}" dt="2022-04-10T16:29:01.640" v="249" actId="1076"/>
          <ac:picMkLst>
            <pc:docMk/>
            <pc:sldMk cId="1894577095" sldId="354"/>
            <ac:picMk id="7" creationId="{80E62D3D-E5BC-40A7-BB69-23F8AC9FBB41}"/>
          </ac:picMkLst>
        </pc:picChg>
      </pc:sldChg>
      <pc:sldChg chg="addSp delSp modSp add mod delAnim modAnim">
        <pc:chgData name="Tegischer Lukas" userId="f78daebb-0565-485c-bd0e-1cd035e796ff" providerId="ADAL" clId="{1678BBAB-3DFA-4C7E-A690-B2E2F59EBF66}" dt="2022-04-10T16:30:24.804" v="282"/>
        <pc:sldMkLst>
          <pc:docMk/>
          <pc:sldMk cId="1310503968" sldId="355"/>
        </pc:sldMkLst>
        <pc:spChg chg="mod">
          <ac:chgData name="Tegischer Lukas" userId="f78daebb-0565-485c-bd0e-1cd035e796ff" providerId="ADAL" clId="{1678BBAB-3DFA-4C7E-A690-B2E2F59EBF66}" dt="2022-04-10T16:29:33.668" v="262" actId="20577"/>
          <ac:spMkLst>
            <pc:docMk/>
            <pc:sldMk cId="1310503968" sldId="355"/>
            <ac:spMk id="4" creationId="{C427B5BC-E2AB-4596-857C-DA06F86C68EB}"/>
          </ac:spMkLst>
        </pc:spChg>
        <pc:spChg chg="add mod">
          <ac:chgData name="Tegischer Lukas" userId="f78daebb-0565-485c-bd0e-1cd035e796ff" providerId="ADAL" clId="{1678BBAB-3DFA-4C7E-A690-B2E2F59EBF66}" dt="2022-04-10T16:30:15.235" v="278" actId="14100"/>
          <ac:spMkLst>
            <pc:docMk/>
            <pc:sldMk cId="1310503968" sldId="355"/>
            <ac:spMk id="8" creationId="{6BCD34C5-BC15-484A-85AC-8DFC5F59F688}"/>
          </ac:spMkLst>
        </pc:spChg>
        <pc:spChg chg="del">
          <ac:chgData name="Tegischer Lukas" userId="f78daebb-0565-485c-bd0e-1cd035e796ff" providerId="ADAL" clId="{1678BBAB-3DFA-4C7E-A690-B2E2F59EBF66}" dt="2022-04-10T16:29:47.379" v="267" actId="478"/>
          <ac:spMkLst>
            <pc:docMk/>
            <pc:sldMk cId="1310503968" sldId="355"/>
            <ac:spMk id="9" creationId="{51B17204-3F1C-4F61-933E-C6F8FCEB57E9}"/>
          </ac:spMkLst>
        </pc:spChg>
        <pc:picChg chg="add mod">
          <ac:chgData name="Tegischer Lukas" userId="f78daebb-0565-485c-bd0e-1cd035e796ff" providerId="ADAL" clId="{1678BBAB-3DFA-4C7E-A690-B2E2F59EBF66}" dt="2022-04-10T16:30:10.921" v="276" actId="14100"/>
          <ac:picMkLst>
            <pc:docMk/>
            <pc:sldMk cId="1310503968" sldId="355"/>
            <ac:picMk id="6" creationId="{1CF6997D-F91A-4CE9-AE36-8A72E64C2A70}"/>
          </ac:picMkLst>
        </pc:picChg>
        <pc:picChg chg="del">
          <ac:chgData name="Tegischer Lukas" userId="f78daebb-0565-485c-bd0e-1cd035e796ff" providerId="ADAL" clId="{1678BBAB-3DFA-4C7E-A690-B2E2F59EBF66}" dt="2022-04-10T16:29:44.063" v="264" actId="478"/>
          <ac:picMkLst>
            <pc:docMk/>
            <pc:sldMk cId="1310503968" sldId="355"/>
            <ac:picMk id="7" creationId="{80E62D3D-E5BC-40A7-BB69-23F8AC9FBB41}"/>
          </ac:picMkLst>
        </pc:picChg>
      </pc:sldChg>
      <pc:sldChg chg="addSp delSp modSp add mod delAnim modAnim">
        <pc:chgData name="Tegischer Lukas" userId="f78daebb-0565-485c-bd0e-1cd035e796ff" providerId="ADAL" clId="{1678BBAB-3DFA-4C7E-A690-B2E2F59EBF66}" dt="2022-04-10T16:33:38.065" v="495"/>
        <pc:sldMkLst>
          <pc:docMk/>
          <pc:sldMk cId="997602756" sldId="356"/>
        </pc:sldMkLst>
        <pc:spChg chg="mod">
          <ac:chgData name="Tegischer Lukas" userId="f78daebb-0565-485c-bd0e-1cd035e796ff" providerId="ADAL" clId="{1678BBAB-3DFA-4C7E-A690-B2E2F59EBF66}" dt="2022-04-10T16:30:44.691" v="330" actId="20577"/>
          <ac:spMkLst>
            <pc:docMk/>
            <pc:sldMk cId="997602756" sldId="356"/>
            <ac:spMk id="4" creationId="{C427B5BC-E2AB-4596-857C-DA06F86C68EB}"/>
          </ac:spMkLst>
        </pc:spChg>
        <pc:spChg chg="del">
          <ac:chgData name="Tegischer Lukas" userId="f78daebb-0565-485c-bd0e-1cd035e796ff" providerId="ADAL" clId="{1678BBAB-3DFA-4C7E-A690-B2E2F59EBF66}" dt="2022-04-10T16:30:54.364" v="336" actId="478"/>
          <ac:spMkLst>
            <pc:docMk/>
            <pc:sldMk cId="997602756" sldId="356"/>
            <ac:spMk id="8" creationId="{6BCD34C5-BC15-484A-85AC-8DFC5F59F688}"/>
          </ac:spMkLst>
        </pc:spChg>
        <pc:spChg chg="add mod">
          <ac:chgData name="Tegischer Lukas" userId="f78daebb-0565-485c-bd0e-1cd035e796ff" providerId="ADAL" clId="{1678BBAB-3DFA-4C7E-A690-B2E2F59EBF66}" dt="2022-04-10T16:33:29.873" v="494" actId="6549"/>
          <ac:spMkLst>
            <pc:docMk/>
            <pc:sldMk cId="997602756" sldId="356"/>
            <ac:spMk id="9" creationId="{82D8CAD4-6125-4D00-8D15-0A3D75D88CEE}"/>
          </ac:spMkLst>
        </pc:spChg>
        <pc:spChg chg="add mod">
          <ac:chgData name="Tegischer Lukas" userId="f78daebb-0565-485c-bd0e-1cd035e796ff" providerId="ADAL" clId="{1678BBAB-3DFA-4C7E-A690-B2E2F59EBF66}" dt="2022-04-10T16:32:48.575" v="431" actId="1076"/>
          <ac:spMkLst>
            <pc:docMk/>
            <pc:sldMk cId="997602756" sldId="356"/>
            <ac:spMk id="10" creationId="{CD943182-2F99-4B4A-9807-580545D02B1A}"/>
          </ac:spMkLst>
        </pc:spChg>
        <pc:picChg chg="del">
          <ac:chgData name="Tegischer Lukas" userId="f78daebb-0565-485c-bd0e-1cd035e796ff" providerId="ADAL" clId="{1678BBAB-3DFA-4C7E-A690-B2E2F59EBF66}" dt="2022-04-10T16:30:45.831" v="331" actId="478"/>
          <ac:picMkLst>
            <pc:docMk/>
            <pc:sldMk cId="997602756" sldId="356"/>
            <ac:picMk id="6" creationId="{1CF6997D-F91A-4CE9-AE36-8A72E64C2A70}"/>
          </ac:picMkLst>
        </pc:picChg>
        <pc:picChg chg="add mod">
          <ac:chgData name="Tegischer Lukas" userId="f78daebb-0565-485c-bd0e-1cd035e796ff" providerId="ADAL" clId="{1678BBAB-3DFA-4C7E-A690-B2E2F59EBF66}" dt="2022-04-10T16:32:29.552" v="424" actId="1076"/>
          <ac:picMkLst>
            <pc:docMk/>
            <pc:sldMk cId="997602756" sldId="356"/>
            <ac:picMk id="7" creationId="{D0E63417-159D-483E-83CE-624C75B1136E}"/>
          </ac:picMkLst>
        </pc:picChg>
      </pc:sldChg>
      <pc:sldChg chg="addSp delSp modSp add del mod delAnim modAnim">
        <pc:chgData name="Tegischer Lukas" userId="f78daebb-0565-485c-bd0e-1cd035e796ff" providerId="ADAL" clId="{1678BBAB-3DFA-4C7E-A690-B2E2F59EBF66}" dt="2022-04-10T16:36:36.984" v="622" actId="47"/>
        <pc:sldMkLst>
          <pc:docMk/>
          <pc:sldMk cId="357671172" sldId="357"/>
        </pc:sldMkLst>
        <pc:spChg chg="mod">
          <ac:chgData name="Tegischer Lukas" userId="f78daebb-0565-485c-bd0e-1cd035e796ff" providerId="ADAL" clId="{1678BBAB-3DFA-4C7E-A690-B2E2F59EBF66}" dt="2022-04-10T16:36:22.687" v="618" actId="20577"/>
          <ac:spMkLst>
            <pc:docMk/>
            <pc:sldMk cId="357671172" sldId="357"/>
            <ac:spMk id="4" creationId="{C427B5BC-E2AB-4596-857C-DA06F86C68EB}"/>
          </ac:spMkLst>
        </pc:spChg>
        <pc:spChg chg="add mod">
          <ac:chgData name="Tegischer Lukas" userId="f78daebb-0565-485c-bd0e-1cd035e796ff" providerId="ADAL" clId="{1678BBAB-3DFA-4C7E-A690-B2E2F59EBF66}" dt="2022-04-10T16:34:31.664" v="533" actId="1076"/>
          <ac:spMkLst>
            <pc:docMk/>
            <pc:sldMk cId="357671172" sldId="357"/>
            <ac:spMk id="8" creationId="{B6B776BD-78A8-4016-BC86-127FB35A6299}"/>
          </ac:spMkLst>
        </pc:spChg>
        <pc:spChg chg="del">
          <ac:chgData name="Tegischer Lukas" userId="f78daebb-0565-485c-bd0e-1cd035e796ff" providerId="ADAL" clId="{1678BBAB-3DFA-4C7E-A690-B2E2F59EBF66}" dt="2022-04-10T16:33:43.478" v="498" actId="478"/>
          <ac:spMkLst>
            <pc:docMk/>
            <pc:sldMk cId="357671172" sldId="357"/>
            <ac:spMk id="9" creationId="{82D8CAD4-6125-4D00-8D15-0A3D75D88CEE}"/>
          </ac:spMkLst>
        </pc:spChg>
        <pc:spChg chg="del">
          <ac:chgData name="Tegischer Lukas" userId="f78daebb-0565-485c-bd0e-1cd035e796ff" providerId="ADAL" clId="{1678BBAB-3DFA-4C7E-A690-B2E2F59EBF66}" dt="2022-04-10T16:33:42.658" v="497" actId="478"/>
          <ac:spMkLst>
            <pc:docMk/>
            <pc:sldMk cId="357671172" sldId="357"/>
            <ac:spMk id="10" creationId="{CD943182-2F99-4B4A-9807-580545D02B1A}"/>
          </ac:spMkLst>
        </pc:spChg>
        <pc:picChg chg="del">
          <ac:chgData name="Tegischer Lukas" userId="f78daebb-0565-485c-bd0e-1cd035e796ff" providerId="ADAL" clId="{1678BBAB-3DFA-4C7E-A690-B2E2F59EBF66}" dt="2022-04-10T16:33:43.868" v="499" actId="478"/>
          <ac:picMkLst>
            <pc:docMk/>
            <pc:sldMk cId="357671172" sldId="357"/>
            <ac:picMk id="7" creationId="{D0E63417-159D-483E-83CE-624C75B1136E}"/>
          </ac:picMkLst>
        </pc:picChg>
        <pc:picChg chg="add mod">
          <ac:chgData name="Tegischer Lukas" userId="f78daebb-0565-485c-bd0e-1cd035e796ff" providerId="ADAL" clId="{1678BBAB-3DFA-4C7E-A690-B2E2F59EBF66}" dt="2022-04-10T16:34:44.675" v="539" actId="1076"/>
          <ac:picMkLst>
            <pc:docMk/>
            <pc:sldMk cId="357671172" sldId="357"/>
            <ac:picMk id="11" creationId="{458AFAAF-7ED2-42B2-832D-D1BF13DC9691}"/>
          </ac:picMkLst>
        </pc:picChg>
        <pc:picChg chg="add mod">
          <ac:chgData name="Tegischer Lukas" userId="f78daebb-0565-485c-bd0e-1cd035e796ff" providerId="ADAL" clId="{1678BBAB-3DFA-4C7E-A690-B2E2F59EBF66}" dt="2022-04-10T16:34:52.154" v="542" actId="14100"/>
          <ac:picMkLst>
            <pc:docMk/>
            <pc:sldMk cId="357671172" sldId="357"/>
            <ac:picMk id="12" creationId="{D182A37C-87FE-4F20-BB6C-5E8C70B2B66D}"/>
          </ac:picMkLst>
        </pc:picChg>
      </pc:sldChg>
      <pc:sldChg chg="modSp add">
        <pc:chgData name="Tegischer Lukas" userId="f78daebb-0565-485c-bd0e-1cd035e796ff" providerId="ADAL" clId="{1678BBAB-3DFA-4C7E-A690-B2E2F59EBF66}" dt="2022-04-10T16:36:18.191" v="616" actId="20577"/>
        <pc:sldMkLst>
          <pc:docMk/>
          <pc:sldMk cId="819407377" sldId="358"/>
        </pc:sldMkLst>
        <pc:spChg chg="mod">
          <ac:chgData name="Tegischer Lukas" userId="f78daebb-0565-485c-bd0e-1cd035e796ff" providerId="ADAL" clId="{1678BBAB-3DFA-4C7E-A690-B2E2F59EBF66}" dt="2022-04-10T16:36:18.191" v="616" actId="20577"/>
          <ac:spMkLst>
            <pc:docMk/>
            <pc:sldMk cId="819407377" sldId="358"/>
            <ac:spMk id="4" creationId="{C427B5BC-E2AB-4596-857C-DA06F86C68EB}"/>
          </ac:spMkLst>
        </pc:spChg>
      </pc:sldChg>
      <pc:sldChg chg="addSp delSp modSp add mod delAnim">
        <pc:chgData name="Tegischer Lukas" userId="f78daebb-0565-485c-bd0e-1cd035e796ff" providerId="ADAL" clId="{1678BBAB-3DFA-4C7E-A690-B2E2F59EBF66}" dt="2022-04-10T16:35:46.835" v="568" actId="1076"/>
        <pc:sldMkLst>
          <pc:docMk/>
          <pc:sldMk cId="330337602" sldId="359"/>
        </pc:sldMkLst>
        <pc:spChg chg="del">
          <ac:chgData name="Tegischer Lukas" userId="f78daebb-0565-485c-bd0e-1cd035e796ff" providerId="ADAL" clId="{1678BBAB-3DFA-4C7E-A690-B2E2F59EBF66}" dt="2022-04-10T16:35:14.520" v="552" actId="478"/>
          <ac:spMkLst>
            <pc:docMk/>
            <pc:sldMk cId="330337602" sldId="359"/>
            <ac:spMk id="4" creationId="{C427B5BC-E2AB-4596-857C-DA06F86C68EB}"/>
          </ac:spMkLst>
        </pc:spChg>
        <pc:spChg chg="del">
          <ac:chgData name="Tegischer Lukas" userId="f78daebb-0565-485c-bd0e-1cd035e796ff" providerId="ADAL" clId="{1678BBAB-3DFA-4C7E-A690-B2E2F59EBF66}" dt="2022-04-10T16:35:10.353" v="549" actId="478"/>
          <ac:spMkLst>
            <pc:docMk/>
            <pc:sldMk cId="330337602" sldId="359"/>
            <ac:spMk id="8" creationId="{B6B776BD-78A8-4016-BC86-127FB35A6299}"/>
          </ac:spMkLst>
        </pc:spChg>
        <pc:spChg chg="add mod">
          <ac:chgData name="Tegischer Lukas" userId="f78daebb-0565-485c-bd0e-1cd035e796ff" providerId="ADAL" clId="{1678BBAB-3DFA-4C7E-A690-B2E2F59EBF66}" dt="2022-04-10T16:35:30.342" v="562" actId="20577"/>
          <ac:spMkLst>
            <pc:docMk/>
            <pc:sldMk cId="330337602" sldId="359"/>
            <ac:spMk id="9" creationId="{E6ED9D76-0DFB-4334-A078-CB5ECF7A2240}"/>
          </ac:spMkLst>
        </pc:spChg>
        <pc:spChg chg="add mod">
          <ac:chgData name="Tegischer Lukas" userId="f78daebb-0565-485c-bd0e-1cd035e796ff" providerId="ADAL" clId="{1678BBAB-3DFA-4C7E-A690-B2E2F59EBF66}" dt="2022-04-10T16:35:46.835" v="568" actId="1076"/>
          <ac:spMkLst>
            <pc:docMk/>
            <pc:sldMk cId="330337602" sldId="359"/>
            <ac:spMk id="10" creationId="{E7642AD5-DCAD-4A4D-9BC1-9DB10B9E62AD}"/>
          </ac:spMkLst>
        </pc:spChg>
        <pc:picChg chg="del">
          <ac:chgData name="Tegischer Lukas" userId="f78daebb-0565-485c-bd0e-1cd035e796ff" providerId="ADAL" clId="{1678BBAB-3DFA-4C7E-A690-B2E2F59EBF66}" dt="2022-04-10T16:35:09.504" v="547" actId="478"/>
          <ac:picMkLst>
            <pc:docMk/>
            <pc:sldMk cId="330337602" sldId="359"/>
            <ac:picMk id="11" creationId="{458AFAAF-7ED2-42B2-832D-D1BF13DC9691}"/>
          </ac:picMkLst>
        </pc:picChg>
        <pc:picChg chg="del">
          <ac:chgData name="Tegischer Lukas" userId="f78daebb-0565-485c-bd0e-1cd035e796ff" providerId="ADAL" clId="{1678BBAB-3DFA-4C7E-A690-B2E2F59EBF66}" dt="2022-04-10T16:35:09.807" v="548" actId="478"/>
          <ac:picMkLst>
            <pc:docMk/>
            <pc:sldMk cId="330337602" sldId="359"/>
            <ac:picMk id="12" creationId="{D182A37C-87FE-4F20-BB6C-5E8C70B2B66D}"/>
          </ac:picMkLst>
        </pc:picChg>
      </pc:sldChg>
      <pc:sldChg chg="addSp delSp modSp add mod">
        <pc:chgData name="Tegischer Lukas" userId="f78daebb-0565-485c-bd0e-1cd035e796ff" providerId="ADAL" clId="{1678BBAB-3DFA-4C7E-A690-B2E2F59EBF66}" dt="2022-04-10T16:42:35.758" v="779" actId="1076"/>
        <pc:sldMkLst>
          <pc:docMk/>
          <pc:sldMk cId="2258642459" sldId="360"/>
        </pc:sldMkLst>
        <pc:spChg chg="add mod">
          <ac:chgData name="Tegischer Lukas" userId="f78daebb-0565-485c-bd0e-1cd035e796ff" providerId="ADAL" clId="{1678BBAB-3DFA-4C7E-A690-B2E2F59EBF66}" dt="2022-04-10T16:41:41.192" v="767" actId="20577"/>
          <ac:spMkLst>
            <pc:docMk/>
            <pc:sldMk cId="2258642459" sldId="360"/>
            <ac:spMk id="6" creationId="{88ADCCB5-5FAE-4F7E-9C22-F714A9D8CF59}"/>
          </ac:spMkLst>
        </pc:spChg>
        <pc:spChg chg="add del mod">
          <ac:chgData name="Tegischer Lukas" userId="f78daebb-0565-485c-bd0e-1cd035e796ff" providerId="ADAL" clId="{1678BBAB-3DFA-4C7E-A690-B2E2F59EBF66}" dt="2022-04-10T16:42:24.376" v="776" actId="478"/>
          <ac:spMkLst>
            <pc:docMk/>
            <pc:sldMk cId="2258642459" sldId="360"/>
            <ac:spMk id="8" creationId="{01B379FA-9302-4422-8A8D-B089F98DED6B}"/>
          </ac:spMkLst>
        </pc:spChg>
        <pc:spChg chg="del">
          <ac:chgData name="Tegischer Lukas" userId="f78daebb-0565-485c-bd0e-1cd035e796ff" providerId="ADAL" clId="{1678BBAB-3DFA-4C7E-A690-B2E2F59EBF66}" dt="2022-04-10T16:41:21.514" v="760" actId="478"/>
          <ac:spMkLst>
            <pc:docMk/>
            <pc:sldMk cId="2258642459" sldId="360"/>
            <ac:spMk id="9" creationId="{E6ED9D76-0DFB-4334-A078-CB5ECF7A2240}"/>
          </ac:spMkLst>
        </pc:spChg>
        <pc:spChg chg="del">
          <ac:chgData name="Tegischer Lukas" userId="f78daebb-0565-485c-bd0e-1cd035e796ff" providerId="ADAL" clId="{1678BBAB-3DFA-4C7E-A690-B2E2F59EBF66}" dt="2022-04-10T16:41:21.889" v="761" actId="478"/>
          <ac:spMkLst>
            <pc:docMk/>
            <pc:sldMk cId="2258642459" sldId="360"/>
            <ac:spMk id="10" creationId="{E7642AD5-DCAD-4A4D-9BC1-9DB10B9E62AD}"/>
          </ac:spMkLst>
        </pc:spChg>
        <pc:spChg chg="add mod">
          <ac:chgData name="Tegischer Lukas" userId="f78daebb-0565-485c-bd0e-1cd035e796ff" providerId="ADAL" clId="{1678BBAB-3DFA-4C7E-A690-B2E2F59EBF66}" dt="2022-04-10T16:42:35.758" v="779" actId="1076"/>
          <ac:spMkLst>
            <pc:docMk/>
            <pc:sldMk cId="2258642459" sldId="360"/>
            <ac:spMk id="11" creationId="{23E255D8-CCD5-4153-BDC2-567BA277C781}"/>
          </ac:spMkLst>
        </pc:spChg>
      </pc:sldChg>
      <pc:sldChg chg="addSp delSp modSp add mod ord delAnim modAnim">
        <pc:chgData name="Tegischer Lukas" userId="f78daebb-0565-485c-bd0e-1cd035e796ff" providerId="ADAL" clId="{1678BBAB-3DFA-4C7E-A690-B2E2F59EBF66}" dt="2022-04-10T16:38:12.366" v="655" actId="478"/>
        <pc:sldMkLst>
          <pc:docMk/>
          <pc:sldMk cId="2290432259" sldId="361"/>
        </pc:sldMkLst>
        <pc:spChg chg="mod">
          <ac:chgData name="Tegischer Lukas" userId="f78daebb-0565-485c-bd0e-1cd035e796ff" providerId="ADAL" clId="{1678BBAB-3DFA-4C7E-A690-B2E2F59EBF66}" dt="2022-04-10T16:36:13.972" v="613" actId="20577"/>
          <ac:spMkLst>
            <pc:docMk/>
            <pc:sldMk cId="2290432259" sldId="361"/>
            <ac:spMk id="4" creationId="{C427B5BC-E2AB-4596-857C-DA06F86C68EB}"/>
          </ac:spMkLst>
        </pc:spChg>
        <pc:spChg chg="del">
          <ac:chgData name="Tegischer Lukas" userId="f78daebb-0565-485c-bd0e-1cd035e796ff" providerId="ADAL" clId="{1678BBAB-3DFA-4C7E-A690-B2E2F59EBF66}" dt="2022-04-10T16:36:46.067" v="623" actId="478"/>
          <ac:spMkLst>
            <pc:docMk/>
            <pc:sldMk cId="2290432259" sldId="361"/>
            <ac:spMk id="8" creationId="{B6B776BD-78A8-4016-BC86-127FB35A6299}"/>
          </ac:spMkLst>
        </pc:spChg>
        <pc:spChg chg="add mod">
          <ac:chgData name="Tegischer Lukas" userId="f78daebb-0565-485c-bd0e-1cd035e796ff" providerId="ADAL" clId="{1678BBAB-3DFA-4C7E-A690-B2E2F59EBF66}" dt="2022-04-10T16:38:05.102" v="652" actId="6549"/>
          <ac:spMkLst>
            <pc:docMk/>
            <pc:sldMk cId="2290432259" sldId="361"/>
            <ac:spMk id="9" creationId="{4A58E474-7809-4F7E-B8D9-8B63DBB48E71}"/>
          </ac:spMkLst>
        </pc:spChg>
        <pc:spChg chg="add mod">
          <ac:chgData name="Tegischer Lukas" userId="f78daebb-0565-485c-bd0e-1cd035e796ff" providerId="ADAL" clId="{1678BBAB-3DFA-4C7E-A690-B2E2F59EBF66}" dt="2022-04-10T16:37:55.108" v="649" actId="1076"/>
          <ac:spMkLst>
            <pc:docMk/>
            <pc:sldMk cId="2290432259" sldId="361"/>
            <ac:spMk id="10" creationId="{3736659E-4645-42B0-B4DA-84AC7963AAB3}"/>
          </ac:spMkLst>
        </pc:spChg>
        <pc:spChg chg="add del mod">
          <ac:chgData name="Tegischer Lukas" userId="f78daebb-0565-485c-bd0e-1cd035e796ff" providerId="ADAL" clId="{1678BBAB-3DFA-4C7E-A690-B2E2F59EBF66}" dt="2022-04-10T16:38:12.366" v="655" actId="478"/>
          <ac:spMkLst>
            <pc:docMk/>
            <pc:sldMk cId="2290432259" sldId="361"/>
            <ac:spMk id="13" creationId="{6737E52D-A3A4-4AF6-8503-51376904ABAA}"/>
          </ac:spMkLst>
        </pc:spChg>
        <pc:picChg chg="del">
          <ac:chgData name="Tegischer Lukas" userId="f78daebb-0565-485c-bd0e-1cd035e796ff" providerId="ADAL" clId="{1678BBAB-3DFA-4C7E-A690-B2E2F59EBF66}" dt="2022-04-10T16:36:46.473" v="624" actId="478"/>
          <ac:picMkLst>
            <pc:docMk/>
            <pc:sldMk cId="2290432259" sldId="361"/>
            <ac:picMk id="11" creationId="{458AFAAF-7ED2-42B2-832D-D1BF13DC9691}"/>
          </ac:picMkLst>
        </pc:picChg>
        <pc:picChg chg="del">
          <ac:chgData name="Tegischer Lukas" userId="f78daebb-0565-485c-bd0e-1cd035e796ff" providerId="ADAL" clId="{1678BBAB-3DFA-4C7E-A690-B2E2F59EBF66}" dt="2022-04-10T16:36:46.739" v="625" actId="478"/>
          <ac:picMkLst>
            <pc:docMk/>
            <pc:sldMk cId="2290432259" sldId="361"/>
            <ac:picMk id="12" creationId="{D182A37C-87FE-4F20-BB6C-5E8C70B2B66D}"/>
          </ac:picMkLst>
        </pc:picChg>
      </pc:sldChg>
      <pc:sldChg chg="addSp modSp add mod modAnim">
        <pc:chgData name="Tegischer Lukas" userId="f78daebb-0565-485c-bd0e-1cd035e796ff" providerId="ADAL" clId="{1678BBAB-3DFA-4C7E-A690-B2E2F59EBF66}" dt="2022-04-10T16:39:29.787" v="696"/>
        <pc:sldMkLst>
          <pc:docMk/>
          <pc:sldMk cId="3616146878" sldId="362"/>
        </pc:sldMkLst>
        <pc:spChg chg="mod">
          <ac:chgData name="Tegischer Lukas" userId="f78daebb-0565-485c-bd0e-1cd035e796ff" providerId="ADAL" clId="{1678BBAB-3DFA-4C7E-A690-B2E2F59EBF66}" dt="2022-04-10T16:39:29.787" v="696"/>
          <ac:spMkLst>
            <pc:docMk/>
            <pc:sldMk cId="3616146878" sldId="362"/>
            <ac:spMk id="4" creationId="{C427B5BC-E2AB-4596-857C-DA06F86C68EB}"/>
          </ac:spMkLst>
        </pc:spChg>
        <pc:spChg chg="add mod">
          <ac:chgData name="Tegischer Lukas" userId="f78daebb-0565-485c-bd0e-1cd035e796ff" providerId="ADAL" clId="{1678BBAB-3DFA-4C7E-A690-B2E2F59EBF66}" dt="2022-04-10T16:38:31.234" v="661" actId="1076"/>
          <ac:spMkLst>
            <pc:docMk/>
            <pc:sldMk cId="3616146878" sldId="362"/>
            <ac:spMk id="7" creationId="{EB170105-6B6F-44E1-B658-17107E7CB8FE}"/>
          </ac:spMkLst>
        </pc:spChg>
        <pc:spChg chg="mod">
          <ac:chgData name="Tegischer Lukas" userId="f78daebb-0565-485c-bd0e-1cd035e796ff" providerId="ADAL" clId="{1678BBAB-3DFA-4C7E-A690-B2E2F59EBF66}" dt="2022-04-10T16:38:16.828" v="657" actId="6549"/>
          <ac:spMkLst>
            <pc:docMk/>
            <pc:sldMk cId="3616146878" sldId="362"/>
            <ac:spMk id="9" creationId="{4A58E474-7809-4F7E-B8D9-8B63DBB48E71}"/>
          </ac:spMkLst>
        </pc:spChg>
        <pc:spChg chg="add mod">
          <ac:chgData name="Tegischer Lukas" userId="f78daebb-0565-485c-bd0e-1cd035e796ff" providerId="ADAL" clId="{1678BBAB-3DFA-4C7E-A690-B2E2F59EBF66}" dt="2022-04-10T16:38:47.696" v="670" actId="1076"/>
          <ac:spMkLst>
            <pc:docMk/>
            <pc:sldMk cId="3616146878" sldId="362"/>
            <ac:spMk id="11" creationId="{4DDCFCB7-D53F-4F20-B0BC-1F9E84751AE8}"/>
          </ac:spMkLst>
        </pc:spChg>
        <pc:picChg chg="add mod">
          <ac:chgData name="Tegischer Lukas" userId="f78daebb-0565-485c-bd0e-1cd035e796ff" providerId="ADAL" clId="{1678BBAB-3DFA-4C7E-A690-B2E2F59EBF66}" dt="2022-04-10T16:38:37.026" v="665" actId="1076"/>
          <ac:picMkLst>
            <pc:docMk/>
            <pc:sldMk cId="3616146878" sldId="362"/>
            <ac:picMk id="8" creationId="{614724CD-AC5C-4CC7-8DD4-6D5CA17812A3}"/>
          </ac:picMkLst>
        </pc:picChg>
      </pc:sldChg>
      <pc:sldChg chg="addSp delSp modSp add mod modAnim">
        <pc:chgData name="Tegischer Lukas" userId="f78daebb-0565-485c-bd0e-1cd035e796ff" providerId="ADAL" clId="{1678BBAB-3DFA-4C7E-A690-B2E2F59EBF66}" dt="2022-04-10T16:41:04.148" v="759"/>
        <pc:sldMkLst>
          <pc:docMk/>
          <pc:sldMk cId="1872041154" sldId="363"/>
        </pc:sldMkLst>
        <pc:spChg chg="mod">
          <ac:chgData name="Tegischer Lukas" userId="f78daebb-0565-485c-bd0e-1cd035e796ff" providerId="ADAL" clId="{1678BBAB-3DFA-4C7E-A690-B2E2F59EBF66}" dt="2022-04-10T16:39:19.712" v="690"/>
          <ac:spMkLst>
            <pc:docMk/>
            <pc:sldMk cId="1872041154" sldId="363"/>
            <ac:spMk id="4" creationId="{C427B5BC-E2AB-4596-857C-DA06F86C68EB}"/>
          </ac:spMkLst>
        </pc:spChg>
        <pc:spChg chg="add del">
          <ac:chgData name="Tegischer Lukas" userId="f78daebb-0565-485c-bd0e-1cd035e796ff" providerId="ADAL" clId="{1678BBAB-3DFA-4C7E-A690-B2E2F59EBF66}" dt="2022-04-10T16:39:38.840" v="700" actId="478"/>
          <ac:spMkLst>
            <pc:docMk/>
            <pc:sldMk cId="1872041154" sldId="363"/>
            <ac:spMk id="7" creationId="{EB170105-6B6F-44E1-B658-17107E7CB8FE}"/>
          </ac:spMkLst>
        </pc:spChg>
        <pc:spChg chg="del">
          <ac:chgData name="Tegischer Lukas" userId="f78daebb-0565-485c-bd0e-1cd035e796ff" providerId="ADAL" clId="{1678BBAB-3DFA-4C7E-A690-B2E2F59EBF66}" dt="2022-04-10T16:39:36.869" v="698" actId="478"/>
          <ac:spMkLst>
            <pc:docMk/>
            <pc:sldMk cId="1872041154" sldId="363"/>
            <ac:spMk id="9" creationId="{4A58E474-7809-4F7E-B8D9-8B63DBB48E71}"/>
          </ac:spMkLst>
        </pc:spChg>
        <pc:spChg chg="del">
          <ac:chgData name="Tegischer Lukas" userId="f78daebb-0565-485c-bd0e-1cd035e796ff" providerId="ADAL" clId="{1678BBAB-3DFA-4C7E-A690-B2E2F59EBF66}" dt="2022-04-10T16:39:34.467" v="697" actId="478"/>
          <ac:spMkLst>
            <pc:docMk/>
            <pc:sldMk cId="1872041154" sldId="363"/>
            <ac:spMk id="10" creationId="{3736659E-4645-42B0-B4DA-84AC7963AAB3}"/>
          </ac:spMkLst>
        </pc:spChg>
        <pc:spChg chg="del">
          <ac:chgData name="Tegischer Lukas" userId="f78daebb-0565-485c-bd0e-1cd035e796ff" providerId="ADAL" clId="{1678BBAB-3DFA-4C7E-A690-B2E2F59EBF66}" dt="2022-04-10T16:39:40.117" v="702" actId="478"/>
          <ac:spMkLst>
            <pc:docMk/>
            <pc:sldMk cId="1872041154" sldId="363"/>
            <ac:spMk id="11" creationId="{4DDCFCB7-D53F-4F20-B0BC-1F9E84751AE8}"/>
          </ac:spMkLst>
        </pc:spChg>
        <pc:spChg chg="add mod">
          <ac:chgData name="Tegischer Lukas" userId="f78daebb-0565-485c-bd0e-1cd035e796ff" providerId="ADAL" clId="{1678BBAB-3DFA-4C7E-A690-B2E2F59EBF66}" dt="2022-04-10T16:40:54.107" v="756" actId="1076"/>
          <ac:spMkLst>
            <pc:docMk/>
            <pc:sldMk cId="1872041154" sldId="363"/>
            <ac:spMk id="12" creationId="{BB720A24-6D2E-44E5-AF85-29F91F69C61C}"/>
          </ac:spMkLst>
        </pc:spChg>
        <pc:spChg chg="add mod">
          <ac:chgData name="Tegischer Lukas" userId="f78daebb-0565-485c-bd0e-1cd035e796ff" providerId="ADAL" clId="{1678BBAB-3DFA-4C7E-A690-B2E2F59EBF66}" dt="2022-04-10T16:40:57.748" v="757" actId="1076"/>
          <ac:spMkLst>
            <pc:docMk/>
            <pc:sldMk cId="1872041154" sldId="363"/>
            <ac:spMk id="15" creationId="{7AD217C9-FF5A-4E3C-861B-4D857CBB7B96}"/>
          </ac:spMkLst>
        </pc:spChg>
        <pc:picChg chg="del">
          <ac:chgData name="Tegischer Lukas" userId="f78daebb-0565-485c-bd0e-1cd035e796ff" providerId="ADAL" clId="{1678BBAB-3DFA-4C7E-A690-B2E2F59EBF66}" dt="2022-04-10T16:39:39.674" v="701" actId="478"/>
          <ac:picMkLst>
            <pc:docMk/>
            <pc:sldMk cId="1872041154" sldId="363"/>
            <ac:picMk id="8" creationId="{614724CD-AC5C-4CC7-8DD4-6D5CA17812A3}"/>
          </ac:picMkLst>
        </pc:picChg>
        <pc:picChg chg="add mod">
          <ac:chgData name="Tegischer Lukas" userId="f78daebb-0565-485c-bd0e-1cd035e796ff" providerId="ADAL" clId="{1678BBAB-3DFA-4C7E-A690-B2E2F59EBF66}" dt="2022-04-10T16:40:41.368" v="748" actId="1076"/>
          <ac:picMkLst>
            <pc:docMk/>
            <pc:sldMk cId="1872041154" sldId="363"/>
            <ac:picMk id="13" creationId="{CB33BB82-5F5C-46AB-9DD8-CBB8C936EF9D}"/>
          </ac:picMkLst>
        </pc:picChg>
      </pc:sldChg>
      <pc:sldChg chg="add del">
        <pc:chgData name="Tegischer Lukas" userId="f78daebb-0565-485c-bd0e-1cd035e796ff" providerId="ADAL" clId="{1678BBAB-3DFA-4C7E-A690-B2E2F59EBF66}" dt="2022-04-10T16:38:20.541" v="659"/>
        <pc:sldMkLst>
          <pc:docMk/>
          <pc:sldMk cId="3778259167" sldId="363"/>
        </pc:sldMkLst>
      </pc:sldChg>
      <pc:sldChg chg="addSp delSp modSp add mod ord delAnim modAnim">
        <pc:chgData name="Tegischer Lukas" userId="f78daebb-0565-485c-bd0e-1cd035e796ff" providerId="ADAL" clId="{1678BBAB-3DFA-4C7E-A690-B2E2F59EBF66}" dt="2022-04-10T16:44:53.879" v="859"/>
        <pc:sldMkLst>
          <pc:docMk/>
          <pc:sldMk cId="901146677" sldId="364"/>
        </pc:sldMkLst>
        <pc:spChg chg="mod">
          <ac:chgData name="Tegischer Lukas" userId="f78daebb-0565-485c-bd0e-1cd035e796ff" providerId="ADAL" clId="{1678BBAB-3DFA-4C7E-A690-B2E2F59EBF66}" dt="2022-04-10T16:42:56.390" v="806" actId="20577"/>
          <ac:spMkLst>
            <pc:docMk/>
            <pc:sldMk cId="901146677" sldId="364"/>
            <ac:spMk id="4" creationId="{C427B5BC-E2AB-4596-857C-DA06F86C68EB}"/>
          </ac:spMkLst>
        </pc:spChg>
        <pc:spChg chg="del mod">
          <ac:chgData name="Tegischer Lukas" userId="f78daebb-0565-485c-bd0e-1cd035e796ff" providerId="ADAL" clId="{1678BBAB-3DFA-4C7E-A690-B2E2F59EBF66}" dt="2022-04-10T16:43:00.010" v="809" actId="478"/>
          <ac:spMkLst>
            <pc:docMk/>
            <pc:sldMk cId="901146677" sldId="364"/>
            <ac:spMk id="7" creationId="{EB170105-6B6F-44E1-B658-17107E7CB8FE}"/>
          </ac:spMkLst>
        </pc:spChg>
        <pc:spChg chg="add mod">
          <ac:chgData name="Tegischer Lukas" userId="f78daebb-0565-485c-bd0e-1cd035e796ff" providerId="ADAL" clId="{1678BBAB-3DFA-4C7E-A690-B2E2F59EBF66}" dt="2022-04-10T16:43:37.295" v="826" actId="1076"/>
          <ac:spMkLst>
            <pc:docMk/>
            <pc:sldMk cId="901146677" sldId="364"/>
            <ac:spMk id="9" creationId="{FD0EEC13-E1C9-4499-8CED-D9B6409C2681}"/>
          </ac:spMkLst>
        </pc:spChg>
        <pc:spChg chg="add mod">
          <ac:chgData name="Tegischer Lukas" userId="f78daebb-0565-485c-bd0e-1cd035e796ff" providerId="ADAL" clId="{1678BBAB-3DFA-4C7E-A690-B2E2F59EBF66}" dt="2022-04-10T16:44:28.278" v="847" actId="1076"/>
          <ac:spMkLst>
            <pc:docMk/>
            <pc:sldMk cId="901146677" sldId="364"/>
            <ac:spMk id="11" creationId="{77E8B16B-57FA-4C8D-AD35-5CB2C4F4804E}"/>
          </ac:spMkLst>
        </pc:spChg>
        <pc:spChg chg="del">
          <ac:chgData name="Tegischer Lukas" userId="f78daebb-0565-485c-bd0e-1cd035e796ff" providerId="ADAL" clId="{1678BBAB-3DFA-4C7E-A690-B2E2F59EBF66}" dt="2022-04-10T16:42:59.057" v="807" actId="478"/>
          <ac:spMkLst>
            <pc:docMk/>
            <pc:sldMk cId="901146677" sldId="364"/>
            <ac:spMk id="12" creationId="{BB720A24-6D2E-44E5-AF85-29F91F69C61C}"/>
          </ac:spMkLst>
        </pc:spChg>
        <pc:spChg chg="del">
          <ac:chgData name="Tegischer Lukas" userId="f78daebb-0565-485c-bd0e-1cd035e796ff" providerId="ADAL" clId="{1678BBAB-3DFA-4C7E-A690-B2E2F59EBF66}" dt="2022-04-10T16:43:01.130" v="811" actId="478"/>
          <ac:spMkLst>
            <pc:docMk/>
            <pc:sldMk cId="901146677" sldId="364"/>
            <ac:spMk id="15" creationId="{7AD217C9-FF5A-4E3C-861B-4D857CBB7B96}"/>
          </ac:spMkLst>
        </pc:spChg>
        <pc:spChg chg="add mod">
          <ac:chgData name="Tegischer Lukas" userId="f78daebb-0565-485c-bd0e-1cd035e796ff" providerId="ADAL" clId="{1678BBAB-3DFA-4C7E-A690-B2E2F59EBF66}" dt="2022-04-10T16:44:26.946" v="846" actId="1076"/>
          <ac:spMkLst>
            <pc:docMk/>
            <pc:sldMk cId="901146677" sldId="364"/>
            <ac:spMk id="16" creationId="{E5DD3C88-8147-453A-85D3-4A3E7179E14B}"/>
          </ac:spMkLst>
        </pc:spChg>
        <pc:spChg chg="add mod">
          <ac:chgData name="Tegischer Lukas" userId="f78daebb-0565-485c-bd0e-1cd035e796ff" providerId="ADAL" clId="{1678BBAB-3DFA-4C7E-A690-B2E2F59EBF66}" dt="2022-04-10T16:44:25.126" v="845" actId="1076"/>
          <ac:spMkLst>
            <pc:docMk/>
            <pc:sldMk cId="901146677" sldId="364"/>
            <ac:spMk id="17" creationId="{A2724A6E-6418-4756-9B0C-74F914F77CD1}"/>
          </ac:spMkLst>
        </pc:spChg>
        <pc:spChg chg="add mod">
          <ac:chgData name="Tegischer Lukas" userId="f78daebb-0565-485c-bd0e-1cd035e796ff" providerId="ADAL" clId="{1678BBAB-3DFA-4C7E-A690-B2E2F59EBF66}" dt="2022-04-10T16:44:48.222" v="858" actId="1076"/>
          <ac:spMkLst>
            <pc:docMk/>
            <pc:sldMk cId="901146677" sldId="364"/>
            <ac:spMk id="19" creationId="{65A0447B-4EE9-4ACD-9075-7F63E768D9C8}"/>
          </ac:spMkLst>
        </pc:spChg>
        <pc:picChg chg="del">
          <ac:chgData name="Tegischer Lukas" userId="f78daebb-0565-485c-bd0e-1cd035e796ff" providerId="ADAL" clId="{1678BBAB-3DFA-4C7E-A690-B2E2F59EBF66}" dt="2022-04-10T16:43:00.416" v="810" actId="478"/>
          <ac:picMkLst>
            <pc:docMk/>
            <pc:sldMk cId="901146677" sldId="364"/>
            <ac:picMk id="13" creationId="{CB33BB82-5F5C-46AB-9DD8-CBB8C936EF9D}"/>
          </ac:picMkLst>
        </pc:picChg>
        <pc:picChg chg="add mod">
          <ac:chgData name="Tegischer Lukas" userId="f78daebb-0565-485c-bd0e-1cd035e796ff" providerId="ADAL" clId="{1678BBAB-3DFA-4C7E-A690-B2E2F59EBF66}" dt="2022-04-10T16:44:36.755" v="852" actId="1076"/>
          <ac:picMkLst>
            <pc:docMk/>
            <pc:sldMk cId="901146677" sldId="364"/>
            <ac:picMk id="18" creationId="{42B97624-6F8F-49FC-9113-113E4559B4F5}"/>
          </ac:picMkLst>
        </pc:picChg>
      </pc:sldChg>
      <pc:sldChg chg="addSp delSp modSp add mod ord">
        <pc:chgData name="Tegischer Lukas" userId="f78daebb-0565-485c-bd0e-1cd035e796ff" providerId="ADAL" clId="{1678BBAB-3DFA-4C7E-A690-B2E2F59EBF66}" dt="2022-04-10T16:45:25.996" v="871" actId="20577"/>
        <pc:sldMkLst>
          <pc:docMk/>
          <pc:sldMk cId="980546885" sldId="365"/>
        </pc:sldMkLst>
        <pc:spChg chg="del">
          <ac:chgData name="Tegischer Lukas" userId="f78daebb-0565-485c-bd0e-1cd035e796ff" providerId="ADAL" clId="{1678BBAB-3DFA-4C7E-A690-B2E2F59EBF66}" dt="2022-04-10T16:45:11.519" v="864" actId="478"/>
          <ac:spMkLst>
            <pc:docMk/>
            <pc:sldMk cId="980546885" sldId="365"/>
            <ac:spMk id="6" creationId="{88ADCCB5-5FAE-4F7E-9C22-F714A9D8CF59}"/>
          </ac:spMkLst>
        </pc:spChg>
        <pc:spChg chg="add mod">
          <ac:chgData name="Tegischer Lukas" userId="f78daebb-0565-485c-bd0e-1cd035e796ff" providerId="ADAL" clId="{1678BBAB-3DFA-4C7E-A690-B2E2F59EBF66}" dt="2022-04-10T16:45:25.996" v="871" actId="20577"/>
          <ac:spMkLst>
            <pc:docMk/>
            <pc:sldMk cId="980546885" sldId="365"/>
            <ac:spMk id="7" creationId="{C5BBB556-3502-4C9D-A916-5DA223F11045}"/>
          </ac:spMkLst>
        </pc:spChg>
        <pc:spChg chg="del">
          <ac:chgData name="Tegischer Lukas" userId="f78daebb-0565-485c-bd0e-1cd035e796ff" providerId="ADAL" clId="{1678BBAB-3DFA-4C7E-A690-B2E2F59EBF66}" dt="2022-04-10T16:45:11.122" v="863" actId="478"/>
          <ac:spMkLst>
            <pc:docMk/>
            <pc:sldMk cId="980546885" sldId="365"/>
            <ac:spMk id="11" creationId="{23E255D8-CCD5-4153-BDC2-567BA277C781}"/>
          </ac:spMkLst>
        </pc:spChg>
      </pc:sldChg>
    </pc:docChg>
  </pc:docChgLst>
  <pc:docChgLst>
    <pc:chgData name="Tegischer Lukas" userId="f78daebb-0565-485c-bd0e-1cd035e796ff" providerId="ADAL" clId="{CA058FC5-1C45-492A-8738-9BDDACCC3EBE}"/>
    <pc:docChg chg="undo custSel addSld delSld modSld">
      <pc:chgData name="Tegischer Lukas" userId="f78daebb-0565-485c-bd0e-1cd035e796ff" providerId="ADAL" clId="{CA058FC5-1C45-492A-8738-9BDDACCC3EBE}" dt="2022-04-11T17:00:56.556" v="496" actId="1076"/>
      <pc:docMkLst>
        <pc:docMk/>
      </pc:docMkLst>
      <pc:sldChg chg="modSp mod">
        <pc:chgData name="Tegischer Lukas" userId="f78daebb-0565-485c-bd0e-1cd035e796ff" providerId="ADAL" clId="{CA058FC5-1C45-492A-8738-9BDDACCC3EBE}" dt="2022-04-11T16:45:01.969" v="12" actId="20577"/>
        <pc:sldMkLst>
          <pc:docMk/>
          <pc:sldMk cId="336392357" sldId="256"/>
        </pc:sldMkLst>
        <pc:spChg chg="mod">
          <ac:chgData name="Tegischer Lukas" userId="f78daebb-0565-485c-bd0e-1cd035e796ff" providerId="ADAL" clId="{CA058FC5-1C45-492A-8738-9BDDACCC3EBE}" dt="2022-04-11T16:45:01.969" v="12" actId="20577"/>
          <ac:spMkLst>
            <pc:docMk/>
            <pc:sldMk cId="336392357" sldId="256"/>
            <ac:spMk id="2" creationId="{00000000-0000-0000-0000-000000000000}"/>
          </ac:spMkLst>
        </pc:spChg>
      </pc:sldChg>
      <pc:sldChg chg="addSp delSp modSp mod modAnim">
        <pc:chgData name="Tegischer Lukas" userId="f78daebb-0565-485c-bd0e-1cd035e796ff" providerId="ADAL" clId="{CA058FC5-1C45-492A-8738-9BDDACCC3EBE}" dt="2022-04-11T16:56:27.484" v="125" actId="403"/>
        <pc:sldMkLst>
          <pc:docMk/>
          <pc:sldMk cId="2738696002" sldId="324"/>
        </pc:sldMkLst>
        <pc:spChg chg="del">
          <ac:chgData name="Tegischer Lukas" userId="f78daebb-0565-485c-bd0e-1cd035e796ff" providerId="ADAL" clId="{CA058FC5-1C45-492A-8738-9BDDACCC3EBE}" dt="2022-04-11T16:45:07.889" v="14" actId="478"/>
          <ac:spMkLst>
            <pc:docMk/>
            <pc:sldMk cId="2738696002" sldId="324"/>
            <ac:spMk id="4" creationId="{C427B5BC-E2AB-4596-857C-DA06F86C68EB}"/>
          </ac:spMkLst>
        </pc:spChg>
        <pc:spChg chg="add mod">
          <ac:chgData name="Tegischer Lukas" userId="f78daebb-0565-485c-bd0e-1cd035e796ff" providerId="ADAL" clId="{CA058FC5-1C45-492A-8738-9BDDACCC3EBE}" dt="2022-04-11T16:45:42.935" v="27" actId="14100"/>
          <ac:spMkLst>
            <pc:docMk/>
            <pc:sldMk cId="2738696002" sldId="324"/>
            <ac:spMk id="6" creationId="{E1592597-896C-4EFD-86FF-657498A92474}"/>
          </ac:spMkLst>
        </pc:spChg>
        <pc:spChg chg="del">
          <ac:chgData name="Tegischer Lukas" userId="f78daebb-0565-485c-bd0e-1cd035e796ff" providerId="ADAL" clId="{CA058FC5-1C45-492A-8738-9BDDACCC3EBE}" dt="2022-04-11T16:45:08.635" v="15" actId="478"/>
          <ac:spMkLst>
            <pc:docMk/>
            <pc:sldMk cId="2738696002" sldId="324"/>
            <ac:spMk id="7" creationId="{93980A07-FDE8-4A6C-8737-A09EBE14F8E5}"/>
          </ac:spMkLst>
        </pc:spChg>
        <pc:spChg chg="add mod">
          <ac:chgData name="Tegischer Lukas" userId="f78daebb-0565-485c-bd0e-1cd035e796ff" providerId="ADAL" clId="{CA058FC5-1C45-492A-8738-9BDDACCC3EBE}" dt="2022-04-11T16:56:27.484" v="125" actId="403"/>
          <ac:spMkLst>
            <pc:docMk/>
            <pc:sldMk cId="2738696002" sldId="324"/>
            <ac:spMk id="9" creationId="{E841B3CB-6306-4B3B-B3DA-92A82866086A}"/>
          </ac:spMkLst>
        </pc:spChg>
        <pc:graphicFrameChg chg="add mod modGraphic">
          <ac:chgData name="Tegischer Lukas" userId="f78daebb-0565-485c-bd0e-1cd035e796ff" providerId="ADAL" clId="{CA058FC5-1C45-492A-8738-9BDDACCC3EBE}" dt="2022-04-11T16:53:02.309" v="87" actId="1076"/>
          <ac:graphicFrameMkLst>
            <pc:docMk/>
            <pc:sldMk cId="2738696002" sldId="324"/>
            <ac:graphicFrameMk id="8" creationId="{A7F737B2-CE96-42B8-B7D7-0A2050622AFD}"/>
          </ac:graphicFrameMkLst>
        </pc:graphicFrameChg>
        <pc:picChg chg="add del">
          <ac:chgData name="Tegischer Lukas" userId="f78daebb-0565-485c-bd0e-1cd035e796ff" providerId="ADAL" clId="{CA058FC5-1C45-492A-8738-9BDDACCC3EBE}" dt="2022-04-11T16:45:10.747" v="17" actId="478"/>
          <ac:picMkLst>
            <pc:docMk/>
            <pc:sldMk cId="2738696002" sldId="324"/>
            <ac:picMk id="14" creationId="{053D7308-DE5D-4085-8981-CCF5F27D1668}"/>
          </ac:picMkLst>
        </pc:picChg>
      </pc:sldChg>
      <pc:sldChg chg="addSp modSp del mod modAnim">
        <pc:chgData name="Tegischer Lukas" userId="f78daebb-0565-485c-bd0e-1cd035e796ff" providerId="ADAL" clId="{CA058FC5-1C45-492A-8738-9BDDACCC3EBE}" dt="2022-04-11T17:00:03.311" v="474" actId="47"/>
        <pc:sldMkLst>
          <pc:docMk/>
          <pc:sldMk cId="2025837772" sldId="374"/>
        </pc:sldMkLst>
        <pc:spChg chg="add mod">
          <ac:chgData name="Tegischer Lukas" userId="f78daebb-0565-485c-bd0e-1cd035e796ff" providerId="ADAL" clId="{CA058FC5-1C45-492A-8738-9BDDACCC3EBE}" dt="2022-04-11T16:59:43.962" v="469" actId="1076"/>
          <ac:spMkLst>
            <pc:docMk/>
            <pc:sldMk cId="2025837772" sldId="374"/>
            <ac:spMk id="4" creationId="{3DC8C5C2-E156-41C9-91D9-F649DCBC4F59}"/>
          </ac:spMkLst>
        </pc:spChg>
        <pc:spChg chg="add mod">
          <ac:chgData name="Tegischer Lukas" userId="f78daebb-0565-485c-bd0e-1cd035e796ff" providerId="ADAL" clId="{CA058FC5-1C45-492A-8738-9BDDACCC3EBE}" dt="2022-04-11T16:59:45.896" v="470" actId="1076"/>
          <ac:spMkLst>
            <pc:docMk/>
            <pc:sldMk cId="2025837772" sldId="374"/>
            <ac:spMk id="5" creationId="{DC6C1DFF-363E-401D-8B48-D26C04597F81}"/>
          </ac:spMkLst>
        </pc:spChg>
      </pc:sldChg>
      <pc:sldChg chg="del">
        <pc:chgData name="Tegischer Lukas" userId="f78daebb-0565-485c-bd0e-1cd035e796ff" providerId="ADAL" clId="{CA058FC5-1C45-492A-8738-9BDDACCC3EBE}" dt="2022-04-11T17:00:04.926" v="475" actId="47"/>
        <pc:sldMkLst>
          <pc:docMk/>
          <pc:sldMk cId="4092045795" sldId="375"/>
        </pc:sldMkLst>
      </pc:sldChg>
      <pc:sldChg chg="del">
        <pc:chgData name="Tegischer Lukas" userId="f78daebb-0565-485c-bd0e-1cd035e796ff" providerId="ADAL" clId="{CA058FC5-1C45-492A-8738-9BDDACCC3EBE}" dt="2022-04-11T17:00:13.091" v="480" actId="47"/>
        <pc:sldMkLst>
          <pc:docMk/>
          <pc:sldMk cId="3376764983" sldId="376"/>
        </pc:sldMkLst>
      </pc:sldChg>
      <pc:sldChg chg="del">
        <pc:chgData name="Tegischer Lukas" userId="f78daebb-0565-485c-bd0e-1cd035e796ff" providerId="ADAL" clId="{CA058FC5-1C45-492A-8738-9BDDACCC3EBE}" dt="2022-04-11T17:00:05.947" v="476" actId="47"/>
        <pc:sldMkLst>
          <pc:docMk/>
          <pc:sldMk cId="2865861909" sldId="377"/>
        </pc:sldMkLst>
      </pc:sldChg>
      <pc:sldChg chg="del">
        <pc:chgData name="Tegischer Lukas" userId="f78daebb-0565-485c-bd0e-1cd035e796ff" providerId="ADAL" clId="{CA058FC5-1C45-492A-8738-9BDDACCC3EBE}" dt="2022-04-11T17:00:09.930" v="478" actId="47"/>
        <pc:sldMkLst>
          <pc:docMk/>
          <pc:sldMk cId="3892961303" sldId="378"/>
        </pc:sldMkLst>
      </pc:sldChg>
      <pc:sldChg chg="del">
        <pc:chgData name="Tegischer Lukas" userId="f78daebb-0565-485c-bd0e-1cd035e796ff" providerId="ADAL" clId="{CA058FC5-1C45-492A-8738-9BDDACCC3EBE}" dt="2022-04-11T17:00:12.054" v="479" actId="47"/>
        <pc:sldMkLst>
          <pc:docMk/>
          <pc:sldMk cId="4227939111" sldId="379"/>
        </pc:sldMkLst>
      </pc:sldChg>
      <pc:sldChg chg="del">
        <pc:chgData name="Tegischer Lukas" userId="f78daebb-0565-485c-bd0e-1cd035e796ff" providerId="ADAL" clId="{CA058FC5-1C45-492A-8738-9BDDACCC3EBE}" dt="2022-04-11T17:00:07.383" v="477" actId="47"/>
        <pc:sldMkLst>
          <pc:docMk/>
          <pc:sldMk cId="3359074548" sldId="380"/>
        </pc:sldMkLst>
      </pc:sldChg>
      <pc:sldChg chg="del">
        <pc:chgData name="Tegischer Lukas" userId="f78daebb-0565-485c-bd0e-1cd035e796ff" providerId="ADAL" clId="{CA058FC5-1C45-492A-8738-9BDDACCC3EBE}" dt="2022-04-11T17:00:14.239" v="481" actId="47"/>
        <pc:sldMkLst>
          <pc:docMk/>
          <pc:sldMk cId="3454483996" sldId="381"/>
        </pc:sldMkLst>
      </pc:sldChg>
      <pc:sldChg chg="del">
        <pc:chgData name="Tegischer Lukas" userId="f78daebb-0565-485c-bd0e-1cd035e796ff" providerId="ADAL" clId="{CA058FC5-1C45-492A-8738-9BDDACCC3EBE}" dt="2022-04-11T17:00:16.027" v="482" actId="47"/>
        <pc:sldMkLst>
          <pc:docMk/>
          <pc:sldMk cId="2889453575" sldId="382"/>
        </pc:sldMkLst>
      </pc:sldChg>
      <pc:sldChg chg="del">
        <pc:chgData name="Tegischer Lukas" userId="f78daebb-0565-485c-bd0e-1cd035e796ff" providerId="ADAL" clId="{CA058FC5-1C45-492A-8738-9BDDACCC3EBE}" dt="2022-04-11T17:00:17.146" v="484" actId="47"/>
        <pc:sldMkLst>
          <pc:docMk/>
          <pc:sldMk cId="1393937610" sldId="384"/>
        </pc:sldMkLst>
      </pc:sldChg>
      <pc:sldChg chg="del">
        <pc:chgData name="Tegischer Lukas" userId="f78daebb-0565-485c-bd0e-1cd035e796ff" providerId="ADAL" clId="{CA058FC5-1C45-492A-8738-9BDDACCC3EBE}" dt="2022-04-11T17:00:16.511" v="483" actId="47"/>
        <pc:sldMkLst>
          <pc:docMk/>
          <pc:sldMk cId="4266368926" sldId="385"/>
        </pc:sldMkLst>
      </pc:sldChg>
      <pc:sldChg chg="del">
        <pc:chgData name="Tegischer Lukas" userId="f78daebb-0565-485c-bd0e-1cd035e796ff" providerId="ADAL" clId="{CA058FC5-1C45-492A-8738-9BDDACCC3EBE}" dt="2022-04-11T17:00:17.833" v="485" actId="47"/>
        <pc:sldMkLst>
          <pc:docMk/>
          <pc:sldMk cId="2827705079" sldId="386"/>
        </pc:sldMkLst>
      </pc:sldChg>
      <pc:sldChg chg="del">
        <pc:chgData name="Tegischer Lukas" userId="f78daebb-0565-485c-bd0e-1cd035e796ff" providerId="ADAL" clId="{CA058FC5-1C45-492A-8738-9BDDACCC3EBE}" dt="2022-04-11T17:00:18.969" v="487" actId="47"/>
        <pc:sldMkLst>
          <pc:docMk/>
          <pc:sldMk cId="2987314754" sldId="387"/>
        </pc:sldMkLst>
      </pc:sldChg>
      <pc:sldChg chg="modSp del mod">
        <pc:chgData name="Tegischer Lukas" userId="f78daebb-0565-485c-bd0e-1cd035e796ff" providerId="ADAL" clId="{CA058FC5-1C45-492A-8738-9BDDACCC3EBE}" dt="2022-04-11T17:00:20.775" v="490" actId="47"/>
        <pc:sldMkLst>
          <pc:docMk/>
          <pc:sldMk cId="2750312868" sldId="388"/>
        </pc:sldMkLst>
        <pc:graphicFrameChg chg="modGraphic">
          <ac:chgData name="Tegischer Lukas" userId="f78daebb-0565-485c-bd0e-1cd035e796ff" providerId="ADAL" clId="{CA058FC5-1C45-492A-8738-9BDDACCC3EBE}" dt="2022-04-11T16:55:42.497" v="113" actId="2164"/>
          <ac:graphicFrameMkLst>
            <pc:docMk/>
            <pc:sldMk cId="2750312868" sldId="388"/>
            <ac:graphicFrameMk id="5" creationId="{405D672D-83C3-467B-95A6-CC8372FD4B15}"/>
          </ac:graphicFrameMkLst>
        </pc:graphicFrameChg>
      </pc:sldChg>
      <pc:sldChg chg="del">
        <pc:chgData name="Tegischer Lukas" userId="f78daebb-0565-485c-bd0e-1cd035e796ff" providerId="ADAL" clId="{CA058FC5-1C45-492A-8738-9BDDACCC3EBE}" dt="2022-04-11T17:00:18.353" v="486" actId="47"/>
        <pc:sldMkLst>
          <pc:docMk/>
          <pc:sldMk cId="2376582050" sldId="389"/>
        </pc:sldMkLst>
      </pc:sldChg>
      <pc:sldChg chg="del">
        <pc:chgData name="Tegischer Lukas" userId="f78daebb-0565-485c-bd0e-1cd035e796ff" providerId="ADAL" clId="{CA058FC5-1C45-492A-8738-9BDDACCC3EBE}" dt="2022-04-11T17:00:19.543" v="488" actId="47"/>
        <pc:sldMkLst>
          <pc:docMk/>
          <pc:sldMk cId="181065231" sldId="390"/>
        </pc:sldMkLst>
      </pc:sldChg>
      <pc:sldChg chg="del">
        <pc:chgData name="Tegischer Lukas" userId="f78daebb-0565-485c-bd0e-1cd035e796ff" providerId="ADAL" clId="{CA058FC5-1C45-492A-8738-9BDDACCC3EBE}" dt="2022-04-11T17:00:20.353" v="489" actId="47"/>
        <pc:sldMkLst>
          <pc:docMk/>
          <pc:sldMk cId="3765551445" sldId="391"/>
        </pc:sldMkLst>
      </pc:sldChg>
      <pc:sldChg chg="del">
        <pc:chgData name="Tegischer Lukas" userId="f78daebb-0565-485c-bd0e-1cd035e796ff" providerId="ADAL" clId="{CA058FC5-1C45-492A-8738-9BDDACCC3EBE}" dt="2022-04-11T17:00:23.006" v="491" actId="47"/>
        <pc:sldMkLst>
          <pc:docMk/>
          <pc:sldMk cId="3212391464" sldId="392"/>
        </pc:sldMkLst>
      </pc:sldChg>
      <pc:sldChg chg="add del">
        <pc:chgData name="Tegischer Lukas" userId="f78daebb-0565-485c-bd0e-1cd035e796ff" providerId="ADAL" clId="{CA058FC5-1C45-492A-8738-9BDDACCC3EBE}" dt="2022-04-11T17:00:37.787" v="494" actId="47"/>
        <pc:sldMkLst>
          <pc:docMk/>
          <pc:sldMk cId="2739579911" sldId="394"/>
        </pc:sldMkLst>
      </pc:sldChg>
      <pc:sldChg chg="del">
        <pc:chgData name="Tegischer Lukas" userId="f78daebb-0565-485c-bd0e-1cd035e796ff" providerId="ADAL" clId="{CA058FC5-1C45-492A-8738-9BDDACCC3EBE}" dt="2022-04-11T17:00:37.787" v="494" actId="47"/>
        <pc:sldMkLst>
          <pc:docMk/>
          <pc:sldMk cId="3441958520" sldId="395"/>
        </pc:sldMkLst>
      </pc:sldChg>
      <pc:sldChg chg="add del">
        <pc:chgData name="Tegischer Lukas" userId="f78daebb-0565-485c-bd0e-1cd035e796ff" providerId="ADAL" clId="{CA058FC5-1C45-492A-8738-9BDDACCC3EBE}" dt="2022-04-11T17:00:02.399" v="473" actId="47"/>
        <pc:sldMkLst>
          <pc:docMk/>
          <pc:sldMk cId="962121075" sldId="396"/>
        </pc:sldMkLst>
      </pc:sldChg>
      <pc:sldChg chg="addSp modSp add mod modAnim">
        <pc:chgData name="Tegischer Lukas" userId="f78daebb-0565-485c-bd0e-1cd035e796ff" providerId="ADAL" clId="{CA058FC5-1C45-492A-8738-9BDDACCC3EBE}" dt="2022-04-11T17:00:56.556" v="496" actId="1076"/>
        <pc:sldMkLst>
          <pc:docMk/>
          <pc:sldMk cId="3795694496" sldId="397"/>
        </pc:sldMkLst>
        <pc:spChg chg="add mod">
          <ac:chgData name="Tegischer Lukas" userId="f78daebb-0565-485c-bd0e-1cd035e796ff" providerId="ADAL" clId="{CA058FC5-1C45-492A-8738-9BDDACCC3EBE}" dt="2022-04-11T17:00:56.556" v="496" actId="1076"/>
          <ac:spMkLst>
            <pc:docMk/>
            <pc:sldMk cId="3795694496" sldId="397"/>
            <ac:spMk id="5" creationId="{6D81EBD3-0BC4-4EFD-9105-DD9884504A81}"/>
          </ac:spMkLst>
        </pc:spChg>
        <pc:spChg chg="mod">
          <ac:chgData name="Tegischer Lukas" userId="f78daebb-0565-485c-bd0e-1cd035e796ff" providerId="ADAL" clId="{CA058FC5-1C45-492A-8738-9BDDACCC3EBE}" dt="2022-04-11T16:46:01.672" v="33" actId="14100"/>
          <ac:spMkLst>
            <pc:docMk/>
            <pc:sldMk cId="3795694496" sldId="397"/>
            <ac:spMk id="6" creationId="{E1592597-896C-4EFD-86FF-657498A92474}"/>
          </ac:spMkLst>
        </pc:spChg>
        <pc:graphicFrameChg chg="add mod">
          <ac:chgData name="Tegischer Lukas" userId="f78daebb-0565-485c-bd0e-1cd035e796ff" providerId="ADAL" clId="{CA058FC5-1C45-492A-8738-9BDDACCC3EBE}" dt="2022-04-11T17:00:56.556" v="496" actId="1076"/>
          <ac:graphicFrameMkLst>
            <pc:docMk/>
            <pc:sldMk cId="3795694496" sldId="397"/>
            <ac:graphicFrameMk id="4" creationId="{5365A4A9-52D9-4598-9C69-7AC718F211E5}"/>
          </ac:graphicFrameMkLst>
        </pc:graphicFrameChg>
      </pc:sldChg>
      <pc:sldChg chg="addSp modSp add mod modAnim">
        <pc:chgData name="Tegischer Lukas" userId="f78daebb-0565-485c-bd0e-1cd035e796ff" providerId="ADAL" clId="{CA058FC5-1C45-492A-8738-9BDDACCC3EBE}" dt="2022-04-11T16:56:18.286" v="123" actId="2164"/>
        <pc:sldMkLst>
          <pc:docMk/>
          <pc:sldMk cId="851423" sldId="398"/>
        </pc:sldMkLst>
        <pc:spChg chg="add mod">
          <ac:chgData name="Tegischer Lukas" userId="f78daebb-0565-485c-bd0e-1cd035e796ff" providerId="ADAL" clId="{CA058FC5-1C45-492A-8738-9BDDACCC3EBE}" dt="2022-04-11T16:53:59.200" v="96" actId="1076"/>
          <ac:spMkLst>
            <pc:docMk/>
            <pc:sldMk cId="851423" sldId="398"/>
            <ac:spMk id="5" creationId="{F770EDDE-E10A-4009-B046-B190FD4C89B3}"/>
          </ac:spMkLst>
        </pc:spChg>
        <pc:spChg chg="mod">
          <ac:chgData name="Tegischer Lukas" userId="f78daebb-0565-485c-bd0e-1cd035e796ff" providerId="ADAL" clId="{CA058FC5-1C45-492A-8738-9BDDACCC3EBE}" dt="2022-04-11T16:50:47.537" v="59" actId="20577"/>
          <ac:spMkLst>
            <pc:docMk/>
            <pc:sldMk cId="851423" sldId="398"/>
            <ac:spMk id="6" creationId="{E1592597-896C-4EFD-86FF-657498A92474}"/>
          </ac:spMkLst>
        </pc:spChg>
        <pc:graphicFrameChg chg="add mod modGraphic">
          <ac:chgData name="Tegischer Lukas" userId="f78daebb-0565-485c-bd0e-1cd035e796ff" providerId="ADAL" clId="{CA058FC5-1C45-492A-8738-9BDDACCC3EBE}" dt="2022-04-11T16:56:18.286" v="123" actId="2164"/>
          <ac:graphicFrameMkLst>
            <pc:docMk/>
            <pc:sldMk cId="851423" sldId="398"/>
            <ac:graphicFrameMk id="4" creationId="{84EA1828-BD13-40B8-8030-F99C5838F155}"/>
          </ac:graphicFrameMkLst>
        </pc:graphicFrameChg>
      </pc:sldChg>
      <pc:sldChg chg="addSp modSp add mod modAnim">
        <pc:chgData name="Tegischer Lukas" userId="f78daebb-0565-485c-bd0e-1cd035e796ff" providerId="ADAL" clId="{CA058FC5-1C45-492A-8738-9BDDACCC3EBE}" dt="2022-04-11T16:56:37.492" v="126"/>
        <pc:sldMkLst>
          <pc:docMk/>
          <pc:sldMk cId="3169687655" sldId="399"/>
        </pc:sldMkLst>
        <pc:spChg chg="add mod">
          <ac:chgData name="Tegischer Lukas" userId="f78daebb-0565-485c-bd0e-1cd035e796ff" providerId="ADAL" clId="{CA058FC5-1C45-492A-8738-9BDDACCC3EBE}" dt="2022-04-11T16:55:05.729" v="112" actId="1076"/>
          <ac:spMkLst>
            <pc:docMk/>
            <pc:sldMk cId="3169687655" sldId="399"/>
            <ac:spMk id="5" creationId="{8109A51F-AD69-4622-A4A3-066FD6F33F0B}"/>
          </ac:spMkLst>
        </pc:spChg>
        <pc:spChg chg="mod">
          <ac:chgData name="Tegischer Lukas" userId="f78daebb-0565-485c-bd0e-1cd035e796ff" providerId="ADAL" clId="{CA058FC5-1C45-492A-8738-9BDDACCC3EBE}" dt="2022-04-11T16:51:17.003" v="66" actId="14100"/>
          <ac:spMkLst>
            <pc:docMk/>
            <pc:sldMk cId="3169687655" sldId="399"/>
            <ac:spMk id="6" creationId="{E1592597-896C-4EFD-86FF-657498A92474}"/>
          </ac:spMkLst>
        </pc:spChg>
        <pc:graphicFrameChg chg="add mod modGraphic">
          <ac:chgData name="Tegischer Lukas" userId="f78daebb-0565-485c-bd0e-1cd035e796ff" providerId="ADAL" clId="{CA058FC5-1C45-492A-8738-9BDDACCC3EBE}" dt="2022-04-11T16:56:13.182" v="122" actId="2164"/>
          <ac:graphicFrameMkLst>
            <pc:docMk/>
            <pc:sldMk cId="3169687655" sldId="399"/>
            <ac:graphicFrameMk id="4" creationId="{540E41A3-7E6D-4835-8CEE-87945A3165E3}"/>
          </ac:graphicFrameMkLst>
        </pc:graphicFrameChg>
      </pc:sldChg>
      <pc:sldChg chg="addSp modSp add mod modAnim">
        <pc:chgData name="Tegischer Lukas" userId="f78daebb-0565-485c-bd0e-1cd035e796ff" providerId="ADAL" clId="{CA058FC5-1C45-492A-8738-9BDDACCC3EBE}" dt="2022-04-11T16:56:07.604" v="121"/>
        <pc:sldMkLst>
          <pc:docMk/>
          <pc:sldMk cId="4102330691" sldId="400"/>
        </pc:sldMkLst>
        <pc:spChg chg="add mod">
          <ac:chgData name="Tegischer Lukas" userId="f78daebb-0565-485c-bd0e-1cd035e796ff" providerId="ADAL" clId="{CA058FC5-1C45-492A-8738-9BDDACCC3EBE}" dt="2022-04-11T16:56:04.543" v="120" actId="1076"/>
          <ac:spMkLst>
            <pc:docMk/>
            <pc:sldMk cId="4102330691" sldId="400"/>
            <ac:spMk id="5" creationId="{E98DEF3D-6F5C-46EE-B821-604647A9973D}"/>
          </ac:spMkLst>
        </pc:spChg>
        <pc:spChg chg="mod">
          <ac:chgData name="Tegischer Lukas" userId="f78daebb-0565-485c-bd0e-1cd035e796ff" providerId="ADAL" clId="{CA058FC5-1C45-492A-8738-9BDDACCC3EBE}" dt="2022-04-11T16:51:43.408" v="72" actId="14100"/>
          <ac:spMkLst>
            <pc:docMk/>
            <pc:sldMk cId="4102330691" sldId="400"/>
            <ac:spMk id="6" creationId="{E1592597-896C-4EFD-86FF-657498A92474}"/>
          </ac:spMkLst>
        </pc:spChg>
        <pc:graphicFrameChg chg="add mod modGraphic">
          <ac:chgData name="Tegischer Lukas" userId="f78daebb-0565-485c-bd0e-1cd035e796ff" providerId="ADAL" clId="{CA058FC5-1C45-492A-8738-9BDDACCC3EBE}" dt="2022-04-11T16:56:00.600" v="119" actId="1076"/>
          <ac:graphicFrameMkLst>
            <pc:docMk/>
            <pc:sldMk cId="4102330691" sldId="400"/>
            <ac:graphicFrameMk id="4" creationId="{9DF5D920-A379-46F4-9456-9028774E7139}"/>
          </ac:graphicFrameMkLst>
        </pc:graphicFrameChg>
      </pc:sldChg>
      <pc:sldChg chg="addSp modSp add mod modAnim">
        <pc:chgData name="Tegischer Lukas" userId="f78daebb-0565-485c-bd0e-1cd035e796ff" providerId="ADAL" clId="{CA058FC5-1C45-492A-8738-9BDDACCC3EBE}" dt="2022-04-11T16:59:59.045" v="472"/>
        <pc:sldMkLst>
          <pc:docMk/>
          <pc:sldMk cId="2825270677" sldId="401"/>
        </pc:sldMkLst>
        <pc:spChg chg="add mod">
          <ac:chgData name="Tegischer Lukas" userId="f78daebb-0565-485c-bd0e-1cd035e796ff" providerId="ADAL" clId="{CA058FC5-1C45-492A-8738-9BDDACCC3EBE}" dt="2022-04-11T16:59:59.045" v="472"/>
          <ac:spMkLst>
            <pc:docMk/>
            <pc:sldMk cId="2825270677" sldId="401"/>
            <ac:spMk id="4" creationId="{6926E030-5F78-42C6-A3FE-FC97F039E15A}"/>
          </ac:spMkLst>
        </pc:spChg>
        <pc:spChg chg="add mod">
          <ac:chgData name="Tegischer Lukas" userId="f78daebb-0565-485c-bd0e-1cd035e796ff" providerId="ADAL" clId="{CA058FC5-1C45-492A-8738-9BDDACCC3EBE}" dt="2022-04-11T16:59:59.045" v="472"/>
          <ac:spMkLst>
            <pc:docMk/>
            <pc:sldMk cId="2825270677" sldId="401"/>
            <ac:spMk id="5" creationId="{EAD51E10-BEAB-4EEA-8CA5-5BD6330FCC0B}"/>
          </ac:spMkLst>
        </pc:spChg>
        <pc:spChg chg="mod">
          <ac:chgData name="Tegischer Lukas" userId="f78daebb-0565-485c-bd0e-1cd035e796ff" providerId="ADAL" clId="{CA058FC5-1C45-492A-8738-9BDDACCC3EBE}" dt="2022-04-11T16:59:18.326" v="460" actId="6549"/>
          <ac:spMkLst>
            <pc:docMk/>
            <pc:sldMk cId="2825270677" sldId="401"/>
            <ac:spMk id="6" creationId="{E1592597-896C-4EFD-86FF-657498A92474}"/>
          </ac:spMkLst>
        </pc:spChg>
      </pc:sldChg>
    </pc:docChg>
  </pc:docChgLst>
  <pc:docChgLst>
    <pc:chgData name="Tegischer Lukas" userId="f78daebb-0565-485c-bd0e-1cd035e796ff" providerId="ADAL" clId="{A5A260EA-E85C-47D3-BAF8-C95BC37E6468}"/>
    <pc:docChg chg="undo custSel addSld delSld modSld sldOrd">
      <pc:chgData name="Tegischer Lukas" userId="f78daebb-0565-485c-bd0e-1cd035e796ff" providerId="ADAL" clId="{A5A260EA-E85C-47D3-BAF8-C95BC37E6468}" dt="2022-04-10T20:38:25.570" v="586" actId="47"/>
      <pc:docMkLst>
        <pc:docMk/>
      </pc:docMkLst>
      <pc:sldChg chg="modSp mod">
        <pc:chgData name="Tegischer Lukas" userId="f78daebb-0565-485c-bd0e-1cd035e796ff" providerId="ADAL" clId="{A5A260EA-E85C-47D3-BAF8-C95BC37E6468}" dt="2022-04-10T20:16:35.282" v="76" actId="404"/>
        <pc:sldMkLst>
          <pc:docMk/>
          <pc:sldMk cId="336392357" sldId="256"/>
        </pc:sldMkLst>
        <pc:spChg chg="mod">
          <ac:chgData name="Tegischer Lukas" userId="f78daebb-0565-485c-bd0e-1cd035e796ff" providerId="ADAL" clId="{A5A260EA-E85C-47D3-BAF8-C95BC37E6468}" dt="2022-04-10T20:16:35.282" v="76" actId="404"/>
          <ac:spMkLst>
            <pc:docMk/>
            <pc:sldMk cId="336392357" sldId="256"/>
            <ac:spMk id="2" creationId="{00000000-0000-0000-0000-000000000000}"/>
          </ac:spMkLst>
        </pc:spChg>
      </pc:sldChg>
      <pc:sldChg chg="addSp delSp modSp mod delAnim modAnim">
        <pc:chgData name="Tegischer Lukas" userId="f78daebb-0565-485c-bd0e-1cd035e796ff" providerId="ADAL" clId="{A5A260EA-E85C-47D3-BAF8-C95BC37E6468}" dt="2022-04-10T20:32:05.304" v="490" actId="20577"/>
        <pc:sldMkLst>
          <pc:docMk/>
          <pc:sldMk cId="2738696002" sldId="324"/>
        </pc:sldMkLst>
        <pc:spChg chg="mod">
          <ac:chgData name="Tegischer Lukas" userId="f78daebb-0565-485c-bd0e-1cd035e796ff" providerId="ADAL" clId="{A5A260EA-E85C-47D3-BAF8-C95BC37E6468}" dt="2022-04-10T20:32:05.304" v="490" actId="20577"/>
          <ac:spMkLst>
            <pc:docMk/>
            <pc:sldMk cId="2738696002" sldId="324"/>
            <ac:spMk id="4" creationId="{C427B5BC-E2AB-4596-857C-DA06F86C68EB}"/>
          </ac:spMkLst>
        </pc:spChg>
        <pc:spChg chg="del">
          <ac:chgData name="Tegischer Lukas" userId="f78daebb-0565-485c-bd0e-1cd035e796ff" providerId="ADAL" clId="{A5A260EA-E85C-47D3-BAF8-C95BC37E6468}" dt="2022-04-10T20:16:49.677" v="101" actId="478"/>
          <ac:spMkLst>
            <pc:docMk/>
            <pc:sldMk cId="2738696002" sldId="324"/>
            <ac:spMk id="7" creationId="{213206CF-ACA4-41CF-B034-08EE4E885245}"/>
          </ac:spMkLst>
        </pc:spChg>
        <pc:spChg chg="del mod">
          <ac:chgData name="Tegischer Lukas" userId="f78daebb-0565-485c-bd0e-1cd035e796ff" providerId="ADAL" clId="{A5A260EA-E85C-47D3-BAF8-C95BC37E6468}" dt="2022-04-10T20:16:50.878" v="104" actId="478"/>
          <ac:spMkLst>
            <pc:docMk/>
            <pc:sldMk cId="2738696002" sldId="324"/>
            <ac:spMk id="9" creationId="{15A2063E-081E-4674-A610-69575AB1734F}"/>
          </ac:spMkLst>
        </pc:spChg>
        <pc:spChg chg="del">
          <ac:chgData name="Tegischer Lukas" userId="f78daebb-0565-485c-bd0e-1cd035e796ff" providerId="ADAL" clId="{A5A260EA-E85C-47D3-BAF8-C95BC37E6468}" dt="2022-04-10T20:16:50.074" v="102" actId="478"/>
          <ac:spMkLst>
            <pc:docMk/>
            <pc:sldMk cId="2738696002" sldId="324"/>
            <ac:spMk id="10" creationId="{5B60481B-F72B-4BE1-B8EF-9AF987B410CC}"/>
          </ac:spMkLst>
        </pc:spChg>
        <pc:spChg chg="del">
          <ac:chgData name="Tegischer Lukas" userId="f78daebb-0565-485c-bd0e-1cd035e796ff" providerId="ADAL" clId="{A5A260EA-E85C-47D3-BAF8-C95BC37E6468}" dt="2022-04-10T20:16:51.488" v="105" actId="478"/>
          <ac:spMkLst>
            <pc:docMk/>
            <pc:sldMk cId="2738696002" sldId="324"/>
            <ac:spMk id="11" creationId="{B51195F4-149A-4C40-846B-4611E8ED6B0F}"/>
          </ac:spMkLst>
        </pc:spChg>
        <pc:spChg chg="add mod">
          <ac:chgData name="Tegischer Lukas" userId="f78daebb-0565-485c-bd0e-1cd035e796ff" providerId="ADAL" clId="{A5A260EA-E85C-47D3-BAF8-C95BC37E6468}" dt="2022-04-10T20:18:14.476" v="132" actId="1582"/>
          <ac:spMkLst>
            <pc:docMk/>
            <pc:sldMk cId="2738696002" sldId="324"/>
            <ac:spMk id="12" creationId="{4C20B794-593D-4202-92F3-D4407A1EC044}"/>
          </ac:spMkLst>
        </pc:spChg>
        <pc:spChg chg="add mod">
          <ac:chgData name="Tegischer Lukas" userId="f78daebb-0565-485c-bd0e-1cd035e796ff" providerId="ADAL" clId="{A5A260EA-E85C-47D3-BAF8-C95BC37E6468}" dt="2022-04-10T20:18:18.930" v="133" actId="1582"/>
          <ac:spMkLst>
            <pc:docMk/>
            <pc:sldMk cId="2738696002" sldId="324"/>
            <ac:spMk id="13" creationId="{7CA4CCE7-8A84-426E-989E-BD9259220CC1}"/>
          </ac:spMkLst>
        </pc:spChg>
      </pc:sldChg>
      <pc:sldChg chg="addSp delSp modSp mod delAnim modAnim">
        <pc:chgData name="Tegischer Lukas" userId="f78daebb-0565-485c-bd0e-1cd035e796ff" providerId="ADAL" clId="{A5A260EA-E85C-47D3-BAF8-C95BC37E6468}" dt="2022-04-10T20:23:22.193" v="277" actId="14100"/>
        <pc:sldMkLst>
          <pc:docMk/>
          <pc:sldMk cId="3785642135" sldId="348"/>
        </pc:sldMkLst>
        <pc:spChg chg="del">
          <ac:chgData name="Tegischer Lukas" userId="f78daebb-0565-485c-bd0e-1cd035e796ff" providerId="ADAL" clId="{A5A260EA-E85C-47D3-BAF8-C95BC37E6468}" dt="2022-04-10T20:18:51.680" v="136" actId="478"/>
          <ac:spMkLst>
            <pc:docMk/>
            <pc:sldMk cId="3785642135" sldId="348"/>
            <ac:spMk id="4" creationId="{C427B5BC-E2AB-4596-857C-DA06F86C68EB}"/>
          </ac:spMkLst>
        </pc:spChg>
        <pc:spChg chg="add mod">
          <ac:chgData name="Tegischer Lukas" userId="f78daebb-0565-485c-bd0e-1cd035e796ff" providerId="ADAL" clId="{A5A260EA-E85C-47D3-BAF8-C95BC37E6468}" dt="2022-04-10T20:21:15.425" v="234" actId="20577"/>
          <ac:spMkLst>
            <pc:docMk/>
            <pc:sldMk cId="3785642135" sldId="348"/>
            <ac:spMk id="7" creationId="{7E2974EE-F161-42DA-99F5-5AAD76EB719C}"/>
          </ac:spMkLst>
        </pc:spChg>
        <pc:spChg chg="add del mod">
          <ac:chgData name="Tegischer Lukas" userId="f78daebb-0565-485c-bd0e-1cd035e796ff" providerId="ADAL" clId="{A5A260EA-E85C-47D3-BAF8-C95BC37E6468}" dt="2022-04-10T20:19:36.343" v="159" actId="478"/>
          <ac:spMkLst>
            <pc:docMk/>
            <pc:sldMk cId="3785642135" sldId="348"/>
            <ac:spMk id="9" creationId="{1CEA1E21-F36C-463C-A430-1BAA75BA3110}"/>
          </ac:spMkLst>
        </pc:spChg>
        <pc:spChg chg="del">
          <ac:chgData name="Tegischer Lukas" userId="f78daebb-0565-485c-bd0e-1cd035e796ff" providerId="ADAL" clId="{A5A260EA-E85C-47D3-BAF8-C95BC37E6468}" dt="2022-04-10T20:18:50.522" v="135" actId="478"/>
          <ac:spMkLst>
            <pc:docMk/>
            <pc:sldMk cId="3785642135" sldId="348"/>
            <ac:spMk id="10" creationId="{13F33AF2-4B26-4A34-A7C0-B2A95C0AB7B6}"/>
          </ac:spMkLst>
        </pc:spChg>
        <pc:spChg chg="del">
          <ac:chgData name="Tegischer Lukas" userId="f78daebb-0565-485c-bd0e-1cd035e796ff" providerId="ADAL" clId="{A5A260EA-E85C-47D3-BAF8-C95BC37E6468}" dt="2022-04-10T20:18:52.288" v="137" actId="478"/>
          <ac:spMkLst>
            <pc:docMk/>
            <pc:sldMk cId="3785642135" sldId="348"/>
            <ac:spMk id="11" creationId="{60A68BB4-C622-4C67-90D8-64EA2E82F01B}"/>
          </ac:spMkLst>
        </pc:spChg>
        <pc:spChg chg="add mod">
          <ac:chgData name="Tegischer Lukas" userId="f78daebb-0565-485c-bd0e-1cd035e796ff" providerId="ADAL" clId="{A5A260EA-E85C-47D3-BAF8-C95BC37E6468}" dt="2022-04-10T20:20:19.245" v="218" actId="1076"/>
          <ac:spMkLst>
            <pc:docMk/>
            <pc:sldMk cId="3785642135" sldId="348"/>
            <ac:spMk id="12" creationId="{943ABEB7-2972-4019-AE5B-55EE3050597C}"/>
          </ac:spMkLst>
        </pc:spChg>
        <pc:spChg chg="add mod">
          <ac:chgData name="Tegischer Lukas" userId="f78daebb-0565-485c-bd0e-1cd035e796ff" providerId="ADAL" clId="{A5A260EA-E85C-47D3-BAF8-C95BC37E6468}" dt="2022-04-10T20:22:54.580" v="267" actId="207"/>
          <ac:spMkLst>
            <pc:docMk/>
            <pc:sldMk cId="3785642135" sldId="348"/>
            <ac:spMk id="15" creationId="{89907A79-C0A9-40EE-94DE-D54B2821E6DD}"/>
          </ac:spMkLst>
        </pc:spChg>
        <pc:spChg chg="add mod">
          <ac:chgData name="Tegischer Lukas" userId="f78daebb-0565-485c-bd0e-1cd035e796ff" providerId="ADAL" clId="{A5A260EA-E85C-47D3-BAF8-C95BC37E6468}" dt="2022-04-10T20:23:22.193" v="277" actId="14100"/>
          <ac:spMkLst>
            <pc:docMk/>
            <pc:sldMk cId="3785642135" sldId="348"/>
            <ac:spMk id="16" creationId="{081B0B6C-3851-4873-9089-709D4A23F23D}"/>
          </ac:spMkLst>
        </pc:spChg>
        <pc:graphicFrameChg chg="add mod modGraphic">
          <ac:chgData name="Tegischer Lukas" userId="f78daebb-0565-485c-bd0e-1cd035e796ff" providerId="ADAL" clId="{A5A260EA-E85C-47D3-BAF8-C95BC37E6468}" dt="2022-04-10T20:21:18.193" v="235" actId="1076"/>
          <ac:graphicFrameMkLst>
            <pc:docMk/>
            <pc:sldMk cId="3785642135" sldId="348"/>
            <ac:graphicFrameMk id="6" creationId="{DFE6AAB6-2249-4A4D-A733-14D6EB23489F}"/>
          </ac:graphicFrameMkLst>
        </pc:graphicFrameChg>
        <pc:graphicFrameChg chg="add mod modGraphic">
          <ac:chgData name="Tegischer Lukas" userId="f78daebb-0565-485c-bd0e-1cd035e796ff" providerId="ADAL" clId="{A5A260EA-E85C-47D3-BAF8-C95BC37E6468}" dt="2022-04-10T20:22:45.479" v="264" actId="1076"/>
          <ac:graphicFrameMkLst>
            <pc:docMk/>
            <pc:sldMk cId="3785642135" sldId="348"/>
            <ac:graphicFrameMk id="13" creationId="{361EC121-6269-465C-B3C9-E4DFF5AE65E7}"/>
          </ac:graphicFrameMkLst>
        </pc:graphicFrameChg>
        <pc:picChg chg="del">
          <ac:chgData name="Tegischer Lukas" userId="f78daebb-0565-485c-bd0e-1cd035e796ff" providerId="ADAL" clId="{A5A260EA-E85C-47D3-BAF8-C95BC37E6468}" dt="2022-04-10T20:21:11.203" v="232" actId="478"/>
          <ac:picMkLst>
            <pc:docMk/>
            <pc:sldMk cId="3785642135" sldId="348"/>
            <ac:picMk id="14" creationId="{053D7308-DE5D-4085-8981-CCF5F27D1668}"/>
          </ac:picMkLst>
        </pc:picChg>
      </pc:sldChg>
      <pc:sldChg chg="addSp delSp modSp mod delAnim">
        <pc:chgData name="Tegischer Lukas" userId="f78daebb-0565-485c-bd0e-1cd035e796ff" providerId="ADAL" clId="{A5A260EA-E85C-47D3-BAF8-C95BC37E6468}" dt="2022-04-10T20:27:56.276" v="342" actId="1076"/>
        <pc:sldMkLst>
          <pc:docMk/>
          <pc:sldMk cId="3924277000" sldId="353"/>
        </pc:sldMkLst>
        <pc:spChg chg="del">
          <ac:chgData name="Tegischer Lukas" userId="f78daebb-0565-485c-bd0e-1cd035e796ff" providerId="ADAL" clId="{A5A260EA-E85C-47D3-BAF8-C95BC37E6468}" dt="2022-04-10T20:27:03.666" v="316" actId="478"/>
          <ac:spMkLst>
            <pc:docMk/>
            <pc:sldMk cId="3924277000" sldId="353"/>
            <ac:spMk id="4" creationId="{C427B5BC-E2AB-4596-857C-DA06F86C68EB}"/>
          </ac:spMkLst>
        </pc:spChg>
        <pc:spChg chg="add mod">
          <ac:chgData name="Tegischer Lukas" userId="f78daebb-0565-485c-bd0e-1cd035e796ff" providerId="ADAL" clId="{A5A260EA-E85C-47D3-BAF8-C95BC37E6468}" dt="2022-04-10T20:27:56.276" v="342" actId="1076"/>
          <ac:spMkLst>
            <pc:docMk/>
            <pc:sldMk cId="3924277000" sldId="353"/>
            <ac:spMk id="7" creationId="{5BA310F1-C81E-4AAF-9998-D99132525B3A}"/>
          </ac:spMkLst>
        </pc:spChg>
        <pc:spChg chg="del">
          <ac:chgData name="Tegischer Lukas" userId="f78daebb-0565-485c-bd0e-1cd035e796ff" providerId="ADAL" clId="{A5A260EA-E85C-47D3-BAF8-C95BC37E6468}" dt="2022-04-10T20:27:04.545" v="318" actId="478"/>
          <ac:spMkLst>
            <pc:docMk/>
            <pc:sldMk cId="3924277000" sldId="353"/>
            <ac:spMk id="8" creationId="{40C6ACB1-3402-47CA-905C-853C03A2643B}"/>
          </ac:spMkLst>
        </pc:spChg>
        <pc:spChg chg="add del mod">
          <ac:chgData name="Tegischer Lukas" userId="f78daebb-0565-485c-bd0e-1cd035e796ff" providerId="ADAL" clId="{A5A260EA-E85C-47D3-BAF8-C95BC37E6468}" dt="2022-04-10T20:27:33.634" v="332" actId="478"/>
          <ac:spMkLst>
            <pc:docMk/>
            <pc:sldMk cId="3924277000" sldId="353"/>
            <ac:spMk id="9" creationId="{57527AA3-FD8D-416D-AE72-78FF1B4035B5}"/>
          </ac:spMkLst>
        </pc:spChg>
        <pc:picChg chg="del">
          <ac:chgData name="Tegischer Lukas" userId="f78daebb-0565-485c-bd0e-1cd035e796ff" providerId="ADAL" clId="{A5A260EA-E85C-47D3-BAF8-C95BC37E6468}" dt="2022-04-10T20:27:03.955" v="317" actId="478"/>
          <ac:picMkLst>
            <pc:docMk/>
            <pc:sldMk cId="3924277000" sldId="353"/>
            <ac:picMk id="6" creationId="{6C13817F-9367-41ED-A351-9110C68708E9}"/>
          </ac:picMkLst>
        </pc:picChg>
        <pc:picChg chg="del">
          <ac:chgData name="Tegischer Lukas" userId="f78daebb-0565-485c-bd0e-1cd035e796ff" providerId="ADAL" clId="{A5A260EA-E85C-47D3-BAF8-C95BC37E6468}" dt="2022-04-10T20:27:05.925" v="319" actId="478"/>
          <ac:picMkLst>
            <pc:docMk/>
            <pc:sldMk cId="3924277000" sldId="353"/>
            <ac:picMk id="14" creationId="{053D7308-DE5D-4085-8981-CCF5F27D1668}"/>
          </ac:picMkLst>
        </pc:picChg>
      </pc:sldChg>
      <pc:sldChg chg="addSp delSp modSp mod delAnim">
        <pc:chgData name="Tegischer Lukas" userId="f78daebb-0565-485c-bd0e-1cd035e796ff" providerId="ADAL" clId="{A5A260EA-E85C-47D3-BAF8-C95BC37E6468}" dt="2022-04-10T20:28:41.571" v="372" actId="1076"/>
        <pc:sldMkLst>
          <pc:docMk/>
          <pc:sldMk cId="1894577095" sldId="354"/>
        </pc:sldMkLst>
        <pc:spChg chg="del mod">
          <ac:chgData name="Tegischer Lukas" userId="f78daebb-0565-485c-bd0e-1cd035e796ff" providerId="ADAL" clId="{A5A260EA-E85C-47D3-BAF8-C95BC37E6468}" dt="2022-04-10T20:28:40.258" v="371" actId="478"/>
          <ac:spMkLst>
            <pc:docMk/>
            <pc:sldMk cId="1894577095" sldId="354"/>
            <ac:spMk id="4" creationId="{C427B5BC-E2AB-4596-857C-DA06F86C68EB}"/>
          </ac:spMkLst>
        </pc:spChg>
        <pc:spChg chg="del">
          <ac:chgData name="Tegischer Lukas" userId="f78daebb-0565-485c-bd0e-1cd035e796ff" providerId="ADAL" clId="{A5A260EA-E85C-47D3-BAF8-C95BC37E6468}" dt="2022-04-10T20:28:07.690" v="366" actId="478"/>
          <ac:spMkLst>
            <pc:docMk/>
            <pc:sldMk cId="1894577095" sldId="354"/>
            <ac:spMk id="9" creationId="{51B17204-3F1C-4F61-933E-C6F8FCEB57E9}"/>
          </ac:spMkLst>
        </pc:spChg>
        <pc:picChg chg="add mod">
          <ac:chgData name="Tegischer Lukas" userId="f78daebb-0565-485c-bd0e-1cd035e796ff" providerId="ADAL" clId="{A5A260EA-E85C-47D3-BAF8-C95BC37E6468}" dt="2022-04-10T20:28:41.571" v="372" actId="1076"/>
          <ac:picMkLst>
            <pc:docMk/>
            <pc:sldMk cId="1894577095" sldId="354"/>
            <ac:picMk id="3" creationId="{1D92B8C4-2FFD-4770-96DE-1D2816073798}"/>
          </ac:picMkLst>
        </pc:picChg>
        <pc:picChg chg="del">
          <ac:chgData name="Tegischer Lukas" userId="f78daebb-0565-485c-bd0e-1cd035e796ff" providerId="ADAL" clId="{A5A260EA-E85C-47D3-BAF8-C95BC37E6468}" dt="2022-04-10T20:28:06.930" v="365" actId="478"/>
          <ac:picMkLst>
            <pc:docMk/>
            <pc:sldMk cId="1894577095" sldId="354"/>
            <ac:picMk id="7" creationId="{80E62D3D-E5BC-40A7-BB69-23F8AC9FBB41}"/>
          </ac:picMkLst>
        </pc:picChg>
        <pc:picChg chg="del">
          <ac:chgData name="Tegischer Lukas" userId="f78daebb-0565-485c-bd0e-1cd035e796ff" providerId="ADAL" clId="{A5A260EA-E85C-47D3-BAF8-C95BC37E6468}" dt="2022-04-10T20:28:36.755" v="369" actId="478"/>
          <ac:picMkLst>
            <pc:docMk/>
            <pc:sldMk cId="1894577095" sldId="354"/>
            <ac:picMk id="14" creationId="{053D7308-DE5D-4085-8981-CCF5F27D1668}"/>
          </ac:picMkLst>
        </pc:picChg>
      </pc:sldChg>
      <pc:sldChg chg="addSp delSp modSp mod delAnim modAnim">
        <pc:chgData name="Tegischer Lukas" userId="f78daebb-0565-485c-bd0e-1cd035e796ff" providerId="ADAL" clId="{A5A260EA-E85C-47D3-BAF8-C95BC37E6468}" dt="2022-04-10T20:31:47.431" v="454"/>
        <pc:sldMkLst>
          <pc:docMk/>
          <pc:sldMk cId="1310503968" sldId="355"/>
        </pc:sldMkLst>
        <pc:spChg chg="del">
          <ac:chgData name="Tegischer Lukas" userId="f78daebb-0565-485c-bd0e-1cd035e796ff" providerId="ADAL" clId="{A5A260EA-E85C-47D3-BAF8-C95BC37E6468}" dt="2022-04-10T20:29:16.526" v="378" actId="478"/>
          <ac:spMkLst>
            <pc:docMk/>
            <pc:sldMk cId="1310503968" sldId="355"/>
            <ac:spMk id="4" creationId="{C427B5BC-E2AB-4596-857C-DA06F86C68EB}"/>
          </ac:spMkLst>
        </pc:spChg>
        <pc:spChg chg="add mod">
          <ac:chgData name="Tegischer Lukas" userId="f78daebb-0565-485c-bd0e-1cd035e796ff" providerId="ADAL" clId="{A5A260EA-E85C-47D3-BAF8-C95BC37E6468}" dt="2022-04-10T20:31:28.886" v="450" actId="14100"/>
          <ac:spMkLst>
            <pc:docMk/>
            <pc:sldMk cId="1310503968" sldId="355"/>
            <ac:spMk id="7" creationId="{69FAD5CC-F776-4820-B146-CF5A08538F99}"/>
          </ac:spMkLst>
        </pc:spChg>
        <pc:spChg chg="del">
          <ac:chgData name="Tegischer Lukas" userId="f78daebb-0565-485c-bd0e-1cd035e796ff" providerId="ADAL" clId="{A5A260EA-E85C-47D3-BAF8-C95BC37E6468}" dt="2022-04-10T20:29:16.079" v="377" actId="478"/>
          <ac:spMkLst>
            <pc:docMk/>
            <pc:sldMk cId="1310503968" sldId="355"/>
            <ac:spMk id="8" creationId="{6BCD34C5-BC15-484A-85AC-8DFC5F59F688}"/>
          </ac:spMkLst>
        </pc:spChg>
        <pc:spChg chg="add mod">
          <ac:chgData name="Tegischer Lukas" userId="f78daebb-0565-485c-bd0e-1cd035e796ff" providerId="ADAL" clId="{A5A260EA-E85C-47D3-BAF8-C95BC37E6468}" dt="2022-04-10T20:31:44.294" v="453" actId="14100"/>
          <ac:spMkLst>
            <pc:docMk/>
            <pc:sldMk cId="1310503968" sldId="355"/>
            <ac:spMk id="10" creationId="{190D2A8D-24FA-4375-BC0B-633639A4881A}"/>
          </ac:spMkLst>
        </pc:spChg>
        <pc:graphicFrameChg chg="add mod modGraphic">
          <ac:chgData name="Tegischer Lukas" userId="f78daebb-0565-485c-bd0e-1cd035e796ff" providerId="ADAL" clId="{A5A260EA-E85C-47D3-BAF8-C95BC37E6468}" dt="2022-04-10T20:31:24.492" v="448" actId="207"/>
          <ac:graphicFrameMkLst>
            <pc:docMk/>
            <pc:sldMk cId="1310503968" sldId="355"/>
            <ac:graphicFrameMk id="9" creationId="{0A6206D5-3045-451E-8735-9DDE6BBA5346}"/>
          </ac:graphicFrameMkLst>
        </pc:graphicFrameChg>
        <pc:picChg chg="del">
          <ac:chgData name="Tegischer Lukas" userId="f78daebb-0565-485c-bd0e-1cd035e796ff" providerId="ADAL" clId="{A5A260EA-E85C-47D3-BAF8-C95BC37E6468}" dt="2022-04-10T20:29:15.351" v="376" actId="478"/>
          <ac:picMkLst>
            <pc:docMk/>
            <pc:sldMk cId="1310503968" sldId="355"/>
            <ac:picMk id="6" creationId="{1CF6997D-F91A-4CE9-AE36-8A72E64C2A70}"/>
          </ac:picMkLst>
        </pc:picChg>
        <pc:picChg chg="del">
          <ac:chgData name="Tegischer Lukas" userId="f78daebb-0565-485c-bd0e-1cd035e796ff" providerId="ADAL" clId="{A5A260EA-E85C-47D3-BAF8-C95BC37E6468}" dt="2022-04-10T20:30:59.146" v="444" actId="478"/>
          <ac:picMkLst>
            <pc:docMk/>
            <pc:sldMk cId="1310503968" sldId="355"/>
            <ac:picMk id="14" creationId="{053D7308-DE5D-4085-8981-CCF5F27D1668}"/>
          </ac:picMkLst>
        </pc:picChg>
      </pc:sldChg>
      <pc:sldChg chg="del">
        <pc:chgData name="Tegischer Lukas" userId="f78daebb-0565-485c-bd0e-1cd035e796ff" providerId="ADAL" clId="{A5A260EA-E85C-47D3-BAF8-C95BC37E6468}" dt="2022-04-10T20:38:25.570" v="586" actId="47"/>
        <pc:sldMkLst>
          <pc:docMk/>
          <pc:sldMk cId="997602756" sldId="356"/>
        </pc:sldMkLst>
      </pc:sldChg>
      <pc:sldChg chg="del">
        <pc:chgData name="Tegischer Lukas" userId="f78daebb-0565-485c-bd0e-1cd035e796ff" providerId="ADAL" clId="{A5A260EA-E85C-47D3-BAF8-C95BC37E6468}" dt="2022-04-10T20:38:25.570" v="586" actId="47"/>
        <pc:sldMkLst>
          <pc:docMk/>
          <pc:sldMk cId="819407377" sldId="358"/>
        </pc:sldMkLst>
      </pc:sldChg>
      <pc:sldChg chg="del">
        <pc:chgData name="Tegischer Lukas" userId="f78daebb-0565-485c-bd0e-1cd035e796ff" providerId="ADAL" clId="{A5A260EA-E85C-47D3-BAF8-C95BC37E6468}" dt="2022-04-10T20:38:25.570" v="586" actId="47"/>
        <pc:sldMkLst>
          <pc:docMk/>
          <pc:sldMk cId="330337602" sldId="359"/>
        </pc:sldMkLst>
      </pc:sldChg>
      <pc:sldChg chg="del">
        <pc:chgData name="Tegischer Lukas" userId="f78daebb-0565-485c-bd0e-1cd035e796ff" providerId="ADAL" clId="{A5A260EA-E85C-47D3-BAF8-C95BC37E6468}" dt="2022-04-10T20:38:25.570" v="586" actId="47"/>
        <pc:sldMkLst>
          <pc:docMk/>
          <pc:sldMk cId="2258642459" sldId="360"/>
        </pc:sldMkLst>
      </pc:sldChg>
      <pc:sldChg chg="del">
        <pc:chgData name="Tegischer Lukas" userId="f78daebb-0565-485c-bd0e-1cd035e796ff" providerId="ADAL" clId="{A5A260EA-E85C-47D3-BAF8-C95BC37E6468}" dt="2022-04-10T20:38:25.570" v="586" actId="47"/>
        <pc:sldMkLst>
          <pc:docMk/>
          <pc:sldMk cId="2290432259" sldId="361"/>
        </pc:sldMkLst>
      </pc:sldChg>
      <pc:sldChg chg="del">
        <pc:chgData name="Tegischer Lukas" userId="f78daebb-0565-485c-bd0e-1cd035e796ff" providerId="ADAL" clId="{A5A260EA-E85C-47D3-BAF8-C95BC37E6468}" dt="2022-04-10T20:38:25.570" v="586" actId="47"/>
        <pc:sldMkLst>
          <pc:docMk/>
          <pc:sldMk cId="3616146878" sldId="362"/>
        </pc:sldMkLst>
      </pc:sldChg>
      <pc:sldChg chg="del">
        <pc:chgData name="Tegischer Lukas" userId="f78daebb-0565-485c-bd0e-1cd035e796ff" providerId="ADAL" clId="{A5A260EA-E85C-47D3-BAF8-C95BC37E6468}" dt="2022-04-10T20:38:25.570" v="586" actId="47"/>
        <pc:sldMkLst>
          <pc:docMk/>
          <pc:sldMk cId="1872041154" sldId="363"/>
        </pc:sldMkLst>
      </pc:sldChg>
      <pc:sldChg chg="del">
        <pc:chgData name="Tegischer Lukas" userId="f78daebb-0565-485c-bd0e-1cd035e796ff" providerId="ADAL" clId="{A5A260EA-E85C-47D3-BAF8-C95BC37E6468}" dt="2022-04-10T20:38:25.570" v="586" actId="47"/>
        <pc:sldMkLst>
          <pc:docMk/>
          <pc:sldMk cId="901146677" sldId="364"/>
        </pc:sldMkLst>
      </pc:sldChg>
      <pc:sldChg chg="del">
        <pc:chgData name="Tegischer Lukas" userId="f78daebb-0565-485c-bd0e-1cd035e796ff" providerId="ADAL" clId="{A5A260EA-E85C-47D3-BAF8-C95BC37E6468}" dt="2022-04-10T20:38:25.570" v="586" actId="47"/>
        <pc:sldMkLst>
          <pc:docMk/>
          <pc:sldMk cId="980546885" sldId="365"/>
        </pc:sldMkLst>
      </pc:sldChg>
      <pc:sldChg chg="addSp delSp modSp add mod delAnim">
        <pc:chgData name="Tegischer Lukas" userId="f78daebb-0565-485c-bd0e-1cd035e796ff" providerId="ADAL" clId="{A5A260EA-E85C-47D3-BAF8-C95BC37E6468}" dt="2022-04-10T20:30:34.671" v="437" actId="113"/>
        <pc:sldMkLst>
          <pc:docMk/>
          <pc:sldMk cId="2207993389" sldId="366"/>
        </pc:sldMkLst>
        <pc:spChg chg="del">
          <ac:chgData name="Tegischer Lukas" userId="f78daebb-0565-485c-bd0e-1cd035e796ff" providerId="ADAL" clId="{A5A260EA-E85C-47D3-BAF8-C95BC37E6468}" dt="2022-04-10T20:23:33.058" v="284" actId="478"/>
          <ac:spMkLst>
            <pc:docMk/>
            <pc:sldMk cId="2207993389" sldId="366"/>
            <ac:spMk id="7" creationId="{7E2974EE-F161-42DA-99F5-5AAD76EB719C}"/>
          </ac:spMkLst>
        </pc:spChg>
        <pc:spChg chg="del">
          <ac:chgData name="Tegischer Lukas" userId="f78daebb-0565-485c-bd0e-1cd035e796ff" providerId="ADAL" clId="{A5A260EA-E85C-47D3-BAF8-C95BC37E6468}" dt="2022-04-10T20:23:31.871" v="283" actId="478"/>
          <ac:spMkLst>
            <pc:docMk/>
            <pc:sldMk cId="2207993389" sldId="366"/>
            <ac:spMk id="12" creationId="{943ABEB7-2972-4019-AE5B-55EE3050597C}"/>
          </ac:spMkLst>
        </pc:spChg>
        <pc:spChg chg="del">
          <ac:chgData name="Tegischer Lukas" userId="f78daebb-0565-485c-bd0e-1cd035e796ff" providerId="ADAL" clId="{A5A260EA-E85C-47D3-BAF8-C95BC37E6468}" dt="2022-04-10T20:23:29.043" v="280" actId="478"/>
          <ac:spMkLst>
            <pc:docMk/>
            <pc:sldMk cId="2207993389" sldId="366"/>
            <ac:spMk id="15" creationId="{89907A79-C0A9-40EE-94DE-D54B2821E6DD}"/>
          </ac:spMkLst>
        </pc:spChg>
        <pc:spChg chg="del">
          <ac:chgData name="Tegischer Lukas" userId="f78daebb-0565-485c-bd0e-1cd035e796ff" providerId="ADAL" clId="{A5A260EA-E85C-47D3-BAF8-C95BC37E6468}" dt="2022-04-10T20:23:28.506" v="279" actId="478"/>
          <ac:spMkLst>
            <pc:docMk/>
            <pc:sldMk cId="2207993389" sldId="366"/>
            <ac:spMk id="16" creationId="{081B0B6C-3851-4873-9089-709D4A23F23D}"/>
          </ac:spMkLst>
        </pc:spChg>
        <pc:graphicFrameChg chg="add mod modGraphic">
          <ac:chgData name="Tegischer Lukas" userId="f78daebb-0565-485c-bd0e-1cd035e796ff" providerId="ADAL" clId="{A5A260EA-E85C-47D3-BAF8-C95BC37E6468}" dt="2022-04-10T20:30:34.671" v="437" actId="113"/>
          <ac:graphicFrameMkLst>
            <pc:docMk/>
            <pc:sldMk cId="2207993389" sldId="366"/>
            <ac:graphicFrameMk id="2" creationId="{374EB9B8-63E2-4964-A1F3-96A38E8DF593}"/>
          </ac:graphicFrameMkLst>
        </pc:graphicFrameChg>
        <pc:graphicFrameChg chg="del">
          <ac:chgData name="Tegischer Lukas" userId="f78daebb-0565-485c-bd0e-1cd035e796ff" providerId="ADAL" clId="{A5A260EA-E85C-47D3-BAF8-C95BC37E6468}" dt="2022-04-10T20:23:30.986" v="282" actId="478"/>
          <ac:graphicFrameMkLst>
            <pc:docMk/>
            <pc:sldMk cId="2207993389" sldId="366"/>
            <ac:graphicFrameMk id="6" creationId="{DFE6AAB6-2249-4A4D-A733-14D6EB23489F}"/>
          </ac:graphicFrameMkLst>
        </pc:graphicFrameChg>
        <pc:graphicFrameChg chg="del">
          <ac:chgData name="Tegischer Lukas" userId="f78daebb-0565-485c-bd0e-1cd035e796ff" providerId="ADAL" clId="{A5A260EA-E85C-47D3-BAF8-C95BC37E6468}" dt="2022-04-10T20:23:30.262" v="281" actId="478"/>
          <ac:graphicFrameMkLst>
            <pc:docMk/>
            <pc:sldMk cId="2207993389" sldId="366"/>
            <ac:graphicFrameMk id="13" creationId="{361EC121-6269-465C-B3C9-E4DFF5AE65E7}"/>
          </ac:graphicFrameMkLst>
        </pc:graphicFrameChg>
      </pc:sldChg>
      <pc:sldChg chg="modSp add mod">
        <pc:chgData name="Tegischer Lukas" userId="f78daebb-0565-485c-bd0e-1cd035e796ff" providerId="ADAL" clId="{A5A260EA-E85C-47D3-BAF8-C95BC37E6468}" dt="2022-04-10T20:30:24.334" v="433" actId="113"/>
        <pc:sldMkLst>
          <pc:docMk/>
          <pc:sldMk cId="508993427" sldId="367"/>
        </pc:sldMkLst>
        <pc:graphicFrameChg chg="mod modGraphic">
          <ac:chgData name="Tegischer Lukas" userId="f78daebb-0565-485c-bd0e-1cd035e796ff" providerId="ADAL" clId="{A5A260EA-E85C-47D3-BAF8-C95BC37E6468}" dt="2022-04-10T20:30:24.334" v="433" actId="113"/>
          <ac:graphicFrameMkLst>
            <pc:docMk/>
            <pc:sldMk cId="508993427" sldId="367"/>
            <ac:graphicFrameMk id="2" creationId="{374EB9B8-63E2-4964-A1F3-96A38E8DF593}"/>
          </ac:graphicFrameMkLst>
        </pc:graphicFrameChg>
      </pc:sldChg>
      <pc:sldChg chg="addSp delSp add mod">
        <pc:chgData name="Tegischer Lukas" userId="f78daebb-0565-485c-bd0e-1cd035e796ff" providerId="ADAL" clId="{A5A260EA-E85C-47D3-BAF8-C95BC37E6468}" dt="2022-04-10T20:28:55.112" v="375" actId="22"/>
        <pc:sldMkLst>
          <pc:docMk/>
          <pc:sldMk cId="1112780137" sldId="368"/>
        </pc:sldMkLst>
        <pc:picChg chg="del">
          <ac:chgData name="Tegischer Lukas" userId="f78daebb-0565-485c-bd0e-1cd035e796ff" providerId="ADAL" clId="{A5A260EA-E85C-47D3-BAF8-C95BC37E6468}" dt="2022-04-10T20:28:54.862" v="374" actId="478"/>
          <ac:picMkLst>
            <pc:docMk/>
            <pc:sldMk cId="1112780137" sldId="368"/>
            <ac:picMk id="3" creationId="{1D92B8C4-2FFD-4770-96DE-1D2816073798}"/>
          </ac:picMkLst>
        </pc:picChg>
        <pc:picChg chg="add">
          <ac:chgData name="Tegischer Lukas" userId="f78daebb-0565-485c-bd0e-1cd035e796ff" providerId="ADAL" clId="{A5A260EA-E85C-47D3-BAF8-C95BC37E6468}" dt="2022-04-10T20:28:55.112" v="375" actId="22"/>
          <ac:picMkLst>
            <pc:docMk/>
            <pc:sldMk cId="1112780137" sldId="368"/>
            <ac:picMk id="4" creationId="{54DD0D5C-7211-41BE-8129-828A6A2A97F3}"/>
          </ac:picMkLst>
        </pc:picChg>
      </pc:sldChg>
      <pc:sldChg chg="addSp delSp modSp add mod">
        <pc:chgData name="Tegischer Lukas" userId="f78daebb-0565-485c-bd0e-1cd035e796ff" providerId="ADAL" clId="{A5A260EA-E85C-47D3-BAF8-C95BC37E6468}" dt="2022-04-10T20:38:17.703" v="585" actId="1076"/>
        <pc:sldMkLst>
          <pc:docMk/>
          <pc:sldMk cId="1843791332" sldId="369"/>
        </pc:sldMkLst>
        <pc:spChg chg="add mod">
          <ac:chgData name="Tegischer Lukas" userId="f78daebb-0565-485c-bd0e-1cd035e796ff" providerId="ADAL" clId="{A5A260EA-E85C-47D3-BAF8-C95BC37E6468}" dt="2022-04-10T20:38:16.557" v="584" actId="1076"/>
          <ac:spMkLst>
            <pc:docMk/>
            <pc:sldMk cId="1843791332" sldId="369"/>
            <ac:spMk id="6" creationId="{C9A0E6CF-675A-4E57-A8A9-4F0EFC3BB0FC}"/>
          </ac:spMkLst>
        </pc:spChg>
        <pc:graphicFrameChg chg="del">
          <ac:chgData name="Tegischer Lukas" userId="f78daebb-0565-485c-bd0e-1cd035e796ff" providerId="ADAL" clId="{A5A260EA-E85C-47D3-BAF8-C95BC37E6468}" dt="2022-04-10T20:37:26.881" v="571" actId="478"/>
          <ac:graphicFrameMkLst>
            <pc:docMk/>
            <pc:sldMk cId="1843791332" sldId="369"/>
            <ac:graphicFrameMk id="2" creationId="{374EB9B8-63E2-4964-A1F3-96A38E8DF593}"/>
          </ac:graphicFrameMkLst>
        </pc:graphicFrameChg>
        <pc:picChg chg="add mod">
          <ac:chgData name="Tegischer Lukas" userId="f78daebb-0565-485c-bd0e-1cd035e796ff" providerId="ADAL" clId="{A5A260EA-E85C-47D3-BAF8-C95BC37E6468}" dt="2022-04-10T20:38:17.703" v="585" actId="1076"/>
          <ac:picMkLst>
            <pc:docMk/>
            <pc:sldMk cId="1843791332" sldId="369"/>
            <ac:picMk id="4" creationId="{61E6E8B5-CDCB-41BC-AFAE-BF43978814B9}"/>
          </ac:picMkLst>
        </pc:picChg>
      </pc:sldChg>
      <pc:sldChg chg="add">
        <pc:chgData name="Tegischer Lukas" userId="f78daebb-0565-485c-bd0e-1cd035e796ff" providerId="ADAL" clId="{A5A260EA-E85C-47D3-BAF8-C95BC37E6468}" dt="2022-04-10T20:29:26.879" v="381"/>
        <pc:sldMkLst>
          <pc:docMk/>
          <pc:sldMk cId="3043499339" sldId="370"/>
        </pc:sldMkLst>
      </pc:sldChg>
      <pc:sldChg chg="addSp delSp modSp add mod ord delAnim modAnim">
        <pc:chgData name="Tegischer Lukas" userId="f78daebb-0565-485c-bd0e-1cd035e796ff" providerId="ADAL" clId="{A5A260EA-E85C-47D3-BAF8-C95BC37E6468}" dt="2022-04-10T20:33:22.828" v="538"/>
        <pc:sldMkLst>
          <pc:docMk/>
          <pc:sldMk cId="2566979629" sldId="371"/>
        </pc:sldMkLst>
        <pc:spChg chg="mod">
          <ac:chgData name="Tegischer Lukas" userId="f78daebb-0565-485c-bd0e-1cd035e796ff" providerId="ADAL" clId="{A5A260EA-E85C-47D3-BAF8-C95BC37E6468}" dt="2022-04-10T20:32:17.643" v="510" actId="20577"/>
          <ac:spMkLst>
            <pc:docMk/>
            <pc:sldMk cId="2566979629" sldId="371"/>
            <ac:spMk id="4" creationId="{C427B5BC-E2AB-4596-857C-DA06F86C68EB}"/>
          </ac:spMkLst>
        </pc:spChg>
        <pc:spChg chg="add mod">
          <ac:chgData name="Tegischer Lukas" userId="f78daebb-0565-485c-bd0e-1cd035e796ff" providerId="ADAL" clId="{A5A260EA-E85C-47D3-BAF8-C95BC37E6468}" dt="2022-04-10T20:32:39.358" v="521" actId="1582"/>
          <ac:spMkLst>
            <pc:docMk/>
            <pc:sldMk cId="2566979629" sldId="371"/>
            <ac:spMk id="7" creationId="{8A8506A6-EE96-45CA-AFE7-6189A6025038}"/>
          </ac:spMkLst>
        </pc:spChg>
        <pc:spChg chg="add mod">
          <ac:chgData name="Tegischer Lukas" userId="f78daebb-0565-485c-bd0e-1cd035e796ff" providerId="ADAL" clId="{A5A260EA-E85C-47D3-BAF8-C95BC37E6468}" dt="2022-04-10T20:33:06.603" v="533" actId="115"/>
          <ac:spMkLst>
            <pc:docMk/>
            <pc:sldMk cId="2566979629" sldId="371"/>
            <ac:spMk id="9" creationId="{485E9EAE-6936-4688-A13B-06CD0AF5141A}"/>
          </ac:spMkLst>
        </pc:spChg>
        <pc:spChg chg="del">
          <ac:chgData name="Tegischer Lukas" userId="f78daebb-0565-485c-bd0e-1cd035e796ff" providerId="ADAL" clId="{A5A260EA-E85C-47D3-BAF8-C95BC37E6468}" dt="2022-04-10T20:32:18.875" v="511" actId="478"/>
          <ac:spMkLst>
            <pc:docMk/>
            <pc:sldMk cId="2566979629" sldId="371"/>
            <ac:spMk id="12" creationId="{4C20B794-593D-4202-92F3-D4407A1EC044}"/>
          </ac:spMkLst>
        </pc:spChg>
        <pc:spChg chg="del">
          <ac:chgData name="Tegischer Lukas" userId="f78daebb-0565-485c-bd0e-1cd035e796ff" providerId="ADAL" clId="{A5A260EA-E85C-47D3-BAF8-C95BC37E6468}" dt="2022-04-10T20:32:19.304" v="512" actId="478"/>
          <ac:spMkLst>
            <pc:docMk/>
            <pc:sldMk cId="2566979629" sldId="371"/>
            <ac:spMk id="13" creationId="{7CA4CCE7-8A84-426E-989E-BD9259220CC1}"/>
          </ac:spMkLst>
        </pc:spChg>
      </pc:sldChg>
      <pc:sldChg chg="addSp delSp modSp add mod delAnim">
        <pc:chgData name="Tegischer Lukas" userId="f78daebb-0565-485c-bd0e-1cd035e796ff" providerId="ADAL" clId="{A5A260EA-E85C-47D3-BAF8-C95BC37E6468}" dt="2022-04-10T20:36:53.658" v="559" actId="20577"/>
        <pc:sldMkLst>
          <pc:docMk/>
          <pc:sldMk cId="2423451084" sldId="372"/>
        </pc:sldMkLst>
        <pc:spChg chg="del">
          <ac:chgData name="Tegischer Lukas" userId="f78daebb-0565-485c-bd0e-1cd035e796ff" providerId="ADAL" clId="{A5A260EA-E85C-47D3-BAF8-C95BC37E6468}" dt="2022-04-10T20:34:36.827" v="539" actId="478"/>
          <ac:spMkLst>
            <pc:docMk/>
            <pc:sldMk cId="2423451084" sldId="372"/>
            <ac:spMk id="7" creationId="{69FAD5CC-F776-4820-B146-CF5A08538F99}"/>
          </ac:spMkLst>
        </pc:spChg>
        <pc:spChg chg="del mod">
          <ac:chgData name="Tegischer Lukas" userId="f78daebb-0565-485c-bd0e-1cd035e796ff" providerId="ADAL" clId="{A5A260EA-E85C-47D3-BAF8-C95BC37E6468}" dt="2022-04-10T20:34:39.301" v="541" actId="478"/>
          <ac:spMkLst>
            <pc:docMk/>
            <pc:sldMk cId="2423451084" sldId="372"/>
            <ac:spMk id="10" creationId="{190D2A8D-24FA-4375-BC0B-633639A4881A}"/>
          </ac:spMkLst>
        </pc:spChg>
        <pc:graphicFrameChg chg="add mod modGraphic">
          <ac:chgData name="Tegischer Lukas" userId="f78daebb-0565-485c-bd0e-1cd035e796ff" providerId="ADAL" clId="{A5A260EA-E85C-47D3-BAF8-C95BC37E6468}" dt="2022-04-10T20:36:53.658" v="559" actId="20577"/>
          <ac:graphicFrameMkLst>
            <pc:docMk/>
            <pc:sldMk cId="2423451084" sldId="372"/>
            <ac:graphicFrameMk id="2" creationId="{D2D82656-93A9-4F9E-8BB6-81BEC11FB603}"/>
          </ac:graphicFrameMkLst>
        </pc:graphicFrameChg>
        <pc:graphicFrameChg chg="del">
          <ac:chgData name="Tegischer Lukas" userId="f78daebb-0565-485c-bd0e-1cd035e796ff" providerId="ADAL" clId="{A5A260EA-E85C-47D3-BAF8-C95BC37E6468}" dt="2022-04-10T20:34:41.024" v="542" actId="478"/>
          <ac:graphicFrameMkLst>
            <pc:docMk/>
            <pc:sldMk cId="2423451084" sldId="372"/>
            <ac:graphicFrameMk id="9" creationId="{0A6206D5-3045-451E-8735-9DDE6BBA5346}"/>
          </ac:graphicFrameMkLst>
        </pc:graphicFrameChg>
      </pc:sldChg>
      <pc:sldChg chg="modSp add mod">
        <pc:chgData name="Tegischer Lukas" userId="f78daebb-0565-485c-bd0e-1cd035e796ff" providerId="ADAL" clId="{A5A260EA-E85C-47D3-BAF8-C95BC37E6468}" dt="2022-04-10T20:37:22.211" v="570" actId="1076"/>
        <pc:sldMkLst>
          <pc:docMk/>
          <pc:sldMk cId="2312616909" sldId="373"/>
        </pc:sldMkLst>
        <pc:graphicFrameChg chg="mod modGraphic">
          <ac:chgData name="Tegischer Lukas" userId="f78daebb-0565-485c-bd0e-1cd035e796ff" providerId="ADAL" clId="{A5A260EA-E85C-47D3-BAF8-C95BC37E6468}" dt="2022-04-10T20:37:22.211" v="570" actId="1076"/>
          <ac:graphicFrameMkLst>
            <pc:docMk/>
            <pc:sldMk cId="2312616909" sldId="373"/>
            <ac:graphicFrameMk id="2" creationId="{D2D82656-93A9-4F9E-8BB6-81BEC11FB603}"/>
          </ac:graphicFrameMkLst>
        </pc:graphicFrameChg>
      </pc:sldChg>
    </pc:docChg>
  </pc:docChgLst>
  <pc:docChgLst>
    <pc:chgData name="Tegischer Lukas" userId="f78daebb-0565-485c-bd0e-1cd035e796ff" providerId="ADAL" clId="{23F5F884-5119-4DE8-B736-F1D7E7BD9E26}"/>
    <pc:docChg chg="modSld">
      <pc:chgData name="Tegischer Lukas" userId="f78daebb-0565-485c-bd0e-1cd035e796ff" providerId="ADAL" clId="{23F5F884-5119-4DE8-B736-F1D7E7BD9E26}" dt="2022-04-10T18:22:54.034" v="3" actId="6549"/>
      <pc:docMkLst>
        <pc:docMk/>
      </pc:docMkLst>
      <pc:sldChg chg="modSp mod">
        <pc:chgData name="Tegischer Lukas" userId="f78daebb-0565-485c-bd0e-1cd035e796ff" providerId="ADAL" clId="{23F5F884-5119-4DE8-B736-F1D7E7BD9E26}" dt="2022-04-10T18:22:54.034" v="3" actId="6549"/>
        <pc:sldMkLst>
          <pc:docMk/>
          <pc:sldMk cId="336392357" sldId="256"/>
        </pc:sldMkLst>
        <pc:spChg chg="mod">
          <ac:chgData name="Tegischer Lukas" userId="f78daebb-0565-485c-bd0e-1cd035e796ff" providerId="ADAL" clId="{23F5F884-5119-4DE8-B736-F1D7E7BD9E26}" dt="2022-04-10T18:22:54.034" v="3" actId="6549"/>
          <ac:spMkLst>
            <pc:docMk/>
            <pc:sldMk cId="336392357" sldId="256"/>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057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445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6711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4286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811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601424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rmAutofit/>
          </a:bodyPr>
          <a:lstStyle/>
          <a:p>
            <a:pPr algn="ctr"/>
            <a:r>
              <a:rPr lang="de-AT" sz="4400" dirty="0">
                <a:solidFill>
                  <a:schemeClr val="tx1"/>
                </a:solidFill>
                <a:latin typeface="Calibri" panose="020F0502020204030204" pitchFamily="34" charset="0"/>
                <a:cs typeface="Calibri" panose="020F0502020204030204" pitchFamily="34" charset="0"/>
              </a:rPr>
              <a:t>Kombinatorik</a:t>
            </a:r>
            <a:br>
              <a:rPr lang="de-AT" sz="4400" b="0" dirty="0">
                <a:solidFill>
                  <a:schemeClr val="tx1"/>
                </a:solidFill>
                <a:latin typeface="Calibri" panose="020F0502020204030204" pitchFamily="34" charset="0"/>
                <a:cs typeface="Calibri" panose="020F0502020204030204" pitchFamily="34" charset="0"/>
              </a:rPr>
            </a:br>
            <a:r>
              <a:rPr lang="de-AT" sz="3600" b="0" dirty="0">
                <a:solidFill>
                  <a:schemeClr val="tx1"/>
                </a:solidFill>
                <a:latin typeface="Calibri" panose="020F0502020204030204" pitchFamily="34" charset="0"/>
                <a:cs typeface="Calibri" panose="020F0502020204030204" pitchFamily="34" charset="0"/>
              </a:rPr>
              <a:t>Mischaufgaben</a:t>
            </a:r>
            <a:endParaRPr lang="de-AT" sz="2000" b="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E1592597-896C-4EFD-86FF-657498A92474}"/>
              </a:ext>
            </a:extLst>
          </p:cNvPr>
          <p:cNvSpPr txBox="1"/>
          <p:nvPr/>
        </p:nvSpPr>
        <p:spPr>
          <a:xfrm>
            <a:off x="333374" y="290690"/>
            <a:ext cx="10582275" cy="886012"/>
          </a:xfrm>
          <a:prstGeom prst="rect">
            <a:avLst/>
          </a:prstGeom>
          <a:noFill/>
        </p:spPr>
        <p:txBody>
          <a:bodyPr wrap="square">
            <a:spAutoFit/>
          </a:bodyPr>
          <a:lstStyle/>
          <a:p>
            <a:pPr>
              <a:lnSpc>
                <a:spcPct val="130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Fußballtrainer nominiert für ein Fußballspiel einen Kader von 16 Fußballern inkl. Tormänner.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10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Der Trainer möchte die Spieler in einer Reihe aufstellen. Wie viele Möglichkeiten hat der Trainer?</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elle 7">
            <a:extLst>
              <a:ext uri="{FF2B5EF4-FFF2-40B4-BE49-F238E27FC236}">
                <a16:creationId xmlns:a16="http://schemas.microsoft.com/office/drawing/2014/main" id="{A7F737B2-CE96-42B8-B7D7-0A2050622AFD}"/>
              </a:ext>
            </a:extLst>
          </p:cNvPr>
          <p:cNvGraphicFramePr>
            <a:graphicFrameLocks noGrp="1"/>
          </p:cNvGraphicFramePr>
          <p:nvPr>
            <p:extLst>
              <p:ext uri="{D42A27DB-BD31-4B8C-83A1-F6EECF244321}">
                <p14:modId xmlns:p14="http://schemas.microsoft.com/office/powerpoint/2010/main" val="2970327995"/>
              </p:ext>
            </p:extLst>
          </p:nvPr>
        </p:nvGraphicFramePr>
        <p:xfrm>
          <a:off x="1251902" y="1587056"/>
          <a:ext cx="6096000" cy="1873083"/>
        </p:xfrm>
        <a:graphic>
          <a:graphicData uri="http://schemas.openxmlformats.org/drawingml/2006/table">
            <a:tbl>
              <a:tblPr firstRow="1" firstCol="1" bandRow="1">
                <a:tableStyleId>{5940675A-B579-460E-94D1-54222C63F5DA}</a:tableStyleId>
              </a:tblPr>
              <a:tblGrid>
                <a:gridCol w="3067829">
                  <a:extLst>
                    <a:ext uri="{9D8B030D-6E8A-4147-A177-3AD203B41FA5}">
                      <a16:colId xmlns:a16="http://schemas.microsoft.com/office/drawing/2014/main" val="4293642795"/>
                    </a:ext>
                  </a:extLst>
                </a:gridCol>
                <a:gridCol w="3028171">
                  <a:extLst>
                    <a:ext uri="{9D8B030D-6E8A-4147-A177-3AD203B41FA5}">
                      <a16:colId xmlns:a16="http://schemas.microsoft.com/office/drawing/2014/main" val="948740578"/>
                    </a:ext>
                  </a:extLst>
                </a:gridCol>
              </a:tblGrid>
              <a:tr h="624361">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Spielt die Reihenfolge eine Rolle?</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JA</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92D050"/>
                    </a:solidFill>
                  </a:tcPr>
                </a:tc>
                <a:extLst>
                  <a:ext uri="{0D108BD9-81ED-4DB2-BD59-A6C34878D82A}">
                    <a16:rowId xmlns:a16="http://schemas.microsoft.com/office/drawing/2014/main" val="3455210913"/>
                  </a:ext>
                </a:extLst>
              </a:tr>
              <a:tr h="624361">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Mit oder Ohne Wiederholung/Zurücklegen?</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ohne Wiederholung/Zurücklegen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2873365128"/>
                  </a:ext>
                </a:extLst>
              </a:tr>
              <a:tr h="624361">
                <a:tc gridSpan="2">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Bemerkung</a:t>
                      </a:r>
                      <a:r>
                        <a:rPr lang="de-AT" sz="1600" dirty="0">
                          <a:effectLst/>
                          <a:latin typeface="Calibri" panose="020F0502020204030204" pitchFamily="34" charset="0"/>
                          <a:cs typeface="Calibri" panose="020F0502020204030204" pitchFamily="34" charset="0"/>
                        </a:rPr>
                        <a:t>: Alle Elemente einer Menge müssen angeordnet werden.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hMerge="1">
                  <a:txBody>
                    <a:bodyPr/>
                    <a:lstStyle/>
                    <a:p>
                      <a:endParaRPr lang="de-AT"/>
                    </a:p>
                  </a:txBody>
                  <a:tcPr/>
                </a:tc>
                <a:extLst>
                  <a:ext uri="{0D108BD9-81ED-4DB2-BD59-A6C34878D82A}">
                    <a16:rowId xmlns:a16="http://schemas.microsoft.com/office/drawing/2014/main" val="1540872293"/>
                  </a:ext>
                </a:extLst>
              </a:tr>
            </a:tbl>
          </a:graphicData>
        </a:graphic>
      </p:graphicFrame>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E841B3CB-6306-4B3B-B3DA-92A82866086A}"/>
                  </a:ext>
                </a:extLst>
              </p:cNvPr>
              <p:cNvSpPr txBox="1"/>
              <p:nvPr/>
            </p:nvSpPr>
            <p:spPr>
              <a:xfrm>
                <a:off x="6111500" y="2261987"/>
                <a:ext cx="6096000" cy="64633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AT" sz="3600" i="1" smtClean="0">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3600" i="1" smtClean="0">
                          <a:effectLst/>
                          <a:latin typeface="Cambria Math" panose="02040503050406030204" pitchFamily="18" charset="0"/>
                          <a:ea typeface="Times New Roman" panose="02020603050405020304" pitchFamily="18" charset="0"/>
                          <a:cs typeface="Times New Roman" panose="02020603050405020304" pitchFamily="18" charset="0"/>
                        </a:rPr>
                        <m:t>!</m:t>
                      </m:r>
                    </m:oMath>
                  </m:oMathPara>
                </a14:m>
                <a:endParaRPr lang="de-AT" sz="3600" dirty="0"/>
              </a:p>
            </p:txBody>
          </p:sp>
        </mc:Choice>
        <mc:Fallback xmlns="">
          <p:sp>
            <p:nvSpPr>
              <p:cNvPr id="9" name="Textfeld 8">
                <a:extLst>
                  <a:ext uri="{FF2B5EF4-FFF2-40B4-BE49-F238E27FC236}">
                    <a16:creationId xmlns:a16="http://schemas.microsoft.com/office/drawing/2014/main" id="{E841B3CB-6306-4B3B-B3DA-92A82866086A}"/>
                  </a:ext>
                </a:extLst>
              </p:cNvPr>
              <p:cNvSpPr txBox="1">
                <a:spLocks noRot="1" noChangeAspect="1" noMove="1" noResize="1" noEditPoints="1" noAdjustHandles="1" noChangeArrowheads="1" noChangeShapeType="1" noTextEdit="1"/>
              </p:cNvSpPr>
              <p:nvPr/>
            </p:nvSpPr>
            <p:spPr>
              <a:xfrm>
                <a:off x="6111500" y="2261987"/>
                <a:ext cx="6096000" cy="646331"/>
              </a:xfrm>
              <a:prstGeom prst="rect">
                <a:avLst/>
              </a:prstGeom>
              <a:blipFill>
                <a:blip r:embed="rId4"/>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2738696002"/>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1592597-896C-4EFD-86FF-657498A92474}"/>
                  </a:ext>
                </a:extLst>
              </p:cNvPr>
              <p:cNvSpPr txBox="1"/>
              <p:nvPr/>
            </p:nvSpPr>
            <p:spPr>
              <a:xfrm>
                <a:off x="304800" y="250218"/>
                <a:ext cx="9982200" cy="1118704"/>
              </a:xfrm>
              <a:prstGeom prst="rect">
                <a:avLst/>
              </a:prstGeom>
              <a:noFill/>
            </p:spPr>
            <p:txBody>
              <a:bodyPr wrap="square">
                <a:spAutoFit/>
              </a:bodyPr>
              <a:lstStyle/>
              <a:p>
                <a:pPr>
                  <a:lnSpc>
                    <a:spcPct val="130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Fußballtrainer nominiert für ein Fußballspiel einen Kader von 16 Fußballern inkl. Tormänner.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400"/>
                  </a:spcAft>
                  <a:buFont typeface="+mj-lt"/>
                  <a:buAutoNum type="alphaLcPeriod" startAt="2"/>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Interpretiere den Ausdruck </a:t>
                </a:r>
                <a14:m>
                  <m:oMath xmlns:m="http://schemas.openxmlformats.org/officeDocument/2006/math">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16</m:t>
                              </m:r>
                            </m:e>
                          </m:m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11</m:t>
                              </m:r>
                            </m:e>
                          </m:mr>
                        </m:m>
                      </m:e>
                    </m:d>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im gegebenen Kontext.</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Textfeld 5">
                <a:extLst>
                  <a:ext uri="{FF2B5EF4-FFF2-40B4-BE49-F238E27FC236}">
                    <a16:creationId xmlns:a16="http://schemas.microsoft.com/office/drawing/2014/main" id="{E1592597-896C-4EFD-86FF-657498A92474}"/>
                  </a:ext>
                </a:extLst>
              </p:cNvPr>
              <p:cNvSpPr txBox="1">
                <a:spLocks noRot="1" noChangeAspect="1" noMove="1" noResize="1" noEditPoints="1" noAdjustHandles="1" noChangeArrowheads="1" noChangeShapeType="1" noTextEdit="1"/>
              </p:cNvSpPr>
              <p:nvPr/>
            </p:nvSpPr>
            <p:spPr>
              <a:xfrm>
                <a:off x="304800" y="250218"/>
                <a:ext cx="9982200" cy="1118704"/>
              </a:xfrm>
              <a:prstGeom prst="rect">
                <a:avLst/>
              </a:prstGeom>
              <a:blipFill>
                <a:blip r:embed="rId4"/>
                <a:stretch>
                  <a:fillRect l="-488"/>
                </a:stretch>
              </a:blipFill>
            </p:spPr>
            <p:txBody>
              <a:bodyPr/>
              <a:lstStyle/>
              <a:p>
                <a:r>
                  <a:rPr lang="de-AT">
                    <a:noFill/>
                  </a:rPr>
                  <a:t> </a:t>
                </a:r>
              </a:p>
            </p:txBody>
          </p:sp>
        </mc:Fallback>
      </mc:AlternateContent>
      <p:graphicFrame>
        <p:nvGraphicFramePr>
          <p:cNvPr id="4" name="Tabelle 3">
            <a:extLst>
              <a:ext uri="{FF2B5EF4-FFF2-40B4-BE49-F238E27FC236}">
                <a16:creationId xmlns:a16="http://schemas.microsoft.com/office/drawing/2014/main" id="{5365A4A9-52D9-4598-9C69-7AC718F211E5}"/>
              </a:ext>
            </a:extLst>
          </p:cNvPr>
          <p:cNvGraphicFramePr>
            <a:graphicFrameLocks noGrp="1"/>
          </p:cNvGraphicFramePr>
          <p:nvPr>
            <p:extLst>
              <p:ext uri="{D42A27DB-BD31-4B8C-83A1-F6EECF244321}">
                <p14:modId xmlns:p14="http://schemas.microsoft.com/office/powerpoint/2010/main" val="1789096930"/>
              </p:ext>
            </p:extLst>
          </p:nvPr>
        </p:nvGraphicFramePr>
        <p:xfrm>
          <a:off x="6248977" y="3685739"/>
          <a:ext cx="5739448" cy="1338612"/>
        </p:xfrm>
        <a:graphic>
          <a:graphicData uri="http://schemas.openxmlformats.org/drawingml/2006/table">
            <a:tbl>
              <a:tblPr firstRow="1" firstCol="1" bandRow="1">
                <a:tableStyleId>{5940675A-B579-460E-94D1-54222C63F5DA}</a:tableStyleId>
              </a:tblPr>
              <a:tblGrid>
                <a:gridCol w="2869724">
                  <a:extLst>
                    <a:ext uri="{9D8B030D-6E8A-4147-A177-3AD203B41FA5}">
                      <a16:colId xmlns:a16="http://schemas.microsoft.com/office/drawing/2014/main" val="4293642795"/>
                    </a:ext>
                  </a:extLst>
                </a:gridCol>
                <a:gridCol w="2869724">
                  <a:extLst>
                    <a:ext uri="{9D8B030D-6E8A-4147-A177-3AD203B41FA5}">
                      <a16:colId xmlns:a16="http://schemas.microsoft.com/office/drawing/2014/main" val="948740578"/>
                    </a:ext>
                  </a:extLst>
                </a:gridCol>
              </a:tblGrid>
              <a:tr h="669306">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Spielt die Reihenfolge eine Rolle?</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NEIN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3455210913"/>
                  </a:ext>
                </a:extLst>
              </a:tr>
              <a:tr h="669306">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Mit oder Ohne Wiederholung/Zurücklegen?</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ohne Wiederholung/Zurücklegen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2873365128"/>
                  </a:ext>
                </a:extLst>
              </a:tr>
            </a:tbl>
          </a:graphicData>
        </a:graphic>
      </p:graphicFrame>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6D81EBD3-0BC4-4EFD-9105-DD9884504A81}"/>
                  </a:ext>
                </a:extLst>
              </p:cNvPr>
              <p:cNvSpPr txBox="1"/>
              <p:nvPr/>
            </p:nvSpPr>
            <p:spPr>
              <a:xfrm>
                <a:off x="5810827" y="2268754"/>
                <a:ext cx="6096000" cy="83599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ctrlPr>
                            <a:rPr lang="de-AT" sz="2400" i="1" smtClean="0">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24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e>
                            </m:mr>
                            <m:m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e>
                            </m:mr>
                          </m:m>
                        </m:e>
                      </m:d>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num>
                        <m:den>
                          <m:d>
                            <m:dPr>
                              <m:ctrlPr>
                                <a:rPr lang="de-AT"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e>
                          </m:d>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den>
                      </m:f>
                    </m:oMath>
                  </m:oMathPara>
                </a14:m>
                <a:endParaRPr lang="de-AT" sz="2400" dirty="0"/>
              </a:p>
            </p:txBody>
          </p:sp>
        </mc:Choice>
        <mc:Fallback xmlns="">
          <p:sp>
            <p:nvSpPr>
              <p:cNvPr id="5" name="Textfeld 4">
                <a:extLst>
                  <a:ext uri="{FF2B5EF4-FFF2-40B4-BE49-F238E27FC236}">
                    <a16:creationId xmlns:a16="http://schemas.microsoft.com/office/drawing/2014/main" id="{6D81EBD3-0BC4-4EFD-9105-DD9884504A81}"/>
                  </a:ext>
                </a:extLst>
              </p:cNvPr>
              <p:cNvSpPr txBox="1">
                <a:spLocks noRot="1" noChangeAspect="1" noMove="1" noResize="1" noEditPoints="1" noAdjustHandles="1" noChangeArrowheads="1" noChangeShapeType="1" noTextEdit="1"/>
              </p:cNvSpPr>
              <p:nvPr/>
            </p:nvSpPr>
            <p:spPr>
              <a:xfrm>
                <a:off x="5810827" y="2268754"/>
                <a:ext cx="6096000" cy="835998"/>
              </a:xfrm>
              <a:prstGeom prst="rect">
                <a:avLst/>
              </a:prstGeom>
              <a:blipFill>
                <a:blip r:embed="rId5"/>
                <a:stretch>
                  <a:fillRect/>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7" name="Textfeld 6">
                <a:extLst>
                  <a:ext uri="{FF2B5EF4-FFF2-40B4-BE49-F238E27FC236}">
                    <a16:creationId xmlns:a16="http://schemas.microsoft.com/office/drawing/2014/main" id="{FA5B6BE1-871D-4D4F-8555-63BA83486419}"/>
                  </a:ext>
                </a:extLst>
              </p:cNvPr>
              <p:cNvSpPr txBox="1"/>
              <p:nvPr/>
            </p:nvSpPr>
            <p:spPr>
              <a:xfrm>
                <a:off x="1147762" y="1613222"/>
                <a:ext cx="9896475" cy="552459"/>
              </a:xfrm>
              <a:prstGeom prst="rect">
                <a:avLst/>
              </a:prstGeom>
              <a:solidFill>
                <a:srgbClr val="FFFF00"/>
              </a:solidFill>
            </p:spPr>
            <p:txBody>
              <a:bodyPr wrap="square">
                <a:spAutoFit/>
              </a:bodyPr>
              <a:lstStyle/>
              <a:p>
                <a:pPr algn="ctr"/>
                <a14:m>
                  <m:oMath xmlns:m="http://schemas.openxmlformats.org/officeDocument/2006/math">
                    <m:d>
                      <m:dPr>
                        <m:ctrlPr>
                          <a:rPr lang="de-AT" sz="1800" i="1" smtClean="0">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16</m:t>
                              </m:r>
                            </m:e>
                          </m:mr>
                          <m:m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11</m:t>
                              </m:r>
                            </m:e>
                          </m:mr>
                        </m:m>
                      </m:e>
                    </m:d>
                  </m:oMath>
                </a14:m>
                <a:r>
                  <a:rPr lang="de-AT" dirty="0">
                    <a:latin typeface="Calibri" panose="020F0502020204030204" pitchFamily="34" charset="0"/>
                    <a:cs typeface="Calibri" panose="020F0502020204030204" pitchFamily="34" charset="0"/>
                  </a:rPr>
                  <a:t> gibt die Anzahl der Möglichkeiten an, aus 16 Spieler 11 für die Startaufstellung zu bestimmen.</a:t>
                </a:r>
              </a:p>
            </p:txBody>
          </p:sp>
        </mc:Choice>
        <mc:Fallback xmlns="">
          <p:sp>
            <p:nvSpPr>
              <p:cNvPr id="7" name="Textfeld 6">
                <a:extLst>
                  <a:ext uri="{FF2B5EF4-FFF2-40B4-BE49-F238E27FC236}">
                    <a16:creationId xmlns:a16="http://schemas.microsoft.com/office/drawing/2014/main" id="{FA5B6BE1-871D-4D4F-8555-63BA83486419}"/>
                  </a:ext>
                </a:extLst>
              </p:cNvPr>
              <p:cNvSpPr txBox="1">
                <a:spLocks noRot="1" noChangeAspect="1" noMove="1" noResize="1" noEditPoints="1" noAdjustHandles="1" noChangeArrowheads="1" noChangeShapeType="1" noTextEdit="1"/>
              </p:cNvSpPr>
              <p:nvPr/>
            </p:nvSpPr>
            <p:spPr>
              <a:xfrm>
                <a:off x="1147762" y="1613222"/>
                <a:ext cx="9896475" cy="552459"/>
              </a:xfrm>
              <a:prstGeom prst="rect">
                <a:avLst/>
              </a:prstGeom>
              <a:blipFill>
                <a:blip r:embed="rId6"/>
                <a:stretch>
                  <a:fillRect b="-2222"/>
                </a:stretch>
              </a:blipFill>
            </p:spPr>
            <p:txBody>
              <a:bodyPr/>
              <a:lstStyle/>
              <a:p>
                <a:r>
                  <a:rPr lang="de-AT">
                    <a:noFill/>
                  </a:rPr>
                  <a:t> </a:t>
                </a:r>
              </a:p>
            </p:txBody>
          </p:sp>
        </mc:Fallback>
      </mc:AlternateContent>
    </p:spTree>
    <p:extLst>
      <p:ext uri="{BB962C8B-B14F-4D97-AF65-F5344CB8AC3E}">
        <p14:creationId xmlns:p14="http://schemas.microsoft.com/office/powerpoint/2010/main" val="3795694496"/>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E1592597-896C-4EFD-86FF-657498A92474}"/>
              </a:ext>
            </a:extLst>
          </p:cNvPr>
          <p:cNvSpPr txBox="1"/>
          <p:nvPr/>
        </p:nvSpPr>
        <p:spPr>
          <a:xfrm>
            <a:off x="385762" y="357365"/>
            <a:ext cx="10120313" cy="2737801"/>
          </a:xfrm>
          <a:prstGeom prst="rect">
            <a:avLst/>
          </a:prstGeom>
          <a:noFill/>
        </p:spPr>
        <p:txBody>
          <a:bodyPr wrap="square">
            <a:spAutoFit/>
          </a:bodyPr>
          <a:lstStyle/>
          <a:p>
            <a:pPr>
              <a:lnSpc>
                <a:spcPct val="130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Fußballtrainer nominiert für ein Fußballspiel einen Kader von 16 Fußballern inkl. Tormänner.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400"/>
              </a:spcAft>
              <a:buFont typeface="+mj-lt"/>
              <a:buAutoNum type="alphaLcPeriod" startAt="3"/>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Jeder Spieler erhält einen Buchstaben vom aufsteigenden Alphabet (a, b, c, … für 16 Spieler). Der Trainer möchte mit den Buchstaben der Spieler einen neuen Code zum Absperren des Trainingsgeländes bestimmen:</a:t>
            </a:r>
            <a:endParaRPr lang="de-AT"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30000"/>
              </a:lnSpc>
              <a:spcAft>
                <a:spcPts val="4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Dabei soll ein fünfstelliger Code bestehend aus Buchstaben ermittelt werden, wobei jeder 	Buchstabe maximal einmal vorkommen darf. Wie viele Möglichkeiten hat der Trainer zum 	Erstellen des neuen Geheim-Codes?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elle 3">
            <a:extLst>
              <a:ext uri="{FF2B5EF4-FFF2-40B4-BE49-F238E27FC236}">
                <a16:creationId xmlns:a16="http://schemas.microsoft.com/office/drawing/2014/main" id="{84EA1828-BD13-40B8-8030-F99C5838F155}"/>
              </a:ext>
            </a:extLst>
          </p:cNvPr>
          <p:cNvGraphicFramePr>
            <a:graphicFrameLocks noGrp="1"/>
          </p:cNvGraphicFramePr>
          <p:nvPr>
            <p:extLst>
              <p:ext uri="{D42A27DB-BD31-4B8C-83A1-F6EECF244321}">
                <p14:modId xmlns:p14="http://schemas.microsoft.com/office/powerpoint/2010/main" val="1893096652"/>
              </p:ext>
            </p:extLst>
          </p:nvPr>
        </p:nvGraphicFramePr>
        <p:xfrm>
          <a:off x="6534727" y="4590262"/>
          <a:ext cx="5453698" cy="1209908"/>
        </p:xfrm>
        <a:graphic>
          <a:graphicData uri="http://schemas.openxmlformats.org/drawingml/2006/table">
            <a:tbl>
              <a:tblPr firstRow="1" firstCol="1" bandRow="1">
                <a:tableStyleId>{5940675A-B579-460E-94D1-54222C63F5DA}</a:tableStyleId>
              </a:tblPr>
              <a:tblGrid>
                <a:gridCol w="2605906">
                  <a:extLst>
                    <a:ext uri="{9D8B030D-6E8A-4147-A177-3AD203B41FA5}">
                      <a16:colId xmlns:a16="http://schemas.microsoft.com/office/drawing/2014/main" val="4293642795"/>
                    </a:ext>
                  </a:extLst>
                </a:gridCol>
                <a:gridCol w="2847792">
                  <a:extLst>
                    <a:ext uri="{9D8B030D-6E8A-4147-A177-3AD203B41FA5}">
                      <a16:colId xmlns:a16="http://schemas.microsoft.com/office/drawing/2014/main" val="948740578"/>
                    </a:ext>
                  </a:extLst>
                </a:gridCol>
              </a:tblGrid>
              <a:tr h="604954">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Spielt die Reihenfolge eine Rolle?</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JA</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92D050"/>
                    </a:solidFill>
                  </a:tcPr>
                </a:tc>
                <a:extLst>
                  <a:ext uri="{0D108BD9-81ED-4DB2-BD59-A6C34878D82A}">
                    <a16:rowId xmlns:a16="http://schemas.microsoft.com/office/drawing/2014/main" val="3455210913"/>
                  </a:ext>
                </a:extLst>
              </a:tr>
              <a:tr h="604954">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Mit oder Ohne Wiederholung/Zurücklegen?</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ohne Wiederholung/Zurücklegen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2873365128"/>
                  </a:ext>
                </a:extLst>
              </a:tr>
            </a:tbl>
          </a:graphicData>
        </a:graphic>
      </p:graphicFrame>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F770EDDE-E10A-4009-B046-B190FD4C89B3}"/>
                  </a:ext>
                </a:extLst>
              </p:cNvPr>
              <p:cNvSpPr txBox="1"/>
              <p:nvPr/>
            </p:nvSpPr>
            <p:spPr>
              <a:xfrm>
                <a:off x="6213576" y="3282896"/>
                <a:ext cx="6096000" cy="95987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ctrlPr>
                            <a:rPr lang="de-AT" sz="2800" i="1" smtClean="0">
                              <a:solidFill>
                                <a:schemeClr val="tx1"/>
                              </a:solidFill>
                              <a:latin typeface="Cambria Math" panose="02040503050406030204" pitchFamily="18" charset="0"/>
                            </a:rPr>
                          </m:ctrlPr>
                        </m:fPr>
                        <m:num>
                          <m:r>
                            <a:rPr lang="de-AT" sz="2800" i="1">
                              <a:solidFill>
                                <a:schemeClr val="tx1"/>
                              </a:solidFill>
                              <a:latin typeface="Cambria Math" panose="02040503050406030204" pitchFamily="18" charset="0"/>
                            </a:rPr>
                            <m:t>𝑛</m:t>
                          </m:r>
                          <m:r>
                            <a:rPr lang="de-AT" sz="2800" i="0">
                              <a:solidFill>
                                <a:schemeClr val="tx1"/>
                              </a:solidFill>
                              <a:latin typeface="Cambria Math" panose="02040503050406030204" pitchFamily="18" charset="0"/>
                            </a:rPr>
                            <m:t>!</m:t>
                          </m:r>
                        </m:num>
                        <m:den>
                          <m:d>
                            <m:dPr>
                              <m:ctrlPr>
                                <a:rPr lang="de-AT" sz="2800" i="1">
                                  <a:solidFill>
                                    <a:schemeClr val="tx1"/>
                                  </a:solidFill>
                                  <a:latin typeface="Cambria Math" panose="02040503050406030204" pitchFamily="18" charset="0"/>
                                </a:rPr>
                              </m:ctrlPr>
                            </m:dPr>
                            <m:e>
                              <m:r>
                                <a:rPr lang="de-AT" sz="2800" i="1">
                                  <a:solidFill>
                                    <a:schemeClr val="tx1"/>
                                  </a:solidFill>
                                  <a:latin typeface="Cambria Math" panose="02040503050406030204" pitchFamily="18" charset="0"/>
                                </a:rPr>
                                <m:t>𝑛</m:t>
                              </m:r>
                              <m:r>
                                <a:rPr lang="de-AT" sz="2800" i="0">
                                  <a:solidFill>
                                    <a:schemeClr val="tx1"/>
                                  </a:solidFill>
                                  <a:latin typeface="Cambria Math" panose="02040503050406030204" pitchFamily="18" charset="0"/>
                                </a:rPr>
                                <m:t>−</m:t>
                              </m:r>
                              <m:r>
                                <a:rPr lang="de-AT" sz="2800" i="1">
                                  <a:solidFill>
                                    <a:schemeClr val="tx1"/>
                                  </a:solidFill>
                                  <a:latin typeface="Cambria Math" panose="02040503050406030204" pitchFamily="18" charset="0"/>
                                </a:rPr>
                                <m:t>𝑘</m:t>
                              </m:r>
                            </m:e>
                          </m:d>
                          <m:r>
                            <a:rPr lang="de-AT" sz="2800" i="0">
                              <a:solidFill>
                                <a:schemeClr val="tx1"/>
                              </a:solidFill>
                              <a:latin typeface="Cambria Math" panose="02040503050406030204" pitchFamily="18" charset="0"/>
                            </a:rPr>
                            <m:t>!</m:t>
                          </m:r>
                        </m:den>
                      </m:f>
                    </m:oMath>
                  </m:oMathPara>
                </a14:m>
                <a:endParaRPr lang="de-AT" sz="2800" dirty="0"/>
              </a:p>
            </p:txBody>
          </p:sp>
        </mc:Choice>
        <mc:Fallback xmlns="">
          <p:sp>
            <p:nvSpPr>
              <p:cNvPr id="5" name="Textfeld 4">
                <a:extLst>
                  <a:ext uri="{FF2B5EF4-FFF2-40B4-BE49-F238E27FC236}">
                    <a16:creationId xmlns:a16="http://schemas.microsoft.com/office/drawing/2014/main" id="{F770EDDE-E10A-4009-B046-B190FD4C89B3}"/>
                  </a:ext>
                </a:extLst>
              </p:cNvPr>
              <p:cNvSpPr txBox="1">
                <a:spLocks noRot="1" noChangeAspect="1" noMove="1" noResize="1" noEditPoints="1" noAdjustHandles="1" noChangeArrowheads="1" noChangeShapeType="1" noTextEdit="1"/>
              </p:cNvSpPr>
              <p:nvPr/>
            </p:nvSpPr>
            <p:spPr>
              <a:xfrm>
                <a:off x="6213576" y="3282896"/>
                <a:ext cx="6096000" cy="959878"/>
              </a:xfrm>
              <a:prstGeom prst="rect">
                <a:avLst/>
              </a:prstGeom>
              <a:blipFill>
                <a:blip r:embed="rId4"/>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851423"/>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E1592597-896C-4EFD-86FF-657498A92474}"/>
              </a:ext>
            </a:extLst>
          </p:cNvPr>
          <p:cNvSpPr txBox="1"/>
          <p:nvPr/>
        </p:nvSpPr>
        <p:spPr>
          <a:xfrm>
            <a:off x="466724" y="382397"/>
            <a:ext cx="10182225" cy="1606209"/>
          </a:xfrm>
          <a:prstGeom prst="rect">
            <a:avLst/>
          </a:prstGeom>
          <a:noFill/>
        </p:spPr>
        <p:txBody>
          <a:bodyPr wrap="square">
            <a:spAutoFit/>
          </a:bodyPr>
          <a:lstStyle/>
          <a:p>
            <a:pPr>
              <a:lnSpc>
                <a:spcPct val="130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Fußballtrainer nominiert für ein Fußballspiel einen Kader von 16 Fußballern inkl. Tormänner.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400"/>
              </a:spcAft>
              <a:buFont typeface="+mj-lt"/>
              <a:buAutoNum type="alphaLcPeriod" startAt="4"/>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Funktionär behauptet: „Mir genügt die Sicherheit dieses Zahlenschlosses noch nicht“. Er möchte, dass es für die Anzahl der vorkommenden Buchstaben keine Begrenzung geben soll. Hat der Funktionär damit Recht, dass sich dadurch die Sicherheit erhöht? Berechne dazu die Anzahl der Möglichkeiten.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elle 3">
            <a:extLst>
              <a:ext uri="{FF2B5EF4-FFF2-40B4-BE49-F238E27FC236}">
                <a16:creationId xmlns:a16="http://schemas.microsoft.com/office/drawing/2014/main" id="{540E41A3-7E6D-4835-8CEE-87945A3165E3}"/>
              </a:ext>
            </a:extLst>
          </p:cNvPr>
          <p:cNvGraphicFramePr>
            <a:graphicFrameLocks noGrp="1"/>
          </p:cNvGraphicFramePr>
          <p:nvPr>
            <p:extLst>
              <p:ext uri="{D42A27DB-BD31-4B8C-83A1-F6EECF244321}">
                <p14:modId xmlns:p14="http://schemas.microsoft.com/office/powerpoint/2010/main" val="4245709612"/>
              </p:ext>
            </p:extLst>
          </p:nvPr>
        </p:nvGraphicFramePr>
        <p:xfrm>
          <a:off x="6096000" y="3852127"/>
          <a:ext cx="5863274" cy="1344168"/>
        </p:xfrm>
        <a:graphic>
          <a:graphicData uri="http://schemas.openxmlformats.org/drawingml/2006/table">
            <a:tbl>
              <a:tblPr firstRow="1" firstCol="1" bandRow="1">
                <a:tableStyleId>{5940675A-B579-460E-94D1-54222C63F5DA}</a:tableStyleId>
              </a:tblPr>
              <a:tblGrid>
                <a:gridCol w="2931637">
                  <a:extLst>
                    <a:ext uri="{9D8B030D-6E8A-4147-A177-3AD203B41FA5}">
                      <a16:colId xmlns:a16="http://schemas.microsoft.com/office/drawing/2014/main" val="4293642795"/>
                    </a:ext>
                  </a:extLst>
                </a:gridCol>
                <a:gridCol w="2931637">
                  <a:extLst>
                    <a:ext uri="{9D8B030D-6E8A-4147-A177-3AD203B41FA5}">
                      <a16:colId xmlns:a16="http://schemas.microsoft.com/office/drawing/2014/main" val="948740578"/>
                    </a:ext>
                  </a:extLst>
                </a:gridCol>
              </a:tblGrid>
              <a:tr h="672084">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Spielt die Reihenfolge eine Rolle?</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JA</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92D050"/>
                    </a:solidFill>
                  </a:tcPr>
                </a:tc>
                <a:extLst>
                  <a:ext uri="{0D108BD9-81ED-4DB2-BD59-A6C34878D82A}">
                    <a16:rowId xmlns:a16="http://schemas.microsoft.com/office/drawing/2014/main" val="3455210913"/>
                  </a:ext>
                </a:extLst>
              </a:tr>
              <a:tr h="672084">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Mit oder Ohne Wiederholung/Zurücklegen?</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800" dirty="0">
                          <a:effectLst/>
                          <a:latin typeface="Calibri" panose="020F0502020204030204" pitchFamily="34" charset="0"/>
                          <a:cs typeface="Calibri" panose="020F0502020204030204" pitchFamily="34" charset="0"/>
                        </a:rPr>
                        <a:t>mit Wiederholung/Zurücklegen</a:t>
                      </a:r>
                      <a:endParaRPr lang="de-AT"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92D050"/>
                    </a:solidFill>
                  </a:tcPr>
                </a:tc>
                <a:extLst>
                  <a:ext uri="{0D108BD9-81ED-4DB2-BD59-A6C34878D82A}">
                    <a16:rowId xmlns:a16="http://schemas.microsoft.com/office/drawing/2014/main" val="2873365128"/>
                  </a:ext>
                </a:extLst>
              </a:tr>
            </a:tbl>
          </a:graphicData>
        </a:graphic>
      </p:graphicFrame>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8109A51F-AD69-4622-A4A3-066FD6F33F0B}"/>
                  </a:ext>
                </a:extLst>
              </p:cNvPr>
              <p:cNvSpPr txBox="1"/>
              <p:nvPr/>
            </p:nvSpPr>
            <p:spPr>
              <a:xfrm>
                <a:off x="5979637" y="2736151"/>
                <a:ext cx="6096000" cy="53944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lang="de-AT" sz="2800" b="1" i="1" smtClean="0">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2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𝒏</m:t>
                          </m:r>
                        </m:e>
                        <m:sup>
                          <m:r>
                            <a:rPr lang="de-AT" sz="2800" b="1" i="1">
                              <a:solidFill>
                                <a:srgbClr val="00B050"/>
                              </a:solidFill>
                              <a:effectLst/>
                              <a:latin typeface="Cambria Math" panose="02040503050406030204" pitchFamily="18" charset="0"/>
                              <a:ea typeface="Times New Roman" panose="02020603050405020304" pitchFamily="18" charset="0"/>
                              <a:cs typeface="Times New Roman" panose="02020603050405020304" pitchFamily="18" charset="0"/>
                            </a:rPr>
                            <m:t>𝒌</m:t>
                          </m:r>
                        </m:sup>
                      </m:sSup>
                    </m:oMath>
                  </m:oMathPara>
                </a14:m>
                <a:endParaRPr lang="de-AT" sz="2800" dirty="0"/>
              </a:p>
            </p:txBody>
          </p:sp>
        </mc:Choice>
        <mc:Fallback xmlns="">
          <p:sp>
            <p:nvSpPr>
              <p:cNvPr id="5" name="Textfeld 4">
                <a:extLst>
                  <a:ext uri="{FF2B5EF4-FFF2-40B4-BE49-F238E27FC236}">
                    <a16:creationId xmlns:a16="http://schemas.microsoft.com/office/drawing/2014/main" id="{8109A51F-AD69-4622-A4A3-066FD6F33F0B}"/>
                  </a:ext>
                </a:extLst>
              </p:cNvPr>
              <p:cNvSpPr txBox="1">
                <a:spLocks noRot="1" noChangeAspect="1" noMove="1" noResize="1" noEditPoints="1" noAdjustHandles="1" noChangeArrowheads="1" noChangeShapeType="1" noTextEdit="1"/>
              </p:cNvSpPr>
              <p:nvPr/>
            </p:nvSpPr>
            <p:spPr>
              <a:xfrm>
                <a:off x="5979637" y="2736151"/>
                <a:ext cx="6096000" cy="539443"/>
              </a:xfrm>
              <a:prstGeom prst="rect">
                <a:avLst/>
              </a:prstGeom>
              <a:blipFill>
                <a:blip r:embed="rId4"/>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3169687655"/>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E1592597-896C-4EFD-86FF-657498A92474}"/>
              </a:ext>
            </a:extLst>
          </p:cNvPr>
          <p:cNvSpPr txBox="1"/>
          <p:nvPr/>
        </p:nvSpPr>
        <p:spPr>
          <a:xfrm>
            <a:off x="476249" y="382397"/>
            <a:ext cx="10982325" cy="1606209"/>
          </a:xfrm>
          <a:prstGeom prst="rect">
            <a:avLst/>
          </a:prstGeom>
          <a:noFill/>
        </p:spPr>
        <p:txBody>
          <a:bodyPr wrap="square">
            <a:spAutoFit/>
          </a:bodyPr>
          <a:lstStyle/>
          <a:p>
            <a:pPr>
              <a:lnSpc>
                <a:spcPct val="130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Fußballtrainer nominiert für ein Fußballspiel einen Kader von 16 Fußballern inkl. Tormänner.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400"/>
              </a:spcAft>
              <a:buFont typeface="+mj-lt"/>
              <a:buAutoNum type="alphaLcPeriod" startAt="5"/>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Das Spiel endet nach 90 Minuten 2:2. In der Verlängerung kommt es zu einer neuen Fußball-Regel: Die Mannschaften müssen die Anzahl der Feldspieler von 10 auf 7 reduzieren. Wie viele Möglichkeiten hat der Trainer für seine Aufstellung in der Verlängerung, wenn er aus den 10 Feldspielern nur sieben aufstellen darf?</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Tabelle 3">
            <a:extLst>
              <a:ext uri="{FF2B5EF4-FFF2-40B4-BE49-F238E27FC236}">
                <a16:creationId xmlns:a16="http://schemas.microsoft.com/office/drawing/2014/main" id="{9DF5D920-A379-46F4-9456-9028774E7139}"/>
              </a:ext>
            </a:extLst>
          </p:cNvPr>
          <p:cNvGraphicFramePr>
            <a:graphicFrameLocks noGrp="1"/>
          </p:cNvGraphicFramePr>
          <p:nvPr>
            <p:extLst>
              <p:ext uri="{D42A27DB-BD31-4B8C-83A1-F6EECF244321}">
                <p14:modId xmlns:p14="http://schemas.microsoft.com/office/powerpoint/2010/main" val="2451053736"/>
              </p:ext>
            </p:extLst>
          </p:nvPr>
        </p:nvGraphicFramePr>
        <p:xfrm>
          <a:off x="6096000" y="4200089"/>
          <a:ext cx="5739448" cy="1338612"/>
        </p:xfrm>
        <a:graphic>
          <a:graphicData uri="http://schemas.openxmlformats.org/drawingml/2006/table">
            <a:tbl>
              <a:tblPr firstRow="1" firstCol="1" bandRow="1">
                <a:tableStyleId>{5940675A-B579-460E-94D1-54222C63F5DA}</a:tableStyleId>
              </a:tblPr>
              <a:tblGrid>
                <a:gridCol w="2869724">
                  <a:extLst>
                    <a:ext uri="{9D8B030D-6E8A-4147-A177-3AD203B41FA5}">
                      <a16:colId xmlns:a16="http://schemas.microsoft.com/office/drawing/2014/main" val="4293642795"/>
                    </a:ext>
                  </a:extLst>
                </a:gridCol>
                <a:gridCol w="2869724">
                  <a:extLst>
                    <a:ext uri="{9D8B030D-6E8A-4147-A177-3AD203B41FA5}">
                      <a16:colId xmlns:a16="http://schemas.microsoft.com/office/drawing/2014/main" val="948740578"/>
                    </a:ext>
                  </a:extLst>
                </a:gridCol>
              </a:tblGrid>
              <a:tr h="669306">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Spielt die Reihenfolge eine Rolle?</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NEIN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3455210913"/>
                  </a:ext>
                </a:extLst>
              </a:tr>
              <a:tr h="669306">
                <a:tc>
                  <a:txBody>
                    <a:bodyPr/>
                    <a:lstStyle/>
                    <a:p>
                      <a:pPr algn="ctr">
                        <a:lnSpc>
                          <a:spcPct val="107000"/>
                        </a:lnSpc>
                        <a:spcAft>
                          <a:spcPts val="800"/>
                        </a:spcAft>
                      </a:pPr>
                      <a:r>
                        <a:rPr lang="de-AT" sz="1600" b="1" dirty="0">
                          <a:effectLst/>
                          <a:latin typeface="Calibri" panose="020F0502020204030204" pitchFamily="34" charset="0"/>
                          <a:cs typeface="Calibri" panose="020F0502020204030204" pitchFamily="34" charset="0"/>
                        </a:rPr>
                        <a:t>Mit oder Ohne Wiederholung/Zurücklegen?</a:t>
                      </a:r>
                      <a:endParaRPr lang="de-AT" sz="16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ct val="107000"/>
                        </a:lnSpc>
                        <a:spcAft>
                          <a:spcPts val="800"/>
                        </a:spcAft>
                      </a:pPr>
                      <a:r>
                        <a:rPr lang="de-AT" sz="1600" dirty="0">
                          <a:effectLst/>
                          <a:latin typeface="Calibri" panose="020F0502020204030204" pitchFamily="34" charset="0"/>
                          <a:cs typeface="Calibri" panose="020F0502020204030204" pitchFamily="34" charset="0"/>
                        </a:rPr>
                        <a:t>ohne Wiederholung/Zurücklegen</a:t>
                      </a:r>
                      <a:endParaRPr lang="de-AT"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2873365128"/>
                  </a:ext>
                </a:extLst>
              </a:tr>
            </a:tbl>
          </a:graphicData>
        </a:graphic>
      </p:graphicFrame>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E98DEF3D-6F5C-46EE-B821-604647A9973D}"/>
                  </a:ext>
                </a:extLst>
              </p:cNvPr>
              <p:cNvSpPr txBox="1"/>
              <p:nvPr/>
            </p:nvSpPr>
            <p:spPr>
              <a:xfrm>
                <a:off x="5657850" y="2783104"/>
                <a:ext cx="6096000" cy="83599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d>
                        <m:dPr>
                          <m:ctrlPr>
                            <a:rPr lang="de-AT" sz="2400" i="1" smtClean="0">
                              <a:effectLst/>
                              <a:latin typeface="Cambria Math" panose="02040503050406030204" pitchFamily="18" charset="0"/>
                              <a:ea typeface="Times New Roman" panose="02020603050405020304" pitchFamily="18" charset="0"/>
                              <a:cs typeface="Times New Roman" panose="02020603050405020304" pitchFamily="18" charset="0"/>
                            </a:rPr>
                          </m:ctrlPr>
                        </m:dPr>
                        <m:e>
                          <m:m>
                            <m:mPr>
                              <m:mcs>
                                <m:mc>
                                  <m:mcPr>
                                    <m:count m:val="1"/>
                                    <m:mcJc m:val="center"/>
                                  </m:mcPr>
                                </m:mc>
                              </m:mcs>
                              <m:ctrlPr>
                                <a:rPr lang="de-AT" sz="2400" i="1">
                                  <a:effectLst/>
                                  <a:latin typeface="Cambria Math" panose="02040503050406030204" pitchFamily="18" charset="0"/>
                                  <a:ea typeface="Times New Roman" panose="02020603050405020304" pitchFamily="18" charset="0"/>
                                  <a:cs typeface="Times New Roman" panose="02020603050405020304" pitchFamily="18" charset="0"/>
                                </a:rPr>
                              </m:ctrlPr>
                            </m:mPr>
                            <m:m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e>
                            </m:mr>
                            <m:m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e>
                            </m:mr>
                          </m:m>
                        </m:e>
                      </m:d>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de-AT" sz="2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num>
                        <m:den>
                          <m:d>
                            <m:dPr>
                              <m:ctrlPr>
                                <a:rPr lang="de-AT" sz="24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e>
                          </m:d>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den>
                      </m:f>
                    </m:oMath>
                  </m:oMathPara>
                </a14:m>
                <a:endParaRPr lang="de-AT" sz="2400" dirty="0"/>
              </a:p>
            </p:txBody>
          </p:sp>
        </mc:Choice>
        <mc:Fallback xmlns="">
          <p:sp>
            <p:nvSpPr>
              <p:cNvPr id="5" name="Textfeld 4">
                <a:extLst>
                  <a:ext uri="{FF2B5EF4-FFF2-40B4-BE49-F238E27FC236}">
                    <a16:creationId xmlns:a16="http://schemas.microsoft.com/office/drawing/2014/main" id="{E98DEF3D-6F5C-46EE-B821-604647A9973D}"/>
                  </a:ext>
                </a:extLst>
              </p:cNvPr>
              <p:cNvSpPr txBox="1">
                <a:spLocks noRot="1" noChangeAspect="1" noMove="1" noResize="1" noEditPoints="1" noAdjustHandles="1" noChangeArrowheads="1" noChangeShapeType="1" noTextEdit="1"/>
              </p:cNvSpPr>
              <p:nvPr/>
            </p:nvSpPr>
            <p:spPr>
              <a:xfrm>
                <a:off x="5657850" y="2783104"/>
                <a:ext cx="6096000" cy="835998"/>
              </a:xfrm>
              <a:prstGeom prst="rect">
                <a:avLst/>
              </a:prstGeom>
              <a:blipFill>
                <a:blip r:embed="rId4"/>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4102330691"/>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E1592597-896C-4EFD-86FF-657498A92474}"/>
              </a:ext>
            </a:extLst>
          </p:cNvPr>
          <p:cNvSpPr txBox="1"/>
          <p:nvPr/>
        </p:nvSpPr>
        <p:spPr>
          <a:xfrm>
            <a:off x="409574" y="252590"/>
            <a:ext cx="10487025" cy="1606209"/>
          </a:xfrm>
          <a:prstGeom prst="rect">
            <a:avLst/>
          </a:prstGeom>
          <a:noFill/>
        </p:spPr>
        <p:txBody>
          <a:bodyPr wrap="square">
            <a:spAutoFit/>
          </a:bodyPr>
          <a:lstStyle/>
          <a:p>
            <a:pPr>
              <a:lnSpc>
                <a:spcPct val="130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 </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Ein Fußballtrainer nominiert für ein Fußballspiel einen Kader von 16 Fußballern inkl. Tormänner.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30000"/>
              </a:lnSpc>
              <a:spcAft>
                <a:spcPts val="400"/>
              </a:spcAft>
              <a:buFont typeface="+mj-lt"/>
              <a:buAutoNum type="alphaLcPeriod" startAt="6"/>
            </a:pPr>
            <a:r>
              <a:rPr lang="de-AT" dirty="0">
                <a:latin typeface="Calibri" panose="020F0502020204030204" pitchFamily="34" charset="0"/>
                <a:ea typeface="Calibri" panose="020F0502020204030204" pitchFamily="34" charset="0"/>
                <a:cs typeface="Times New Roman" panose="02020603050405020304" pitchFamily="18" charset="0"/>
              </a:rPr>
              <a:t>Nach dem </a:t>
            </a:r>
            <a:r>
              <a:rPr lang="de-AT" dirty="0">
                <a:latin typeface="Calibri" panose="020F0502020204030204" pitchFamily="34" charset="0"/>
                <a:cs typeface="Times New Roman" panose="02020603050405020304" pitchFamily="18" charset="0"/>
              </a:rPr>
              <a:t>Fußballspiel hat der Trainer die Spieler zum Essen eingeladen. Zur Auswahl stehen drei Suppen, fünf Vorspeisen, drei Hauptspeisen und zwei Nachspeisen. Wie viele unterschiedliche Menüs lassen sich zusammenstellen, wenn man von jedem Gang genau eine Speise wählen darf?</a:t>
            </a:r>
          </a:p>
        </p:txBody>
      </p:sp>
      <p:sp>
        <p:nvSpPr>
          <p:cNvPr id="4" name="Rechteck 3">
            <a:extLst>
              <a:ext uri="{FF2B5EF4-FFF2-40B4-BE49-F238E27FC236}">
                <a16:creationId xmlns:a16="http://schemas.microsoft.com/office/drawing/2014/main" id="{6926E030-5F78-42C6-A3FE-FC97F039E15A}"/>
              </a:ext>
            </a:extLst>
          </p:cNvPr>
          <p:cNvSpPr/>
          <p:nvPr/>
        </p:nvSpPr>
        <p:spPr>
          <a:xfrm>
            <a:off x="7249938" y="3048000"/>
            <a:ext cx="4805162" cy="523220"/>
          </a:xfrm>
          <a:prstGeom prst="rect">
            <a:avLst/>
          </a:prstGeom>
        </p:spPr>
        <p:txBody>
          <a:bodyPr wrap="none">
            <a:spAutoFit/>
          </a:bodyPr>
          <a:lstStyle/>
          <a:p>
            <a:pPr algn="ctr"/>
            <a:r>
              <a:rPr lang="de-AT" sz="2800" b="1" u="sng" dirty="0">
                <a:solidFill>
                  <a:srgbClr val="0070C0"/>
                </a:solidFill>
                <a:latin typeface="Calibri" panose="020F0502020204030204" pitchFamily="34" charset="0"/>
                <a:cs typeface="Calibri" panose="020F0502020204030204" pitchFamily="34" charset="0"/>
              </a:rPr>
              <a:t>Produktregel der Kombinatorik</a:t>
            </a:r>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EAD51E10-BEAB-4EEA-8CA5-5BD6330FCC0B}"/>
                  </a:ext>
                </a:extLst>
              </p:cNvPr>
              <p:cNvSpPr txBox="1"/>
              <p:nvPr/>
            </p:nvSpPr>
            <p:spPr>
              <a:xfrm>
                <a:off x="7002120" y="3743325"/>
                <a:ext cx="5300798"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de-AT" sz="2400" i="1">
                              <a:effectLst/>
                              <a:latin typeface="Cambria Math" panose="02040503050406030204" pitchFamily="18" charset="0"/>
                              <a:ea typeface="Times New Roman" panose="02020603050405020304" pitchFamily="18" charset="0"/>
                            </a:rPr>
                          </m:ctrlPr>
                        </m:sSubP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e>
                        <m: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de-AT" sz="2400" i="1">
                              <a:effectLst/>
                              <a:latin typeface="Cambria Math" panose="02040503050406030204" pitchFamily="18" charset="0"/>
                              <a:ea typeface="Times New Roman" panose="02020603050405020304" pitchFamily="18" charset="0"/>
                            </a:rPr>
                          </m:ctrlPr>
                        </m:sSubP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e>
                        <m: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de-AT" sz="2400" i="1">
                              <a:effectLst/>
                              <a:latin typeface="Cambria Math" panose="02040503050406030204" pitchFamily="18" charset="0"/>
                              <a:ea typeface="Times New Roman" panose="02020603050405020304" pitchFamily="18" charset="0"/>
                            </a:rPr>
                          </m:ctrlPr>
                        </m:sSubP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e>
                        <m: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de-AT" sz="2400" i="1">
                              <a:effectLst/>
                              <a:latin typeface="Cambria Math" panose="02040503050406030204" pitchFamily="18" charset="0"/>
                              <a:ea typeface="Times New Roman" panose="02020603050405020304" pitchFamily="18" charset="0"/>
                            </a:rPr>
                          </m:ctrlPr>
                        </m:sSubPr>
                        <m:e>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𝑛</m:t>
                          </m:r>
                        </m:e>
                        <m:sub>
                          <m:r>
                            <a:rPr lang="de-AT" sz="2400" i="1">
                              <a:effectLst/>
                              <a:latin typeface="Cambria Math" panose="02040503050406030204" pitchFamily="18" charset="0"/>
                              <a:ea typeface="Times New Roman" panose="02020603050405020304" pitchFamily="18" charset="0"/>
                              <a:cs typeface="Times New Roman" panose="02020603050405020304" pitchFamily="18" charset="0"/>
                            </a:rPr>
                            <m:t>𝑘</m:t>
                          </m:r>
                        </m:sub>
                      </m:sSub>
                    </m:oMath>
                  </m:oMathPara>
                </a14:m>
                <a:endParaRPr lang="de-AT" dirty="0"/>
              </a:p>
            </p:txBody>
          </p:sp>
        </mc:Choice>
        <mc:Fallback xmlns="">
          <p:sp>
            <p:nvSpPr>
              <p:cNvPr id="5" name="Textfeld 4">
                <a:extLst>
                  <a:ext uri="{FF2B5EF4-FFF2-40B4-BE49-F238E27FC236}">
                    <a16:creationId xmlns:a16="http://schemas.microsoft.com/office/drawing/2014/main" id="{EAD51E10-BEAB-4EEA-8CA5-5BD6330FCC0B}"/>
                  </a:ext>
                </a:extLst>
              </p:cNvPr>
              <p:cNvSpPr txBox="1">
                <a:spLocks noRot="1" noChangeAspect="1" noMove="1" noResize="1" noEditPoints="1" noAdjustHandles="1" noChangeArrowheads="1" noChangeShapeType="1" noTextEdit="1"/>
              </p:cNvSpPr>
              <p:nvPr/>
            </p:nvSpPr>
            <p:spPr>
              <a:xfrm>
                <a:off x="7002120" y="3743325"/>
                <a:ext cx="5300798" cy="461665"/>
              </a:xfrm>
              <a:prstGeom prst="rect">
                <a:avLst/>
              </a:prstGeom>
              <a:blipFill>
                <a:blip r:embed="rId4"/>
                <a:stretch>
                  <a:fillRect b="-5263"/>
                </a:stretch>
              </a:blipFill>
            </p:spPr>
            <p:txBody>
              <a:bodyPr/>
              <a:lstStyle/>
              <a:p>
                <a:r>
                  <a:rPr lang="de-AT">
                    <a:noFill/>
                  </a:rPr>
                  <a:t> </a:t>
                </a:r>
              </a:p>
            </p:txBody>
          </p:sp>
        </mc:Fallback>
      </mc:AlternateContent>
    </p:spTree>
    <p:extLst>
      <p:ext uri="{BB962C8B-B14F-4D97-AF65-F5344CB8AC3E}">
        <p14:creationId xmlns:p14="http://schemas.microsoft.com/office/powerpoint/2010/main" val="2825270677"/>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507</Words>
  <Application>Microsoft Office PowerPoint</Application>
  <PresentationFormat>Breitbild</PresentationFormat>
  <Paragraphs>44</Paragraphs>
  <Slides>7</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7</vt:i4>
      </vt:variant>
    </vt:vector>
  </HeadingPairs>
  <TitlesOfParts>
    <vt:vector size="13" baseType="lpstr">
      <vt:lpstr>Calibri</vt:lpstr>
      <vt:lpstr>Cambria Math</vt:lpstr>
      <vt:lpstr>Georgia</vt:lpstr>
      <vt:lpstr>Trebuchet MS</vt:lpstr>
      <vt:lpstr>Wingdings</vt:lpstr>
      <vt:lpstr>Holzart</vt:lpstr>
      <vt:lpstr>Kombinatorik Mischaufgaben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112</cp:revision>
  <dcterms:created xsi:type="dcterms:W3CDTF">2020-04-09T06:13:57Z</dcterms:created>
  <dcterms:modified xsi:type="dcterms:W3CDTF">2022-11-04T11:31:09Z</dcterms:modified>
</cp:coreProperties>
</file>