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413" r:id="rId3"/>
    <p:sldId id="414" r:id="rId4"/>
    <p:sldId id="415" r:id="rId5"/>
    <p:sldId id="416" r:id="rId6"/>
    <p:sldId id="420" r:id="rId7"/>
    <p:sldId id="421" r:id="rId8"/>
    <p:sldId id="422" r:id="rId9"/>
    <p:sldId id="423" r:id="rId10"/>
    <p:sldId id="404" r:id="rId11"/>
    <p:sldId id="424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C2F64C12-D7A8-4418-91A4-D95C5F0430FE}"/>
    <pc:docChg chg="custSel delSld modSld">
      <pc:chgData name="Tegischer Lukas" userId="f78daebb-0565-485c-bd0e-1cd035e796ff" providerId="ADAL" clId="{C2F64C12-D7A8-4418-91A4-D95C5F0430FE}" dt="2022-11-04T11:33:37.649" v="2" actId="47"/>
      <pc:docMkLst>
        <pc:docMk/>
      </pc:docMkLst>
      <pc:sldChg chg="delSp mod delAnim">
        <pc:chgData name="Tegischer Lukas" userId="f78daebb-0565-485c-bd0e-1cd035e796ff" providerId="ADAL" clId="{C2F64C12-D7A8-4418-91A4-D95C5F0430FE}" dt="2022-11-04T11:33:36.20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2F64C12-D7A8-4418-91A4-D95C5F0430FE}" dt="2022-11-04T11:33:36.20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2F64C12-D7A8-4418-91A4-D95C5F0430FE}" dt="2022-11-04T11:33:35.44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2F64C12-D7A8-4418-91A4-D95C5F0430FE}" dt="2022-11-04T11:33:37.64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17T06:48:53.287" v="340" actId="9405"/>
      <pc:docMkLst>
        <pc:docMk/>
      </pc:docMkLst>
      <pc:sldChg chg="addSp modSp mod">
        <pc:chgData name="Tegischer Lukas" userId="f78daebb-0565-485c-bd0e-1cd035e796ff" providerId="ADAL" clId="{A070133C-2A57-49A3-A428-8D7EB356678D}" dt="2022-10-17T06:48:53.287" v="340" actId="9405"/>
        <pc:sldMkLst>
          <pc:docMk/>
          <pc:sldMk cId="336392357" sldId="256"/>
        </pc:sldMkLst>
        <pc:spChg chg="mod">
          <ac:chgData name="Tegischer Lukas" userId="f78daebb-0565-485c-bd0e-1cd035e796ff" providerId="ADAL" clId="{A070133C-2A57-49A3-A428-8D7EB356678D}" dt="2022-10-17T06:48:49.095" v="339" actId="20577"/>
          <ac:spMkLst>
            <pc:docMk/>
            <pc:sldMk cId="336392357" sldId="256"/>
            <ac:spMk id="2" creationId="{00000000-0000-0000-0000-000000000000}"/>
          </ac:spMkLst>
        </pc:spChg>
        <pc:inkChg chg="add">
          <ac:chgData name="Tegischer Lukas" userId="f78daebb-0565-485c-bd0e-1cd035e796ff" providerId="ADAL" clId="{A070133C-2A57-49A3-A428-8D7EB356678D}" dt="2022-10-17T06:48:53.287" v="340" actId="9405"/>
          <ac:inkMkLst>
            <pc:docMk/>
            <pc:sldMk cId="336392357" sldId="256"/>
            <ac:inkMk id="3" creationId="{E7949E91-3F0A-FA3F-CA5C-9AE7DC6CD6AE}"/>
          </ac:inkMkLst>
        </pc:ink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add del mod">
        <pc:chgData name="Tegischer Lukas" userId="f78daebb-0565-485c-bd0e-1cd035e796ff" providerId="ADAL" clId="{A070133C-2A57-49A3-A428-8D7EB356678D}" dt="2022-10-02T06:44:37.297" v="313" actId="47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A070133C-2A57-49A3-A428-8D7EB356678D}" dt="2022-10-02T06:43:52.890" v="310" actId="47"/>
        <pc:sldMkLst>
          <pc:docMk/>
          <pc:sldMk cId="467817443" sldId="419"/>
        </pc:sldMkLst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del mod">
        <pc:chgData name="Tegischer Lukas" userId="f78daebb-0565-485c-bd0e-1cd035e796ff" providerId="ADAL" clId="{A070133C-2A57-49A3-A428-8D7EB356678D}" dt="2022-10-02T06:44:37.297" v="313" actId="47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6:48:53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1 170 15987,'76'-76'5650,"-17"3"-7635,-23 52 1425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Unbestimmtes Integral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Integrationsregeln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E7949E91-3F0A-FA3F-CA5C-9AE7DC6CD6AE}"/>
                  </a:ext>
                </a:extLst>
              </p14:cNvPr>
              <p14:cNvContentPartPr/>
              <p14:nvPr/>
            </p14:nvContentPartPr>
            <p14:xfrm>
              <a:off x="6022215" y="3769545"/>
              <a:ext cx="61920" cy="6120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E7949E91-3F0A-FA3F-CA5C-9AE7DC6CD6A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13575" y="3760545"/>
                <a:ext cx="79560" cy="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8670EA2-07DE-9A92-5982-7BA7BDFA9391}"/>
              </a:ext>
            </a:extLst>
          </p:cNvPr>
          <p:cNvSpPr txBox="1"/>
          <p:nvPr/>
        </p:nvSpPr>
        <p:spPr>
          <a:xfrm>
            <a:off x="441959" y="399534"/>
            <a:ext cx="6678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Ermittle das unbestimmte Integral der Funktion f. 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6D03B50-2930-AF68-CC49-546068C99DD7}"/>
                  </a:ext>
                </a:extLst>
              </p:cNvPr>
              <p:cNvSpPr txBox="1"/>
              <p:nvPr/>
            </p:nvSpPr>
            <p:spPr>
              <a:xfrm>
                <a:off x="441959" y="110226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6D03B50-2930-AF68-CC49-546068C99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" y="1102267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8670EA2-07DE-9A92-5982-7BA7BDFA9391}"/>
              </a:ext>
            </a:extLst>
          </p:cNvPr>
          <p:cNvSpPr txBox="1"/>
          <p:nvPr/>
        </p:nvSpPr>
        <p:spPr>
          <a:xfrm>
            <a:off x="441959" y="399534"/>
            <a:ext cx="6678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Ermittle das unbestimmte Integral der Funktion f. 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ADBC5AA-6A09-0210-EF20-92E9F832D0A7}"/>
                  </a:ext>
                </a:extLst>
              </p:cNvPr>
              <p:cNvSpPr txBox="1"/>
              <p:nvPr/>
            </p:nvSpPr>
            <p:spPr>
              <a:xfrm>
                <a:off x="441959" y="110226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ADBC5AA-6A09-0210-EF20-92E9F832D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" y="1102267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21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Konstante Zahl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/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mit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blipFill>
                <a:blip r:embed="rId2"/>
                <a:stretch>
                  <a:fillRect t="-1205" b="-265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/>
              <p:nvPr/>
            </p:nvSpPr>
            <p:spPr>
              <a:xfrm>
                <a:off x="3048000" y="2581396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81396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352550" y="431599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50" y="4315999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30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Potenzregel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/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DE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DE" sz="24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0}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blipFill>
                <a:blip r:embed="rId2"/>
                <a:stretch>
                  <a:fillRect t="-1205" b="-265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/>
              <p:nvPr/>
            </p:nvSpPr>
            <p:spPr>
              <a:xfrm>
                <a:off x="3048000" y="2581396"/>
                <a:ext cx="6096000" cy="915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2400" b="0" i="0" smtClean="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sz="2400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  <m:r>
                                    <a:rPr lang="de-DE" sz="2400" b="0" i="0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81396"/>
                <a:ext cx="6096000" cy="9157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987818" y="530192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818" y="5301927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800"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6FEF37C-100E-2BB9-0ABE-EA55F10BEC52}"/>
                  </a:ext>
                </a:extLst>
              </p:cNvPr>
              <p:cNvSpPr txBox="1"/>
              <p:nvPr/>
            </p:nvSpPr>
            <p:spPr>
              <a:xfrm>
                <a:off x="1051159" y="3650030"/>
                <a:ext cx="10089682" cy="832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 um 1 erhöhen und durch den neuen Exponenten dividieren.</a:t>
                </a: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Potenzregel gilt für alle Potenzen 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≠−1.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6FEF37C-100E-2BB9-0ABE-EA55F10BE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59" y="3650030"/>
                <a:ext cx="10089682" cy="832023"/>
              </a:xfrm>
              <a:prstGeom prst="rect">
                <a:avLst/>
              </a:prstGeom>
              <a:blipFill>
                <a:blip r:embed="rId5"/>
                <a:stretch>
                  <a:fillRect t="-3676" b="-12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73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Faktorregel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/>
              <p:nvPr/>
            </p:nvSpPr>
            <p:spPr>
              <a:xfrm>
                <a:off x="3269381" y="1807441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r>
                        <a:rPr lang="de-DE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381" y="1807441"/>
                <a:ext cx="6096000" cy="847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930067" y="410839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067" y="4108394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5F6324EE-D024-F3CF-7915-679B59A23EF2}"/>
              </a:ext>
            </a:extLst>
          </p:cNvPr>
          <p:cNvSpPr txBox="1"/>
          <p:nvPr/>
        </p:nvSpPr>
        <p:spPr>
          <a:xfrm>
            <a:off x="3047198" y="2848120"/>
            <a:ext cx="60976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konstanter Faktor kann herausgehoben werden.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1916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Summen-/Differenzenregel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763427" y="412764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427" y="4127644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1E30C59-4707-97D8-9441-DAF06C5F7020}"/>
                  </a:ext>
                </a:extLst>
              </p:cNvPr>
              <p:cNvSpPr txBox="1"/>
              <p:nvPr/>
            </p:nvSpPr>
            <p:spPr>
              <a:xfrm>
                <a:off x="2100312" y="1807441"/>
                <a:ext cx="7991375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1E30C59-4707-97D8-9441-DAF06C5F7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312" y="1807441"/>
                <a:ext cx="7991375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CF26A3E1-3FBA-6DA5-6C83-0CBDE8BEACC6}"/>
              </a:ext>
            </a:extLst>
          </p:cNvPr>
          <p:cNvSpPr txBox="1"/>
          <p:nvPr/>
        </p:nvSpPr>
        <p:spPr>
          <a:xfrm>
            <a:off x="1763427" y="2848120"/>
            <a:ext cx="86651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einer Summe werden die Summanden einzeln integriert (analog Differenz).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74865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/>
              <p:nvPr/>
            </p:nvSpPr>
            <p:spPr>
              <a:xfrm>
                <a:off x="782825" y="1144366"/>
                <a:ext cx="10626350" cy="6631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Integrationsregel</a:t>
                </a:r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DE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den>
                    </m:f>
                    <m:r>
                      <a:rPr lang="de-DE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endParaRPr lang="de-AT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1144366"/>
                <a:ext cx="10626350" cy="663130"/>
              </a:xfrm>
              <a:prstGeom prst="rect">
                <a:avLst/>
              </a:prstGeom>
              <a:blipFill>
                <a:blip r:embed="rId2"/>
                <a:stretch>
                  <a:fillRect b="-82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763427" y="3429000"/>
                <a:ext cx="6096000" cy="791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427" y="3429000"/>
                <a:ext cx="6096000" cy="791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1E30C59-4707-97D8-9441-DAF06C5F7020}"/>
                  </a:ext>
                </a:extLst>
              </p:cNvPr>
              <p:cNvSpPr txBox="1"/>
              <p:nvPr/>
            </p:nvSpPr>
            <p:spPr>
              <a:xfrm>
                <a:off x="2100312" y="1807441"/>
                <a:ext cx="7991375" cy="10610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1E30C59-4707-97D8-9441-DAF06C5F7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312" y="1807441"/>
                <a:ext cx="7991375" cy="1061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07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/>
              <p:nvPr/>
            </p:nvSpPr>
            <p:spPr>
              <a:xfrm>
                <a:off x="782825" y="1144366"/>
                <a:ext cx="10626350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Integrationsregel: Exponentialfunktion</a:t>
                </a:r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DE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𝒆</m:t>
                        </m:r>
                      </m:e>
                      <m:sup>
                        <m:r>
                          <a:rPr lang="de-DE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sup>
                    </m:sSup>
                  </m:oMath>
                </a14:m>
                <a:endParaRPr lang="de-AT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1144366"/>
                <a:ext cx="10626350" cy="470000"/>
              </a:xfrm>
              <a:prstGeom prst="rect">
                <a:avLst/>
              </a:prstGeom>
              <a:blipFill>
                <a:blip r:embed="rId2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49D8BC06-CDF7-0D36-24F2-4F4798EEF07B}"/>
                  </a:ext>
                </a:extLst>
              </p:cNvPr>
              <p:cNvSpPr txBox="1"/>
              <p:nvPr/>
            </p:nvSpPr>
            <p:spPr>
              <a:xfrm>
                <a:off x="3047998" y="1807441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AT" sz="2400" i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AT" sz="24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49D8BC06-CDF7-0D36-24F2-4F4798EEF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807441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3333348-B6DD-0591-ECA6-42EEF5CE681A}"/>
                  </a:ext>
                </a:extLst>
              </p:cNvPr>
              <p:cNvSpPr txBox="1"/>
              <p:nvPr/>
            </p:nvSpPr>
            <p:spPr>
              <a:xfrm>
                <a:off x="1735666" y="342900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3333348-B6DD-0591-ECA6-42EEF5CE6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5666" y="3429000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900" b="-2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59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Sinus- und Cosinusfunktion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47EEE6D-ABEE-C891-1E9F-413C5D42076A}"/>
                  </a:ext>
                </a:extLst>
              </p:cNvPr>
              <p:cNvSpPr txBox="1"/>
              <p:nvPr/>
            </p:nvSpPr>
            <p:spPr>
              <a:xfrm>
                <a:off x="-397933" y="2032816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func>
                            <m:func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47EEE6D-ABEE-C891-1E9F-413C5D420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97933" y="2032816"/>
                <a:ext cx="6096000" cy="847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E27A5AF-1D0A-64C8-E8CD-B3380F6F1230}"/>
                  </a:ext>
                </a:extLst>
              </p:cNvPr>
              <p:cNvSpPr txBox="1"/>
              <p:nvPr/>
            </p:nvSpPr>
            <p:spPr>
              <a:xfrm>
                <a:off x="6096000" y="2032816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E27A5AF-1D0A-64C8-E8CD-B3380F6F1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32816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33DB4FB-D061-406C-895D-2DCFC540934B}"/>
                  </a:ext>
                </a:extLst>
              </p:cNvPr>
              <p:cNvSpPr txBox="1"/>
              <p:nvPr/>
            </p:nvSpPr>
            <p:spPr>
              <a:xfrm>
                <a:off x="782825" y="364066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33DB4FB-D061-406C-895D-2DCFC5409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3640667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61FD93C-6081-4660-3F15-C33403EBD03F}"/>
                  </a:ext>
                </a:extLst>
              </p:cNvPr>
              <p:cNvSpPr txBox="1"/>
              <p:nvPr/>
            </p:nvSpPr>
            <p:spPr>
              <a:xfrm>
                <a:off x="7378358" y="364066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61FD93C-6081-4660-3F15-C33403EB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358" y="3640667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217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8141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</a:t>
            </a:r>
            <a:r>
              <a:rPr lang="de-AT" sz="2400" b="1" u="sng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Konstantenregel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EB511D8-645A-FC20-3419-C8E76D2538DB}"/>
                  </a:ext>
                </a:extLst>
              </p:cNvPr>
              <p:cNvSpPr txBox="1"/>
              <p:nvPr/>
            </p:nvSpPr>
            <p:spPr>
              <a:xfrm>
                <a:off x="3048000" y="1491272"/>
                <a:ext cx="6096000" cy="8692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de-AT" sz="2400" b="0" i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AT" sz="24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AT" sz="2400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den>
                          </m:f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400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de-AT" sz="2400" b="0" i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AT" sz="24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EB511D8-645A-FC20-3419-C8E76D253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91272"/>
                <a:ext cx="6096000" cy="8692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D2EEC2F-A6BF-07E5-D859-A0B729F1950D}"/>
                  </a:ext>
                </a:extLst>
              </p:cNvPr>
              <p:cNvSpPr txBox="1"/>
              <p:nvPr/>
            </p:nvSpPr>
            <p:spPr>
              <a:xfrm>
                <a:off x="592668" y="2967335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D2EEC2F-A6BF-07E5-D859-A0B729F19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68" y="2967335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DAD0121-B33E-9A91-A087-EB600527B226}"/>
                  </a:ext>
                </a:extLst>
              </p:cNvPr>
              <p:cNvSpPr txBox="1"/>
              <p:nvPr/>
            </p:nvSpPr>
            <p:spPr>
              <a:xfrm>
                <a:off x="592668" y="4497517"/>
                <a:ext cx="6096000" cy="4658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DAD0121-B33E-9A91-A087-EB600527B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68" y="4497517"/>
                <a:ext cx="6096000" cy="465833"/>
              </a:xfrm>
              <a:prstGeom prst="rect">
                <a:avLst/>
              </a:prstGeom>
              <a:blipFill>
                <a:blip r:embed="rId4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02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212</Words>
  <Application>Microsoft Office PowerPoint</Application>
  <PresentationFormat>Breitbild</PresentationFormat>
  <Paragraphs>39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Calibri</vt:lpstr>
      <vt:lpstr>Cambria</vt:lpstr>
      <vt:lpstr>Cambria Math</vt:lpstr>
      <vt:lpstr>Georgia</vt:lpstr>
      <vt:lpstr>Times New Roman</vt:lpstr>
      <vt:lpstr>Trebuchet MS</vt:lpstr>
      <vt:lpstr>Wingdings</vt:lpstr>
      <vt:lpstr>Holzart</vt:lpstr>
      <vt:lpstr>Unbestimmtes Integral Integrationsregeln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2022-11-04T11:33:38Z</dcterms:modified>
</cp:coreProperties>
</file>