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48" r:id="rId3"/>
    <p:sldId id="364" r:id="rId4"/>
    <p:sldId id="366" r:id="rId5"/>
    <p:sldId id="365" r:id="rId6"/>
    <p:sldId id="367" r:id="rId7"/>
    <p:sldId id="368" r:id="rId8"/>
    <p:sldId id="36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9B6EE67-FA1F-4767-B104-24006362667A}"/>
    <pc:docChg chg="modSld">
      <pc:chgData name="Tegischer Lukas" userId="f78daebb-0565-485c-bd0e-1cd035e796ff" providerId="ADAL" clId="{49B6EE67-FA1F-4767-B104-24006362667A}" dt="2022-04-24T17:23:12.329" v="14" actId="20577"/>
      <pc:docMkLst>
        <pc:docMk/>
      </pc:docMkLst>
      <pc:sldChg chg="modSp mod">
        <pc:chgData name="Tegischer Lukas" userId="f78daebb-0565-485c-bd0e-1cd035e796ff" providerId="ADAL" clId="{49B6EE67-FA1F-4767-B104-24006362667A}" dt="2022-04-10T18:22:45.712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49B6EE67-FA1F-4767-B104-24006362667A}" dt="2022-04-10T18:22:45.712" v="3" actId="6549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49B6EE67-FA1F-4767-B104-24006362667A}" dt="2022-04-24T17:16:24.692" v="4"/>
        <pc:sldMkLst>
          <pc:docMk/>
          <pc:sldMk cId="901146677" sldId="364"/>
        </pc:sldMkLst>
      </pc:sldChg>
      <pc:sldChg chg="modSp">
        <pc:chgData name="Tegischer Lukas" userId="f78daebb-0565-485c-bd0e-1cd035e796ff" providerId="ADAL" clId="{49B6EE67-FA1F-4767-B104-24006362667A}" dt="2022-04-24T17:23:12.329" v="14" actId="20577"/>
        <pc:sldMkLst>
          <pc:docMk/>
          <pc:sldMk cId="1063115240" sldId="367"/>
        </pc:sldMkLst>
        <pc:spChg chg="mod">
          <ac:chgData name="Tegischer Lukas" userId="f78daebb-0565-485c-bd0e-1cd035e796ff" providerId="ADAL" clId="{49B6EE67-FA1F-4767-B104-24006362667A}" dt="2022-04-24T17:23:12.329" v="14" actId="20577"/>
          <ac:spMkLst>
            <pc:docMk/>
            <pc:sldMk cId="1063115240" sldId="367"/>
            <ac:spMk id="6" creationId="{3CD9DBAD-7E94-4965-8651-3FDBF73D9EEE}"/>
          </ac:spMkLst>
        </pc:spChg>
        <pc:spChg chg="mod">
          <ac:chgData name="Tegischer Lukas" userId="f78daebb-0565-485c-bd0e-1cd035e796ff" providerId="ADAL" clId="{49B6EE67-FA1F-4767-B104-24006362667A}" dt="2022-04-24T17:17:08.388" v="5" actId="113"/>
          <ac:spMkLst>
            <pc:docMk/>
            <pc:sldMk cId="1063115240" sldId="367"/>
            <ac:spMk id="9" creationId="{4731FC8B-6D58-43F9-8C3D-362F55071436}"/>
          </ac:spMkLst>
        </pc:spChg>
      </pc:sldChg>
    </pc:docChg>
  </pc:docChgLst>
  <pc:docChgLst>
    <pc:chgData name="Tegischer Lukas" userId="f78daebb-0565-485c-bd0e-1cd035e796ff" providerId="ADAL" clId="{2CE5C400-B185-4D55-B856-0651F43E2E67}"/>
    <pc:docChg chg="custSel delSld modSld">
      <pc:chgData name="Tegischer Lukas" userId="f78daebb-0565-485c-bd0e-1cd035e796ff" providerId="ADAL" clId="{2CE5C400-B185-4D55-B856-0651F43E2E67}" dt="2022-11-04T11:27:49.784" v="9" actId="47"/>
      <pc:docMkLst>
        <pc:docMk/>
      </pc:docMkLst>
      <pc:sldChg chg="delSp mod delAnim">
        <pc:chgData name="Tegischer Lukas" userId="f78daebb-0565-485c-bd0e-1cd035e796ff" providerId="ADAL" clId="{2CE5C400-B185-4D55-B856-0651F43E2E67}" dt="2022-11-04T11:27:42.71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2CE5C400-B185-4D55-B856-0651F43E2E67}" dt="2022-11-04T11:27:42.716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2CE5C400-B185-4D55-B856-0651F43E2E67}" dt="2022-11-04T11:27:40.94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CE5C400-B185-4D55-B856-0651F43E2E67}" dt="2022-11-04T11:27:49.784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CE5C400-B185-4D55-B856-0651F43E2E67}" dt="2022-11-04T11:27:43.654" v="2" actId="478"/>
        <pc:sldMkLst>
          <pc:docMk/>
          <pc:sldMk cId="3785642135" sldId="348"/>
        </pc:sldMkLst>
        <pc:picChg chg="del">
          <ac:chgData name="Tegischer Lukas" userId="f78daebb-0565-485c-bd0e-1cd035e796ff" providerId="ADAL" clId="{2CE5C400-B185-4D55-B856-0651F43E2E67}" dt="2022-11-04T11:27:43.654" v="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CE5C400-B185-4D55-B856-0651F43E2E67}" dt="2022-11-04T11:27:44.346" v="3" actId="478"/>
        <pc:sldMkLst>
          <pc:docMk/>
          <pc:sldMk cId="901146677" sldId="364"/>
        </pc:sldMkLst>
        <pc:picChg chg="del">
          <ac:chgData name="Tegischer Lukas" userId="f78daebb-0565-485c-bd0e-1cd035e796ff" providerId="ADAL" clId="{2CE5C400-B185-4D55-B856-0651F43E2E67}" dt="2022-11-04T11:27:44.346" v="3" actId="478"/>
          <ac:picMkLst>
            <pc:docMk/>
            <pc:sldMk cId="901146677" sldId="36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CE5C400-B185-4D55-B856-0651F43E2E67}" dt="2022-11-04T11:27:45.526" v="5" actId="478"/>
        <pc:sldMkLst>
          <pc:docMk/>
          <pc:sldMk cId="980546885" sldId="365"/>
        </pc:sldMkLst>
        <pc:picChg chg="del">
          <ac:chgData name="Tegischer Lukas" userId="f78daebb-0565-485c-bd0e-1cd035e796ff" providerId="ADAL" clId="{2CE5C400-B185-4D55-B856-0651F43E2E67}" dt="2022-11-04T11:27:45.526" v="5" actId="478"/>
          <ac:picMkLst>
            <pc:docMk/>
            <pc:sldMk cId="980546885" sldId="36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CE5C400-B185-4D55-B856-0651F43E2E67}" dt="2022-11-04T11:27:44.903" v="4" actId="478"/>
        <pc:sldMkLst>
          <pc:docMk/>
          <pc:sldMk cId="3004769921" sldId="366"/>
        </pc:sldMkLst>
        <pc:picChg chg="del">
          <ac:chgData name="Tegischer Lukas" userId="f78daebb-0565-485c-bd0e-1cd035e796ff" providerId="ADAL" clId="{2CE5C400-B185-4D55-B856-0651F43E2E67}" dt="2022-11-04T11:27:44.903" v="4" actId="478"/>
          <ac:picMkLst>
            <pc:docMk/>
            <pc:sldMk cId="3004769921" sldId="36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CE5C400-B185-4D55-B856-0651F43E2E67}" dt="2022-11-04T11:27:46.230" v="6" actId="478"/>
        <pc:sldMkLst>
          <pc:docMk/>
          <pc:sldMk cId="1063115240" sldId="367"/>
        </pc:sldMkLst>
        <pc:picChg chg="del">
          <ac:chgData name="Tegischer Lukas" userId="f78daebb-0565-485c-bd0e-1cd035e796ff" providerId="ADAL" clId="{2CE5C400-B185-4D55-B856-0651F43E2E67}" dt="2022-11-04T11:27:46.230" v="6" actId="478"/>
          <ac:picMkLst>
            <pc:docMk/>
            <pc:sldMk cId="1063115240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CE5C400-B185-4D55-B856-0651F43E2E67}" dt="2022-11-04T11:27:46.866" v="7" actId="478"/>
        <pc:sldMkLst>
          <pc:docMk/>
          <pc:sldMk cId="3392780201" sldId="368"/>
        </pc:sldMkLst>
        <pc:picChg chg="del">
          <ac:chgData name="Tegischer Lukas" userId="f78daebb-0565-485c-bd0e-1cd035e796ff" providerId="ADAL" clId="{2CE5C400-B185-4D55-B856-0651F43E2E67}" dt="2022-11-04T11:27:46.866" v="7" actId="478"/>
          <ac:picMkLst>
            <pc:docMk/>
            <pc:sldMk cId="3392780201" sldId="36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CE5C400-B185-4D55-B856-0651F43E2E67}" dt="2022-11-04T11:27:47.469" v="8" actId="478"/>
        <pc:sldMkLst>
          <pc:docMk/>
          <pc:sldMk cId="3208669039" sldId="369"/>
        </pc:sldMkLst>
        <pc:picChg chg="del">
          <ac:chgData name="Tegischer Lukas" userId="f78daebb-0565-485c-bd0e-1cd035e796ff" providerId="ADAL" clId="{2CE5C400-B185-4D55-B856-0651F43E2E67}" dt="2022-11-04T11:27:47.469" v="8" actId="478"/>
          <ac:picMkLst>
            <pc:docMk/>
            <pc:sldMk cId="3208669039" sldId="36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7550BC95-FD4B-428C-956B-EAB9B3BDDCE9}"/>
    <pc:docChg chg="undo custSel addSld delSld modSld sldOrd">
      <pc:chgData name="Tegischer Lukas" userId="f78daebb-0565-485c-bd0e-1cd035e796ff" providerId="ADAL" clId="{7550BC95-FD4B-428C-956B-EAB9B3BDDCE9}" dt="2022-04-10T17:15:53.789" v="358" actId="404"/>
      <pc:docMkLst>
        <pc:docMk/>
      </pc:docMkLst>
      <pc:sldChg chg="modSp mod">
        <pc:chgData name="Tegischer Lukas" userId="f78daebb-0565-485c-bd0e-1cd035e796ff" providerId="ADAL" clId="{7550BC95-FD4B-428C-956B-EAB9B3BDDCE9}" dt="2022-04-10T17:15:53.789" v="358" actId="404"/>
        <pc:sldMkLst>
          <pc:docMk/>
          <pc:sldMk cId="336392357" sldId="256"/>
        </pc:sldMkLst>
        <pc:spChg chg="mod">
          <ac:chgData name="Tegischer Lukas" userId="f78daebb-0565-485c-bd0e-1cd035e796ff" providerId="ADAL" clId="{7550BC95-FD4B-428C-956B-EAB9B3BDDCE9}" dt="2022-04-10T17:15:53.789" v="35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550BC95-FD4B-428C-956B-EAB9B3BDDCE9}" dt="2022-04-10T16:46:39.696" v="12" actId="47"/>
        <pc:sldMkLst>
          <pc:docMk/>
          <pc:sldMk cId="2738696002" sldId="324"/>
        </pc:sldMkLst>
      </pc:sldChg>
      <pc:sldChg chg="modSp mod">
        <pc:chgData name="Tegischer Lukas" userId="f78daebb-0565-485c-bd0e-1cd035e796ff" providerId="ADAL" clId="{7550BC95-FD4B-428C-956B-EAB9B3BDDCE9}" dt="2022-04-10T17:15:29.272" v="356" actId="1076"/>
        <pc:sldMkLst>
          <pc:docMk/>
          <pc:sldMk cId="3785642135" sldId="348"/>
        </pc:sldMkLst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4" creationId="{C427B5BC-E2AB-4596-857C-DA06F86C68EB}"/>
          </ac:spMkLst>
        </pc:spChg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10" creationId="{13F33AF2-4B26-4A34-A7C0-B2A95C0AB7B6}"/>
          </ac:spMkLst>
        </pc:spChg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11" creationId="{60A68BB4-C622-4C67-90D8-64EA2E82F01B}"/>
          </ac:spMkLst>
        </pc:spChg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872041154" sldId="363"/>
        </pc:sldMkLst>
      </pc:sldChg>
      <pc:sldChg chg="modSp">
        <pc:chgData name="Tegischer Lukas" userId="f78daebb-0565-485c-bd0e-1cd035e796ff" providerId="ADAL" clId="{7550BC95-FD4B-428C-956B-EAB9B3BDDCE9}" dt="2022-04-10T16:46:53.760" v="19" actId="20577"/>
        <pc:sldMkLst>
          <pc:docMk/>
          <pc:sldMk cId="901146677" sldId="364"/>
        </pc:sldMkLst>
        <pc:spChg chg="mod">
          <ac:chgData name="Tegischer Lukas" userId="f78daebb-0565-485c-bd0e-1cd035e796ff" providerId="ADAL" clId="{7550BC95-FD4B-428C-956B-EAB9B3BDDCE9}" dt="2022-04-10T16:46:53.760" v="19" actId="20577"/>
          <ac:spMkLst>
            <pc:docMk/>
            <pc:sldMk cId="901146677" sldId="364"/>
            <ac:spMk id="4" creationId="{C427B5BC-E2AB-4596-857C-DA06F86C68EB}"/>
          </ac:spMkLst>
        </pc:spChg>
      </pc:sldChg>
      <pc:sldChg chg="addSp delSp modSp mod">
        <pc:chgData name="Tegischer Lukas" userId="f78daebb-0565-485c-bd0e-1cd035e796ff" providerId="ADAL" clId="{7550BC95-FD4B-428C-956B-EAB9B3BDDCE9}" dt="2022-04-10T16:49:14.101" v="99" actId="1076"/>
        <pc:sldMkLst>
          <pc:docMk/>
          <pc:sldMk cId="980546885" sldId="365"/>
        </pc:sldMkLst>
        <pc:spChg chg="add mod">
          <ac:chgData name="Tegischer Lukas" userId="f78daebb-0565-485c-bd0e-1cd035e796ff" providerId="ADAL" clId="{7550BC95-FD4B-428C-956B-EAB9B3BDDCE9}" dt="2022-04-10T16:48:54.669" v="91" actId="1076"/>
          <ac:spMkLst>
            <pc:docMk/>
            <pc:sldMk cId="980546885" sldId="365"/>
            <ac:spMk id="5" creationId="{3A3380FB-7809-4D65-AC8A-D7FBAF4B8B3C}"/>
          </ac:spMkLst>
        </pc:spChg>
        <pc:spChg chg="del">
          <ac:chgData name="Tegischer Lukas" userId="f78daebb-0565-485c-bd0e-1cd035e796ff" providerId="ADAL" clId="{7550BC95-FD4B-428C-956B-EAB9B3BDDCE9}" dt="2022-04-10T16:46:56.577" v="20" actId="478"/>
          <ac:spMkLst>
            <pc:docMk/>
            <pc:sldMk cId="980546885" sldId="365"/>
            <ac:spMk id="7" creationId="{C5BBB556-3502-4C9D-A916-5DA223F11045}"/>
          </ac:spMkLst>
        </pc:spChg>
        <pc:spChg chg="add mod">
          <ac:chgData name="Tegischer Lukas" userId="f78daebb-0565-485c-bd0e-1cd035e796ff" providerId="ADAL" clId="{7550BC95-FD4B-428C-956B-EAB9B3BDDCE9}" dt="2022-04-10T16:49:14.101" v="99" actId="1076"/>
          <ac:spMkLst>
            <pc:docMk/>
            <pc:sldMk cId="980546885" sldId="365"/>
            <ac:spMk id="8" creationId="{794A5D76-0FD7-4156-B019-6190AEA23AA3}"/>
          </ac:spMkLst>
        </pc:spChg>
      </pc:sldChg>
      <pc:sldChg chg="addSp delSp modSp add mod delAnim modAnim">
        <pc:chgData name="Tegischer Lukas" userId="f78daebb-0565-485c-bd0e-1cd035e796ff" providerId="ADAL" clId="{7550BC95-FD4B-428C-956B-EAB9B3BDDCE9}" dt="2022-04-10T16:48:33.892" v="85"/>
        <pc:sldMkLst>
          <pc:docMk/>
          <pc:sldMk cId="3004769921" sldId="366"/>
        </pc:sldMkLst>
        <pc:spChg chg="mod">
          <ac:chgData name="Tegischer Lukas" userId="f78daebb-0565-485c-bd0e-1cd035e796ff" providerId="ADAL" clId="{7550BC95-FD4B-428C-956B-EAB9B3BDDCE9}" dt="2022-04-10T16:47:14.885" v="51" actId="404"/>
          <ac:spMkLst>
            <pc:docMk/>
            <pc:sldMk cId="3004769921" sldId="366"/>
            <ac:spMk id="4" creationId="{C427B5BC-E2AB-4596-857C-DA06F86C68EB}"/>
          </ac:spMkLst>
        </pc:spChg>
        <pc:spChg chg="del">
          <ac:chgData name="Tegischer Lukas" userId="f78daebb-0565-485c-bd0e-1cd035e796ff" providerId="ADAL" clId="{7550BC95-FD4B-428C-956B-EAB9B3BDDCE9}" dt="2022-04-10T16:47:16.547" v="52" actId="478"/>
          <ac:spMkLst>
            <pc:docMk/>
            <pc:sldMk cId="3004769921" sldId="366"/>
            <ac:spMk id="9" creationId="{FD0EEC13-E1C9-4499-8CED-D9B6409C268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1" creationId="{77E8B16B-57FA-4C8D-AD35-5CB2C4F4804E}"/>
          </ac:spMkLst>
        </pc:spChg>
        <pc:spChg chg="add mod">
          <ac:chgData name="Tegischer Lukas" userId="f78daebb-0565-485c-bd0e-1cd035e796ff" providerId="ADAL" clId="{7550BC95-FD4B-428C-956B-EAB9B3BDDCE9}" dt="2022-04-10T16:48:31.015" v="84" actId="20577"/>
          <ac:spMkLst>
            <pc:docMk/>
            <pc:sldMk cId="3004769921" sldId="366"/>
            <ac:spMk id="12" creationId="{42DBBFEC-9280-4F8A-96F6-ADE195E4B36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6" creationId="{E5DD3C88-8147-453A-85D3-4A3E7179E14B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7" creationId="{A2724A6E-6418-4756-9B0C-74F914F77CD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9" creationId="{65A0447B-4EE9-4ACD-9075-7F63E768D9C8}"/>
          </ac:spMkLst>
        </pc:spChg>
        <pc:picChg chg="del">
          <ac:chgData name="Tegischer Lukas" userId="f78daebb-0565-485c-bd0e-1cd035e796ff" providerId="ADAL" clId="{7550BC95-FD4B-428C-956B-EAB9B3BDDCE9}" dt="2022-04-10T16:47:18.219" v="53" actId="478"/>
          <ac:picMkLst>
            <pc:docMk/>
            <pc:sldMk cId="3004769921" sldId="366"/>
            <ac:picMk id="18" creationId="{42B97624-6F8F-49FC-9113-113E4559B4F5}"/>
          </ac:picMkLst>
        </pc:picChg>
      </pc:sldChg>
      <pc:sldChg chg="addSp delSp modSp add mod ord delAnim modAnim">
        <pc:chgData name="Tegischer Lukas" userId="f78daebb-0565-485c-bd0e-1cd035e796ff" providerId="ADAL" clId="{7550BC95-FD4B-428C-956B-EAB9B3BDDCE9}" dt="2022-04-10T17:11:29.240" v="306"/>
        <pc:sldMkLst>
          <pc:docMk/>
          <pc:sldMk cId="1063115240" sldId="367"/>
        </pc:sldMkLst>
        <pc:spChg chg="mod">
          <ac:chgData name="Tegischer Lukas" userId="f78daebb-0565-485c-bd0e-1cd035e796ff" providerId="ADAL" clId="{7550BC95-FD4B-428C-956B-EAB9B3BDDCE9}" dt="2022-04-10T16:49:23.979" v="109" actId="20577"/>
          <ac:spMkLst>
            <pc:docMk/>
            <pc:sldMk cId="1063115240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550BC95-FD4B-428C-956B-EAB9B3BDDCE9}" dt="2022-04-10T16:52:45.649" v="302" actId="20577"/>
          <ac:spMkLst>
            <pc:docMk/>
            <pc:sldMk cId="1063115240" sldId="367"/>
            <ac:spMk id="6" creationId="{3CD9DBAD-7E94-4965-8651-3FDBF73D9EEE}"/>
          </ac:spMkLst>
        </pc:spChg>
        <pc:spChg chg="add mod">
          <ac:chgData name="Tegischer Lukas" userId="f78daebb-0565-485c-bd0e-1cd035e796ff" providerId="ADAL" clId="{7550BC95-FD4B-428C-956B-EAB9B3BDDCE9}" dt="2022-04-10T16:52:49.791" v="303" actId="1076"/>
          <ac:spMkLst>
            <pc:docMk/>
            <pc:sldMk cId="1063115240" sldId="367"/>
            <ac:spMk id="9" creationId="{4731FC8B-6D58-43F9-8C3D-362F55071436}"/>
          </ac:spMkLst>
        </pc:spChg>
        <pc:spChg chg="add del">
          <ac:chgData name="Tegischer Lukas" userId="f78daebb-0565-485c-bd0e-1cd035e796ff" providerId="ADAL" clId="{7550BC95-FD4B-428C-956B-EAB9B3BDDCE9}" dt="2022-04-10T16:52:17.275" v="296" actId="22"/>
          <ac:spMkLst>
            <pc:docMk/>
            <pc:sldMk cId="1063115240" sldId="367"/>
            <ac:spMk id="11" creationId="{D3B00032-DB44-4124-BD0A-FA97194F941C}"/>
          </ac:spMkLst>
        </pc:spChg>
        <pc:spChg chg="del">
          <ac:chgData name="Tegischer Lukas" userId="f78daebb-0565-485c-bd0e-1cd035e796ff" providerId="ADAL" clId="{7550BC95-FD4B-428C-956B-EAB9B3BDDCE9}" dt="2022-04-10T16:49:26.822" v="110" actId="478"/>
          <ac:spMkLst>
            <pc:docMk/>
            <pc:sldMk cId="1063115240" sldId="367"/>
            <ac:spMk id="12" creationId="{42DBBFEC-9280-4F8A-96F6-ADE195E4B361}"/>
          </ac:spMkLst>
        </pc:spChg>
        <pc:picChg chg="add del mod">
          <ac:chgData name="Tegischer Lukas" userId="f78daebb-0565-485c-bd0e-1cd035e796ff" providerId="ADAL" clId="{7550BC95-FD4B-428C-956B-EAB9B3BDDCE9}" dt="2022-04-10T16:51:00.430" v="148" actId="478"/>
          <ac:picMkLst>
            <pc:docMk/>
            <pc:sldMk cId="1063115240" sldId="367"/>
            <ac:picMk id="7" creationId="{EAF26FFD-E0CE-4621-A542-CF45EFD0D195}"/>
          </ac:picMkLst>
        </pc:picChg>
        <pc:picChg chg="add mod">
          <ac:chgData name="Tegischer Lukas" userId="f78daebb-0565-485c-bd0e-1cd035e796ff" providerId="ADAL" clId="{7550BC95-FD4B-428C-956B-EAB9B3BDDCE9}" dt="2022-04-10T16:52:51.715" v="304" actId="14100"/>
          <ac:picMkLst>
            <pc:docMk/>
            <pc:sldMk cId="1063115240" sldId="367"/>
            <ac:picMk id="13" creationId="{70430F3D-8D58-4D6A-A9BE-D0E1F884CC3B}"/>
          </ac:picMkLst>
        </pc:picChg>
      </pc:sldChg>
      <pc:sldChg chg="addSp delSp modSp add mod delAnim">
        <pc:chgData name="Tegischer Lukas" userId="f78daebb-0565-485c-bd0e-1cd035e796ff" providerId="ADAL" clId="{7550BC95-FD4B-428C-956B-EAB9B3BDDCE9}" dt="2022-04-10T17:13:09.796" v="333" actId="21"/>
        <pc:sldMkLst>
          <pc:docMk/>
          <pc:sldMk cId="3392780201" sldId="368"/>
        </pc:sldMkLst>
        <pc:spChg chg="del">
          <ac:chgData name="Tegischer Lukas" userId="f78daebb-0565-485c-bd0e-1cd035e796ff" providerId="ADAL" clId="{7550BC95-FD4B-428C-956B-EAB9B3BDDCE9}" dt="2022-04-10T17:12:03.563" v="311" actId="478"/>
          <ac:spMkLst>
            <pc:docMk/>
            <pc:sldMk cId="3392780201" sldId="368"/>
            <ac:spMk id="4" creationId="{C427B5BC-E2AB-4596-857C-DA06F86C68EB}"/>
          </ac:spMkLst>
        </pc:spChg>
        <pc:spChg chg="del">
          <ac:chgData name="Tegischer Lukas" userId="f78daebb-0565-485c-bd0e-1cd035e796ff" providerId="ADAL" clId="{7550BC95-FD4B-428C-956B-EAB9B3BDDCE9}" dt="2022-04-10T17:12:00.720" v="310" actId="478"/>
          <ac:spMkLst>
            <pc:docMk/>
            <pc:sldMk cId="3392780201" sldId="368"/>
            <ac:spMk id="6" creationId="{3CD9DBAD-7E94-4965-8651-3FDBF73D9EEE}"/>
          </ac:spMkLst>
        </pc:spChg>
        <pc:spChg chg="add mod">
          <ac:chgData name="Tegischer Lukas" userId="f78daebb-0565-485c-bd0e-1cd035e796ff" providerId="ADAL" clId="{7550BC95-FD4B-428C-956B-EAB9B3BDDCE9}" dt="2022-04-10T17:12:36.451" v="319" actId="21"/>
          <ac:spMkLst>
            <pc:docMk/>
            <pc:sldMk cId="3392780201" sldId="368"/>
            <ac:spMk id="8" creationId="{06D3DA2E-A746-467A-8F91-60C45BCF9E3A}"/>
          </ac:spMkLst>
        </pc:spChg>
        <pc:spChg chg="del">
          <ac:chgData name="Tegischer Lukas" userId="f78daebb-0565-485c-bd0e-1cd035e796ff" providerId="ADAL" clId="{7550BC95-FD4B-428C-956B-EAB9B3BDDCE9}" dt="2022-04-10T17:11:58.230" v="309" actId="478"/>
          <ac:spMkLst>
            <pc:docMk/>
            <pc:sldMk cId="3392780201" sldId="368"/>
            <ac:spMk id="9" creationId="{4731FC8B-6D58-43F9-8C3D-362F55071436}"/>
          </ac:spMkLst>
        </pc:spChg>
        <pc:spChg chg="add mod">
          <ac:chgData name="Tegischer Lukas" userId="f78daebb-0565-485c-bd0e-1cd035e796ff" providerId="ADAL" clId="{7550BC95-FD4B-428C-956B-EAB9B3BDDCE9}" dt="2022-04-10T17:13:09.796" v="333" actId="21"/>
          <ac:spMkLst>
            <pc:docMk/>
            <pc:sldMk cId="3392780201" sldId="368"/>
            <ac:spMk id="11" creationId="{ACD4EE2A-8F88-42EA-A83F-4F2BCFE4ADB3}"/>
          </ac:spMkLst>
        </pc:spChg>
        <pc:picChg chg="add mod">
          <ac:chgData name="Tegischer Lukas" userId="f78daebb-0565-485c-bd0e-1cd035e796ff" providerId="ADAL" clId="{7550BC95-FD4B-428C-956B-EAB9B3BDDCE9}" dt="2022-04-10T17:12:53.588" v="330" actId="1076"/>
          <ac:picMkLst>
            <pc:docMk/>
            <pc:sldMk cId="3392780201" sldId="368"/>
            <ac:picMk id="10" creationId="{1485927C-224D-4279-85A9-9E34CA276D7B}"/>
          </ac:picMkLst>
        </pc:picChg>
        <pc:picChg chg="del">
          <ac:chgData name="Tegischer Lukas" userId="f78daebb-0565-485c-bd0e-1cd035e796ff" providerId="ADAL" clId="{7550BC95-FD4B-428C-956B-EAB9B3BDDCE9}" dt="2022-04-10T17:11:57.337" v="308" actId="478"/>
          <ac:picMkLst>
            <pc:docMk/>
            <pc:sldMk cId="3392780201" sldId="368"/>
            <ac:picMk id="13" creationId="{70430F3D-8D58-4D6A-A9BE-D0E1F884CC3B}"/>
          </ac:picMkLst>
        </pc:picChg>
      </pc:sldChg>
      <pc:sldChg chg="addSp delSp modSp add mod modAnim">
        <pc:chgData name="Tegischer Lukas" userId="f78daebb-0565-485c-bd0e-1cd035e796ff" providerId="ADAL" clId="{7550BC95-FD4B-428C-956B-EAB9B3BDDCE9}" dt="2022-04-10T17:14:42.630" v="354"/>
        <pc:sldMkLst>
          <pc:docMk/>
          <pc:sldMk cId="3208669039" sldId="369"/>
        </pc:sldMkLst>
        <pc:spChg chg="add mod">
          <ac:chgData name="Tegischer Lukas" userId="f78daebb-0565-485c-bd0e-1cd035e796ff" providerId="ADAL" clId="{7550BC95-FD4B-428C-956B-EAB9B3BDDCE9}" dt="2022-04-10T17:14:26.383" v="348" actId="21"/>
          <ac:spMkLst>
            <pc:docMk/>
            <pc:sldMk cId="3208669039" sldId="369"/>
            <ac:spMk id="7" creationId="{3B329172-6FC4-4A87-B674-DCB594655B92}"/>
          </ac:spMkLst>
        </pc:spChg>
        <pc:spChg chg="add mod">
          <ac:chgData name="Tegischer Lukas" userId="f78daebb-0565-485c-bd0e-1cd035e796ff" providerId="ADAL" clId="{7550BC95-FD4B-428C-956B-EAB9B3BDDCE9}" dt="2022-04-10T17:14:38.372" v="353" actId="1076"/>
          <ac:spMkLst>
            <pc:docMk/>
            <pc:sldMk cId="3208669039" sldId="369"/>
            <ac:spMk id="9" creationId="{0C957B08-8DE5-4004-90FF-CD197B6C015D}"/>
          </ac:spMkLst>
        </pc:spChg>
        <pc:spChg chg="del">
          <ac:chgData name="Tegischer Lukas" userId="f78daebb-0565-485c-bd0e-1cd035e796ff" providerId="ADAL" clId="{7550BC95-FD4B-428C-956B-EAB9B3BDDCE9}" dt="2022-04-10T17:13:16.966" v="335" actId="478"/>
          <ac:spMkLst>
            <pc:docMk/>
            <pc:sldMk cId="3208669039" sldId="369"/>
            <ac:spMk id="11" creationId="{ACD4EE2A-8F88-42EA-A83F-4F2BCFE4ADB3}"/>
          </ac:spMkLst>
        </pc:spChg>
        <pc:picChg chg="mod">
          <ac:chgData name="Tegischer Lukas" userId="f78daebb-0565-485c-bd0e-1cd035e796ff" providerId="ADAL" clId="{7550BC95-FD4B-428C-956B-EAB9B3BDDCE9}" dt="2022-04-10T17:13:48.131" v="346" actId="14100"/>
          <ac:picMkLst>
            <pc:docMk/>
            <pc:sldMk cId="3208669039" sldId="369"/>
            <ac:picMk id="10" creationId="{1485927C-224D-4279-85A9-9E34CA276D7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211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9469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544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0002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01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829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736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7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Kosten- </a:t>
            </a:r>
            <a:r>
              <a:rPr lang="de-AT" sz="4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 Preisrechnung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Integral der Kostenfunktion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662131" y="1354988"/>
            <a:ext cx="3135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Kostenfunktion K(x)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3F33AF2-4B26-4A34-A7C0-B2A95C0AB7B6}"/>
                  </a:ext>
                </a:extLst>
              </p:cNvPr>
              <p:cNvSpPr txBox="1"/>
              <p:nvPr/>
            </p:nvSpPr>
            <p:spPr>
              <a:xfrm>
                <a:off x="1181682" y="2413079"/>
                <a:ext cx="9201150" cy="1206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Kostenfunktion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… ordnet jeder Stückzahl die damit verbundenen Kosten zu</a:t>
                </a:r>
              </a:p>
              <a:p>
                <a:pPr marL="285750" indent="-28575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Kosten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(=Geldeinheiten) 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Stückzahlen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(=Mengeneinheiten)</a:t>
                </a: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3F33AF2-4B26-4A34-A7C0-B2A95C0AB7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682" y="2413079"/>
                <a:ext cx="9201150" cy="1206421"/>
              </a:xfrm>
              <a:prstGeom prst="rect">
                <a:avLst/>
              </a:prstGeom>
              <a:blipFill>
                <a:blip r:embed="rId4"/>
                <a:stretch>
                  <a:fillRect l="-464" t="-2525" b="-70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60A68BB4-C622-4C67-90D8-64EA2E82F01B}"/>
              </a:ext>
            </a:extLst>
          </p:cNvPr>
          <p:cNvSpPr txBox="1"/>
          <p:nvPr/>
        </p:nvSpPr>
        <p:spPr>
          <a:xfrm>
            <a:off x="1086431" y="3849314"/>
            <a:ext cx="995362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Bemerkung: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Kostenfunktion ist in der Regel eine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 monoton steigende Funktion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Warum: Je mehr produziert wird, desto höher werden die Kosten.</a:t>
            </a:r>
          </a:p>
        </p:txBody>
      </p:sp>
    </p:spTree>
    <p:extLst>
      <p:ext uri="{BB962C8B-B14F-4D97-AF65-F5344CB8AC3E}">
        <p14:creationId xmlns:p14="http://schemas.microsoft.com/office/powerpoint/2010/main" val="378564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3964174" y="235800"/>
                <a:ext cx="42636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Grenzkostenfunktion </a:t>
                </a:r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𝑲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′(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174" y="235800"/>
                <a:ext cx="4263667" cy="523220"/>
              </a:xfrm>
              <a:prstGeom prst="rect">
                <a:avLst/>
              </a:prstGeom>
              <a:blipFill>
                <a:blip r:embed="rId4"/>
                <a:stretch>
                  <a:fillRect l="-2429" t="-11628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FD0EEC13-E1C9-4499-8CED-D9B6409C2681}"/>
              </a:ext>
            </a:extLst>
          </p:cNvPr>
          <p:cNvSpPr txBox="1"/>
          <p:nvPr/>
        </p:nvSpPr>
        <p:spPr>
          <a:xfrm>
            <a:off x="1285874" y="989620"/>
            <a:ext cx="9620251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K‘(x) gibt die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ungefähre Erhöhung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an, wenn bei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Stück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weitere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Mengeneinheit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produziert wird!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7E8B16B-57FA-4C8D-AD35-5CB2C4F4804E}"/>
                  </a:ext>
                </a:extLst>
              </p:cNvPr>
              <p:cNvSpPr txBox="1"/>
              <p:nvPr/>
            </p:nvSpPr>
            <p:spPr>
              <a:xfrm>
                <a:off x="-1143000" y="219095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de-AT" sz="2000" b="0" i="0">
                          <a:latin typeface="Cambria Math" panose="02040503050406030204" pitchFamily="18" charset="0"/>
                        </a:rPr>
                        <m:t>‘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de-AT" sz="2000" b="0" i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de-AT" sz="2000" b="0" i="1">
                          <a:latin typeface="Cambria Math" panose="02040503050406030204" pitchFamily="18" charset="0"/>
                        </a:rPr>
                        <m:t>𝐺</m:t>
                      </m:r>
                      <m:f>
                        <m:fPr>
                          <m:type m:val="lin"/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de-AT" sz="2000" b="0" i="1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de-AT" sz="2000" b="0" i="1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7E8B16B-57FA-4C8D-AD35-5CB2C4F48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3000" y="2190950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t="-115152" b="-1787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>
            <a:extLst>
              <a:ext uri="{FF2B5EF4-FFF2-40B4-BE49-F238E27FC236}">
                <a16:creationId xmlns:a16="http://schemas.microsoft.com/office/drawing/2014/main" id="{E5DD3C88-8147-453A-85D3-4A3E7179E14B}"/>
              </a:ext>
            </a:extLst>
          </p:cNvPr>
          <p:cNvSpPr txBox="1"/>
          <p:nvPr/>
        </p:nvSpPr>
        <p:spPr>
          <a:xfrm>
            <a:off x="4221987" y="2067840"/>
            <a:ext cx="6905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Wird bei 5 Stück eine weitere Mengeneinheit produziert, steigen die Gesamtkosten um </a:t>
            </a:r>
            <a:r>
              <a:rPr lang="de-AT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ca. </a:t>
            </a:r>
            <a:r>
              <a:rPr lang="de-A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GE.</a:t>
            </a:r>
            <a:endParaRPr lang="de-AT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2724A6E-6418-4756-9B0C-74F914F77CD1}"/>
              </a:ext>
            </a:extLst>
          </p:cNvPr>
          <p:cNvSpPr txBox="1"/>
          <p:nvPr/>
        </p:nvSpPr>
        <p:spPr>
          <a:xfrm>
            <a:off x="590550" y="2974524"/>
            <a:ext cx="66675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Typischer Verlauf – Ermittlung über die Kostenfunktion: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42B97624-6F8F-49FC-9113-113E4559B4F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26" b="22901"/>
          <a:stretch/>
        </p:blipFill>
        <p:spPr bwMode="auto">
          <a:xfrm>
            <a:off x="847725" y="3507925"/>
            <a:ext cx="3953322" cy="3114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65A0447B-4EE9-4ACD-9075-7F63E768D9C8}"/>
                  </a:ext>
                </a:extLst>
              </p:cNvPr>
              <p:cNvSpPr txBox="1"/>
              <p:nvPr/>
            </p:nvSpPr>
            <p:spPr>
              <a:xfrm>
                <a:off x="5074430" y="3507925"/>
                <a:ext cx="66675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b="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b="0" i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AT" sz="20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65A0447B-4EE9-4ACD-9075-7F63E768D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430" y="3507925"/>
                <a:ext cx="666750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114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2360664" y="235800"/>
                <a:ext cx="74706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4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1. Unbestimmtes Integral der Grenzkostenfunktion </a:t>
                </a:r>
                <a14:m>
                  <m:oMath xmlns:m="http://schemas.openxmlformats.org/officeDocument/2006/math"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𝑲</m:t>
                    </m:r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′(</m:t>
                    </m:r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664" y="235800"/>
                <a:ext cx="7470699" cy="461665"/>
              </a:xfrm>
              <a:prstGeom prst="rect">
                <a:avLst/>
              </a:prstGeom>
              <a:blipFill>
                <a:blip r:embed="rId4"/>
                <a:stretch>
                  <a:fillRect l="-816" t="-10667" r="-163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2DBBFEC-9280-4F8A-96F6-ADE195E4B361}"/>
                  </a:ext>
                </a:extLst>
              </p:cNvPr>
              <p:cNvSpPr txBox="1"/>
              <p:nvPr/>
            </p:nvSpPr>
            <p:spPr>
              <a:xfrm>
                <a:off x="942975" y="989620"/>
                <a:ext cx="9810750" cy="47479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Das </a:t>
                </a:r>
                <a:r>
                  <a:rPr lang="de-AT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unbestimmte Integral</a:t>
                </a:r>
                <a:r>
                  <a:rPr lang="de-AT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</a:t>
                </a:r>
                <a:r>
                  <a:rPr lang="de-AT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Grenzkostenfunktion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𝑲</m:t>
                    </m:r>
                    <m:r>
                      <a:rPr lang="de-AT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‘(</m:t>
                    </m:r>
                    <m:r>
                      <a:rPr lang="de-AT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liefert die </a:t>
                </a:r>
                <a:r>
                  <a:rPr lang="de-AT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Kostenfunktion </a:t>
                </a:r>
                <a14:m>
                  <m:oMath xmlns:m="http://schemas.openxmlformats.org/officeDocument/2006/math">
                    <m:r>
                      <a:rPr lang="de-AT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𝑲</m:t>
                    </m:r>
                    <m:r>
                      <a:rPr lang="de-AT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).</m:t>
                    </m:r>
                  </m:oMath>
                </a14:m>
                <a:endParaRPr lang="de-AT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800" u="sng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‘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+2 , 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𝐹𝑖𝑥𝑘𝑜𝑠𝑡𝑒𝑛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𝐺𝐸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Gesucht: </a:t>
                </a:r>
                <a:r>
                  <a:rPr lang="de-AT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Kostenfunktion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p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Wichtig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Die Fixkosten kommen als Integrationskonstante hinzu, da sie die Kosten erhöhen!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(+ Fixkosten)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2DBBFEC-9280-4F8A-96F6-ADE195E4B3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975" y="989620"/>
                <a:ext cx="9810750" cy="4747903"/>
              </a:xfrm>
              <a:prstGeom prst="rect">
                <a:avLst/>
              </a:prstGeom>
              <a:blipFill>
                <a:blip r:embed="rId5"/>
                <a:stretch>
                  <a:fillRect t="-513" b="-12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476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A3380FB-7809-4D65-AC8A-D7FBAF4B8B3C}"/>
                  </a:ext>
                </a:extLst>
              </p:cNvPr>
              <p:cNvSpPr txBox="1"/>
              <p:nvPr/>
            </p:nvSpPr>
            <p:spPr>
              <a:xfrm>
                <a:off x="523874" y="392514"/>
                <a:ext cx="8829675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619125" algn="l"/>
                  </a:tabLs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sind eine Grenzkostenfunktion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die zugehörigen Fixkosten. Ermittle die Kostenfunktion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A3380FB-7809-4D65-AC8A-D7FBAF4B8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4" y="392514"/>
                <a:ext cx="8829675" cy="671209"/>
              </a:xfrm>
              <a:prstGeom prst="rect">
                <a:avLst/>
              </a:prstGeom>
              <a:blipFill>
                <a:blip r:embed="rId4"/>
                <a:stretch>
                  <a:fillRect l="-622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94A5D76-0FD7-4156-B019-6190AEA23AA3}"/>
                  </a:ext>
                </a:extLst>
              </p:cNvPr>
              <p:cNvSpPr txBox="1"/>
              <p:nvPr/>
            </p:nvSpPr>
            <p:spPr>
              <a:xfrm>
                <a:off x="523874" y="1356848"/>
                <a:ext cx="6096000" cy="424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600"/>
                  </a:spcAft>
                  <a:tabLst>
                    <a:tab pos="619125" algn="l"/>
                  </a:tabLs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p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Fixkosten: 100 GE</a:t>
                </a:r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94A5D76-0FD7-4156-B019-6190AEA23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4" y="1356848"/>
                <a:ext cx="6096000" cy="424732"/>
              </a:xfrm>
              <a:prstGeom prst="rect">
                <a:avLst/>
              </a:prstGeom>
              <a:blipFill>
                <a:blip r:embed="rId5"/>
                <a:stretch>
                  <a:fillRect t="-2899" b="-2608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054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2543406" y="235800"/>
                <a:ext cx="71052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4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2. Bestimmtes Integral der Grenzkostenfunktion </a:t>
                </a:r>
                <a14:m>
                  <m:oMath xmlns:m="http://schemas.openxmlformats.org/officeDocument/2006/math"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𝑲</m:t>
                    </m:r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′(</m:t>
                    </m:r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406" y="235800"/>
                <a:ext cx="7105214" cy="461665"/>
              </a:xfrm>
              <a:prstGeom prst="rect">
                <a:avLst/>
              </a:prstGeom>
              <a:blipFill>
                <a:blip r:embed="rId4"/>
                <a:stretch>
                  <a:fillRect l="-943" t="-10667" r="-25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3CD9DBAD-7E94-4965-8651-3FDBF73D9EEE}"/>
              </a:ext>
            </a:extLst>
          </p:cNvPr>
          <p:cNvSpPr txBox="1"/>
          <p:nvPr/>
        </p:nvSpPr>
        <p:spPr>
          <a:xfrm>
            <a:off x="1804987" y="989620"/>
            <a:ext cx="8582025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bestimmte Integral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(bzw. die Fläche unter der Grenzkostenfunktion) </a:t>
            </a: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entspricht den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variablen Kosten bei dieser Stückzahl.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731FC8B-6D58-43F9-8C3D-362F55071436}"/>
                  </a:ext>
                </a:extLst>
              </p:cNvPr>
              <p:cNvSpPr txBox="1"/>
              <p:nvPr/>
            </p:nvSpPr>
            <p:spPr>
              <a:xfrm>
                <a:off x="523875" y="1877902"/>
                <a:ext cx="9019970" cy="906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Beispiel: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eine Grenzkostenfunktion </a:t>
                </a:r>
                <a14:m>
                  <m:oMath xmlns:m="http://schemas.openxmlformats.org/officeDocument/2006/math"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²−6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+4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und interpretiere folgenden Ausdruck: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de-AT" sz="18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  <m:e>
                        <m:sSup>
                          <m:sSupPr>
                            <m:ctrlP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p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nary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731FC8B-6D58-43F9-8C3D-362F55071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5" y="1877902"/>
                <a:ext cx="9019970" cy="906658"/>
              </a:xfrm>
              <a:prstGeom prst="rect">
                <a:avLst/>
              </a:prstGeom>
              <a:blipFill>
                <a:blip r:embed="rId5"/>
                <a:stretch>
                  <a:fillRect l="-608" t="-8725" b="-8456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Grafik 12">
            <a:extLst>
              <a:ext uri="{FF2B5EF4-FFF2-40B4-BE49-F238E27FC236}">
                <a16:creationId xmlns:a16="http://schemas.microsoft.com/office/drawing/2014/main" id="{70430F3D-8D58-4D6A-A9BE-D0E1F884CC3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33"/>
          <a:stretch/>
        </p:blipFill>
        <p:spPr bwMode="auto">
          <a:xfrm>
            <a:off x="7285898" y="2486025"/>
            <a:ext cx="4828632" cy="42079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6311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06D3DA2E-A746-467A-8F91-60C45BCF9E3A}"/>
              </a:ext>
            </a:extLst>
          </p:cNvPr>
          <p:cNvSpPr txBox="1"/>
          <p:nvPr/>
        </p:nvSpPr>
        <p:spPr>
          <a:xfrm>
            <a:off x="514349" y="278599"/>
            <a:ext cx="10067925" cy="1332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Gegeben ist eine Grenzkostenfunktion K‘(x). Die zugehörige Kostenfunktion K(x) gibt die Produktionskosten in GE an, die bei x produzierten ME anfallen. Die Fixkosten betragen 100 GE.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485927C-224D-4279-85A9-9E34CA276D7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4" b="20467"/>
          <a:stretch/>
        </p:blipFill>
        <p:spPr bwMode="auto">
          <a:xfrm>
            <a:off x="428624" y="1611143"/>
            <a:ext cx="4331987" cy="4210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ACD4EE2A-8F88-42EA-A83F-4F2BCFE4ADB3}"/>
              </a:ext>
            </a:extLst>
          </p:cNvPr>
          <p:cNvSpPr txBox="1"/>
          <p:nvPr/>
        </p:nvSpPr>
        <p:spPr>
          <a:xfrm>
            <a:off x="5033961" y="1168051"/>
            <a:ext cx="6096000" cy="1974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Ermittle die Funktionsgleichungen von K‘(x) und K(x).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78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06D3DA2E-A746-467A-8F91-60C45BCF9E3A}"/>
              </a:ext>
            </a:extLst>
          </p:cNvPr>
          <p:cNvSpPr txBox="1"/>
          <p:nvPr/>
        </p:nvSpPr>
        <p:spPr>
          <a:xfrm>
            <a:off x="514349" y="278599"/>
            <a:ext cx="10067925" cy="1332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Gegeben ist eine Grenzkostenfunktion K‘(x). Die zugehörige Kostenfunktion K(x) gibt die Produktionskosten in GE an, die bei x produzierten ME anfallen. Die Fixkosten betragen 100 GE.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485927C-224D-4279-85A9-9E34CA276D7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4" b="20467"/>
          <a:stretch/>
        </p:blipFill>
        <p:spPr bwMode="auto">
          <a:xfrm>
            <a:off x="428625" y="1611143"/>
            <a:ext cx="4105108" cy="39895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B329172-6FC4-4A87-B674-DCB594655B92}"/>
              </a:ext>
            </a:extLst>
          </p:cNvPr>
          <p:cNvSpPr txBox="1"/>
          <p:nvPr/>
        </p:nvSpPr>
        <p:spPr>
          <a:xfrm>
            <a:off x="4800600" y="1183552"/>
            <a:ext cx="6781800" cy="3797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2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Berechne den grün markierten Flächeninhalt auf zwei verschiedene Möglichkeiten (Bestimmtes Integral &amp; Flächeninhalt des Vierecks).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2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2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2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2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2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2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2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957B08-8DE5-4004-90FF-CD197B6C015D}"/>
              </a:ext>
            </a:extLst>
          </p:cNvPr>
          <p:cNvSpPr txBox="1"/>
          <p:nvPr/>
        </p:nvSpPr>
        <p:spPr>
          <a:xfrm>
            <a:off x="333374" y="5923310"/>
            <a:ext cx="9134475" cy="390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lphaLcPeriod" startAt="3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Interpretiere den Wert des Flächeninhalts im gegebenen Sachzusammenhang.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0866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421</Words>
  <Application>Microsoft Office PowerPoint</Application>
  <PresentationFormat>Breitbild</PresentationFormat>
  <Paragraphs>46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Kosten- und Preisrechnung Integral der Kostenfunktion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2022-11-04T11:27:50Z</dcterms:modified>
</cp:coreProperties>
</file>