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95" r:id="rId3"/>
    <p:sldId id="296" r:id="rId4"/>
    <p:sldId id="297" r:id="rId5"/>
    <p:sldId id="302" r:id="rId6"/>
    <p:sldId id="298" r:id="rId7"/>
    <p:sldId id="299" r:id="rId8"/>
    <p:sldId id="300" r:id="rId9"/>
    <p:sldId id="30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4:24:29.561" v="723" actId="478"/>
      <pc:docMkLst>
        <pc:docMk/>
      </pc:docMkLst>
      <pc:sldChg chg="modSp">
        <pc:chgData name="Tegischer Lukas" userId="f78daebb-0565-485c-bd0e-1cd035e796ff" providerId="ADAL" clId="{68BA2EB2-21A4-4C39-8113-FC77CFA21940}" dt="2020-05-23T08:37:49.924" v="113" actId="115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3T08:37:49.924" v="113" actId="115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4:24:06.365" v="712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mod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modSp ord">
        <pc:chgData name="Tegischer Lukas" userId="f78daebb-0565-485c-bd0e-1cd035e796ff" providerId="ADAL" clId="{68BA2EB2-21A4-4C39-8113-FC77CFA21940}" dt="2020-05-23T09:04:55.440" v="709" actId="1076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3T09:03:18.520" v="645" actId="20577"/>
          <ac:spMkLst>
            <pc:docMk/>
            <pc:sldMk cId="3932101437" sldId="291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4:51.599" v="708" actId="1076"/>
          <ac:spMkLst>
            <pc:docMk/>
            <pc:sldMk cId="3932101437" sldId="291"/>
            <ac:spMk id="3" creationId="{7F6B21D6-1E80-4453-8E7D-7069E055C375}"/>
          </ac:spMkLst>
        </pc:spChg>
        <pc:spChg chg="add mod">
          <ac:chgData name="Tegischer Lukas" userId="f78daebb-0565-485c-bd0e-1cd035e796ff" providerId="ADAL" clId="{68BA2EB2-21A4-4C39-8113-FC77CFA21940}" dt="2020-05-23T09:04:55.440" v="709" actId="1076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4:24:08.381" v="713" actId="478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</pc:sldChg>
      <pc:sldChg chg="addSp delSp modSp add modTransition delAnim modAnim">
        <pc:chgData name="Tegischer Lukas" userId="f78daebb-0565-485c-bd0e-1cd035e796ff" providerId="ADAL" clId="{68BA2EB2-21A4-4C39-8113-FC77CFA21940}" dt="2020-05-25T14:24:12.222" v="717" actId="478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</pc:sldChg>
      <pc:sldChg chg="addSp delSp modSp add modTransition delAnim modAnim">
        <pc:chgData name="Tegischer Lukas" userId="f78daebb-0565-485c-bd0e-1cd035e796ff" providerId="ADAL" clId="{68BA2EB2-21A4-4C39-8113-FC77CFA21940}" dt="2020-05-25T14:24:14.838" v="718" actId="478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modTransition modAnim">
        <pc:chgData name="Tegischer Lukas" userId="f78daebb-0565-485c-bd0e-1cd035e796ff" providerId="ADAL" clId="{68BA2EB2-21A4-4C39-8113-FC77CFA21940}" dt="2020-05-25T14:24:16.944" v="719" actId="478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modTransition delAnim modAnim">
        <pc:chgData name="Tegischer Lukas" userId="f78daebb-0565-485c-bd0e-1cd035e796ff" providerId="ADAL" clId="{68BA2EB2-21A4-4C39-8113-FC77CFA21940}" dt="2020-05-25T14:24:20.272" v="720" actId="478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modTransition modAnim">
        <pc:chgData name="Tegischer Lukas" userId="f78daebb-0565-485c-bd0e-1cd035e796ff" providerId="ADAL" clId="{68BA2EB2-21A4-4C39-8113-FC77CFA21940}" dt="2020-05-25T14:24:24.332" v="721" actId="478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modTransition delAnim modAnim">
        <pc:chgData name="Tegischer Lukas" userId="f78daebb-0565-485c-bd0e-1cd035e796ff" providerId="ADAL" clId="{68BA2EB2-21A4-4C39-8113-FC77CFA21940}" dt="2020-05-25T14:24:26.732" v="722" actId="478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modTransition delAnim">
        <pc:chgData name="Tegischer Lukas" userId="f78daebb-0565-485c-bd0e-1cd035e796ff" providerId="ADAL" clId="{68BA2EB2-21A4-4C39-8113-FC77CFA21940}" dt="2020-05-25T14:24:29.561" v="723" actId="478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</pc:docChg>
  </pc:docChgLst>
  <pc:docChgLst>
    <pc:chgData name="Tegischer Lukas" userId="f78daebb-0565-485c-bd0e-1cd035e796ff" providerId="ADAL" clId="{77C48B79-4CF8-45DE-829D-92651135B2F9}"/>
    <pc:docChg chg="undo custSel addSld delSld modSld">
      <pc:chgData name="Tegischer Lukas" userId="f78daebb-0565-485c-bd0e-1cd035e796ff" providerId="ADAL" clId="{77C48B79-4CF8-45DE-829D-92651135B2F9}" dt="2020-05-25T18:25:04.481" v="82" actId="20577"/>
      <pc:docMkLst>
        <pc:docMk/>
      </pc:docMkLst>
      <pc:sldChg chg="modSp">
        <pc:chgData name="Tegischer Lukas" userId="f78daebb-0565-485c-bd0e-1cd035e796ff" providerId="ADAL" clId="{77C48B79-4CF8-45DE-829D-92651135B2F9}" dt="2020-05-25T18:24:54.117" v="7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77C48B79-4CF8-45DE-829D-92651135B2F9}" dt="2020-05-25T18:24:54.117" v="7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77C48B79-4CF8-45DE-829D-92651135B2F9}" dt="2020-05-25T15:21:08.776" v="27" actId="2696"/>
        <pc:sldMkLst>
          <pc:docMk/>
          <pc:sldMk cId="4068653008" sldId="278"/>
        </pc:sldMkLst>
      </pc:sldChg>
      <pc:sldChg chg="modSp">
        <pc:chgData name="Tegischer Lukas" userId="f78daebb-0565-485c-bd0e-1cd035e796ff" providerId="ADAL" clId="{77C48B79-4CF8-45DE-829D-92651135B2F9}" dt="2020-05-25T18:25:04.481" v="82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77C48B79-4CF8-45DE-829D-92651135B2F9}" dt="2020-05-25T18:25:01.125" v="80" actId="20577"/>
          <ac:spMkLst>
            <pc:docMk/>
            <pc:sldMk cId="3932101437" sldId="291"/>
            <ac:spMk id="3" creationId="{7F6B21D6-1E80-4453-8E7D-7069E055C375}"/>
          </ac:spMkLst>
        </pc:spChg>
        <pc:spChg chg="mod">
          <ac:chgData name="Tegischer Lukas" userId="f78daebb-0565-485c-bd0e-1cd035e796ff" providerId="ADAL" clId="{77C48B79-4CF8-45DE-829D-92651135B2F9}" dt="2020-05-25T18:25:04.481" v="82" actId="20577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77C48B79-4CF8-45DE-829D-92651135B2F9}" dt="2020-05-25T15:21:09.380" v="28" actId="2696"/>
        <pc:sldMkLst>
          <pc:docMk/>
          <pc:sldMk cId="3281699856" sldId="294"/>
        </pc:sldMkLst>
      </pc:sldChg>
      <pc:sldChg chg="delSp add del">
        <pc:chgData name="Tegischer Lukas" userId="f78daebb-0565-485c-bd0e-1cd035e796ff" providerId="ADAL" clId="{77C48B79-4CF8-45DE-829D-92651135B2F9}" dt="2020-05-25T15:21:16.228" v="31" actId="478"/>
        <pc:sldMkLst>
          <pc:docMk/>
          <pc:sldMk cId="1380146374" sldId="295"/>
        </pc:sldMkLst>
        <pc:spChg chg="del">
          <ac:chgData name="Tegischer Lukas" userId="f78daebb-0565-485c-bd0e-1cd035e796ff" providerId="ADAL" clId="{77C48B79-4CF8-45DE-829D-92651135B2F9}" dt="2020-05-25T15:21:16.228" v="31" actId="478"/>
          <ac:spMkLst>
            <pc:docMk/>
            <pc:sldMk cId="1380146374" sldId="295"/>
            <ac:spMk id="8" creationId="{353A5B8F-EBC4-4B02-8CB1-ED22FB7A2AF5}"/>
          </ac:spMkLst>
        </pc:spChg>
      </pc:sldChg>
      <pc:sldChg chg="delSp modSp modAnim">
        <pc:chgData name="Tegischer Lukas" userId="f78daebb-0565-485c-bd0e-1cd035e796ff" providerId="ADAL" clId="{77C48B79-4CF8-45DE-829D-92651135B2F9}" dt="2020-05-25T15:21:29.555" v="38" actId="20577"/>
        <pc:sldMkLst>
          <pc:docMk/>
          <pc:sldMk cId="315563444" sldId="296"/>
        </pc:sldMkLst>
        <pc:spChg chg="del">
          <ac:chgData name="Tegischer Lukas" userId="f78daebb-0565-485c-bd0e-1cd035e796ff" providerId="ADAL" clId="{77C48B79-4CF8-45DE-829D-92651135B2F9}" dt="2020-05-25T15:21:20.036" v="32" actId="478"/>
          <ac:spMkLst>
            <pc:docMk/>
            <pc:sldMk cId="315563444" sldId="296"/>
            <ac:spMk id="5" creationId="{B86AA291-FF07-43C9-AD5D-3A4CC624740F}"/>
          </ac:spMkLst>
        </pc:spChg>
        <pc:spChg chg="mod">
          <ac:chgData name="Tegischer Lukas" userId="f78daebb-0565-485c-bd0e-1cd035e796ff" providerId="ADAL" clId="{77C48B79-4CF8-45DE-829D-92651135B2F9}" dt="2020-05-25T15:21:29.555" v="38" actId="20577"/>
          <ac:spMkLst>
            <pc:docMk/>
            <pc:sldMk cId="315563444" sldId="296"/>
            <ac:spMk id="6" creationId="{8F629F64-2CB1-4D75-A76D-C9C6EFD83E66}"/>
          </ac:spMkLst>
        </pc:spChg>
      </pc:sldChg>
      <pc:sldChg chg="delSp modSp modAnim">
        <pc:chgData name="Tegischer Lukas" userId="f78daebb-0565-485c-bd0e-1cd035e796ff" providerId="ADAL" clId="{77C48B79-4CF8-45DE-829D-92651135B2F9}" dt="2020-05-25T15:23:46.737" v="72" actId="20577"/>
        <pc:sldMkLst>
          <pc:docMk/>
          <pc:sldMk cId="841029462" sldId="297"/>
        </pc:sldMkLst>
        <pc:spChg chg="del">
          <ac:chgData name="Tegischer Lukas" userId="f78daebb-0565-485c-bd0e-1cd035e796ff" providerId="ADAL" clId="{77C48B79-4CF8-45DE-829D-92651135B2F9}" dt="2020-05-25T15:21:41.261" v="3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77C48B79-4CF8-45DE-829D-92651135B2F9}" dt="2020-05-25T15:23:46.737" v="72" actId="20577"/>
          <ac:spMkLst>
            <pc:docMk/>
            <pc:sldMk cId="841029462" sldId="297"/>
            <ac:spMk id="6" creationId="{8F629F64-2CB1-4D75-A76D-C9C6EFD83E66}"/>
          </ac:spMkLst>
        </pc:spChg>
      </pc:sldChg>
      <pc:sldChg chg="delSp">
        <pc:chgData name="Tegischer Lukas" userId="f78daebb-0565-485c-bd0e-1cd035e796ff" providerId="ADAL" clId="{77C48B79-4CF8-45DE-829D-92651135B2F9}" dt="2020-05-25T15:21:44.594" v="40" actId="478"/>
        <pc:sldMkLst>
          <pc:docMk/>
          <pc:sldMk cId="2686993821" sldId="298"/>
        </pc:sldMkLst>
        <pc:spChg chg="del">
          <ac:chgData name="Tegischer Lukas" userId="f78daebb-0565-485c-bd0e-1cd035e796ff" providerId="ADAL" clId="{77C48B79-4CF8-45DE-829D-92651135B2F9}" dt="2020-05-25T15:21:44.594" v="40" actId="478"/>
          <ac:spMkLst>
            <pc:docMk/>
            <pc:sldMk cId="2686993821" sldId="298"/>
            <ac:spMk id="7" creationId="{F6B844C5-915A-4EC1-B665-0075CB7B2E5E}"/>
          </ac:spMkLst>
        </pc:spChg>
      </pc:sldChg>
      <pc:sldChg chg="delSp">
        <pc:chgData name="Tegischer Lukas" userId="f78daebb-0565-485c-bd0e-1cd035e796ff" providerId="ADAL" clId="{77C48B79-4CF8-45DE-829D-92651135B2F9}" dt="2020-05-25T18:24:33.468" v="73" actId="478"/>
        <pc:sldMkLst>
          <pc:docMk/>
          <pc:sldMk cId="3685411948" sldId="299"/>
        </pc:sldMkLst>
        <pc:spChg chg="del">
          <ac:chgData name="Tegischer Lukas" userId="f78daebb-0565-485c-bd0e-1cd035e796ff" providerId="ADAL" clId="{77C48B79-4CF8-45DE-829D-92651135B2F9}" dt="2020-05-25T18:24:33.468" v="73" actId="478"/>
          <ac:spMkLst>
            <pc:docMk/>
            <pc:sldMk cId="3685411948" sldId="299"/>
            <ac:spMk id="6" creationId="{B1903CC3-4FE7-4CAE-AA35-D0200A03D302}"/>
          </ac:spMkLst>
        </pc:spChg>
      </pc:sldChg>
      <pc:sldChg chg="addSp delSp modSp add modAnim">
        <pc:chgData name="Tegischer Lukas" userId="f78daebb-0565-485c-bd0e-1cd035e796ff" providerId="ADAL" clId="{77C48B79-4CF8-45DE-829D-92651135B2F9}" dt="2020-05-25T15:23:39.942" v="65" actId="20577"/>
        <pc:sldMkLst>
          <pc:docMk/>
          <pc:sldMk cId="3492366475" sldId="302"/>
        </pc:sldMkLst>
        <pc:spChg chg="mod">
          <ac:chgData name="Tegischer Lukas" userId="f78daebb-0565-485c-bd0e-1cd035e796ff" providerId="ADAL" clId="{77C48B79-4CF8-45DE-829D-92651135B2F9}" dt="2020-05-25T15:23:39.942" v="65" actId="20577"/>
          <ac:spMkLst>
            <pc:docMk/>
            <pc:sldMk cId="3492366475" sldId="302"/>
            <ac:spMk id="6" creationId="{8F629F64-2CB1-4D75-A76D-C9C6EFD83E66}"/>
          </ac:spMkLst>
        </pc:spChg>
        <pc:picChg chg="add mod modCrop">
          <ac:chgData name="Tegischer Lukas" userId="f78daebb-0565-485c-bd0e-1cd035e796ff" providerId="ADAL" clId="{77C48B79-4CF8-45DE-829D-92651135B2F9}" dt="2020-05-25T15:23:13.580" v="50" actId="1076"/>
          <ac:picMkLst>
            <pc:docMk/>
            <pc:sldMk cId="3492366475" sldId="302"/>
            <ac:picMk id="3" creationId="{E88D1D65-7EE1-46A5-990D-0E4A8DDD823C}"/>
          </ac:picMkLst>
        </pc:picChg>
        <pc:picChg chg="del">
          <ac:chgData name="Tegischer Lukas" userId="f78daebb-0565-485c-bd0e-1cd035e796ff" providerId="ADAL" clId="{77C48B79-4CF8-45DE-829D-92651135B2F9}" dt="2020-05-25T15:22:43.957" v="44" actId="478"/>
          <ac:picMkLst>
            <pc:docMk/>
            <pc:sldMk cId="3492366475" sldId="302"/>
            <ac:picMk id="8" creationId="{B7D11813-F516-404F-9469-62A7B8C086D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4AB9CE1-5754-4AD2-8288-B384A54A71E6}"/>
    <pc:docChg chg="custSel delSld modSld">
      <pc:chgData name="Tegischer Lukas" userId="f78daebb-0565-485c-bd0e-1cd035e796ff" providerId="ADAL" clId="{84AB9CE1-5754-4AD2-8288-B384A54A71E6}" dt="2022-11-04T10:50:34.425" v="12" actId="47"/>
      <pc:docMkLst>
        <pc:docMk/>
      </pc:docMkLst>
      <pc:sldChg chg="delSp mod">
        <pc:chgData name="Tegischer Lukas" userId="f78daebb-0565-485c-bd0e-1cd035e796ff" providerId="ADAL" clId="{84AB9CE1-5754-4AD2-8288-B384A54A71E6}" dt="2022-11-04T10:50:18.798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84AB9CE1-5754-4AD2-8288-B384A54A71E6}" dt="2022-11-04T10:50:18.798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84AB9CE1-5754-4AD2-8288-B384A54A71E6}" dt="2022-11-04T10:50:34.425" v="12" actId="47"/>
        <pc:sldMkLst>
          <pc:docMk/>
          <pc:sldMk cId="3932101437" sldId="291"/>
        </pc:sldMkLst>
      </pc:sldChg>
      <pc:sldChg chg="del">
        <pc:chgData name="Tegischer Lukas" userId="f78daebb-0565-485c-bd0e-1cd035e796ff" providerId="ADAL" clId="{84AB9CE1-5754-4AD2-8288-B384A54A71E6}" dt="2022-11-04T10:50:32.981" v="11" actId="47"/>
        <pc:sldMkLst>
          <pc:docMk/>
          <pc:sldMk cId="3291215939" sldId="293"/>
        </pc:sldMkLst>
      </pc:sldChg>
      <pc:sldChg chg="delSp mod">
        <pc:chgData name="Tegischer Lukas" userId="f78daebb-0565-485c-bd0e-1cd035e796ff" providerId="ADAL" clId="{84AB9CE1-5754-4AD2-8288-B384A54A71E6}" dt="2022-11-04T10:50:20.360" v="1" actId="478"/>
        <pc:sldMkLst>
          <pc:docMk/>
          <pc:sldMk cId="1380146374" sldId="295"/>
        </pc:sldMkLst>
        <pc:picChg chg="del">
          <ac:chgData name="Tegischer Lukas" userId="f78daebb-0565-485c-bd0e-1cd035e796ff" providerId="ADAL" clId="{84AB9CE1-5754-4AD2-8288-B384A54A71E6}" dt="2022-11-04T10:50:20.360" v="1" actId="478"/>
          <ac:picMkLst>
            <pc:docMk/>
            <pc:sldMk cId="1380146374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21.087" v="2" actId="478"/>
        <pc:sldMkLst>
          <pc:docMk/>
          <pc:sldMk cId="315563444" sldId="296"/>
        </pc:sldMkLst>
        <pc:picChg chg="del">
          <ac:chgData name="Tegischer Lukas" userId="f78daebb-0565-485c-bd0e-1cd035e796ff" providerId="ADAL" clId="{84AB9CE1-5754-4AD2-8288-B384A54A71E6}" dt="2022-11-04T10:50:21.087" v="2" actId="478"/>
          <ac:picMkLst>
            <pc:docMk/>
            <pc:sldMk cId="315563444" sldId="29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21.820" v="3" actId="478"/>
        <pc:sldMkLst>
          <pc:docMk/>
          <pc:sldMk cId="841029462" sldId="297"/>
        </pc:sldMkLst>
        <pc:picChg chg="del">
          <ac:chgData name="Tegischer Lukas" userId="f78daebb-0565-485c-bd0e-1cd035e796ff" providerId="ADAL" clId="{84AB9CE1-5754-4AD2-8288-B384A54A71E6}" dt="2022-11-04T10:50:21.820" v="3" actId="478"/>
          <ac:picMkLst>
            <pc:docMk/>
            <pc:sldMk cId="841029462" sldId="29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23.328" v="5" actId="478"/>
        <pc:sldMkLst>
          <pc:docMk/>
          <pc:sldMk cId="2686993821" sldId="298"/>
        </pc:sldMkLst>
        <pc:picChg chg="del">
          <ac:chgData name="Tegischer Lukas" userId="f78daebb-0565-485c-bd0e-1cd035e796ff" providerId="ADAL" clId="{84AB9CE1-5754-4AD2-8288-B384A54A71E6}" dt="2022-11-04T10:50:23.328" v="5" actId="478"/>
          <ac:picMkLst>
            <pc:docMk/>
            <pc:sldMk cId="2686993821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24.166" v="6" actId="478"/>
        <pc:sldMkLst>
          <pc:docMk/>
          <pc:sldMk cId="3685411948" sldId="299"/>
        </pc:sldMkLst>
        <pc:picChg chg="del">
          <ac:chgData name="Tegischer Lukas" userId="f78daebb-0565-485c-bd0e-1cd035e796ff" providerId="ADAL" clId="{84AB9CE1-5754-4AD2-8288-B384A54A71E6}" dt="2022-11-04T10:50:24.166" v="6" actId="478"/>
          <ac:picMkLst>
            <pc:docMk/>
            <pc:sldMk cId="3685411948" sldId="29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30.727" v="10" actId="478"/>
        <pc:sldMkLst>
          <pc:docMk/>
          <pc:sldMk cId="4028912337" sldId="300"/>
        </pc:sldMkLst>
        <pc:spChg chg="del">
          <ac:chgData name="Tegischer Lukas" userId="f78daebb-0565-485c-bd0e-1cd035e796ff" providerId="ADAL" clId="{84AB9CE1-5754-4AD2-8288-B384A54A71E6}" dt="2022-11-04T10:50:30.727" v="10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84AB9CE1-5754-4AD2-8288-B384A54A71E6}" dt="2022-11-04T10:50:24.934" v="7" actId="478"/>
          <ac:picMkLst>
            <pc:docMk/>
            <pc:sldMk cId="4028912337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26.923" v="9" actId="478"/>
        <pc:sldMkLst>
          <pc:docMk/>
          <pc:sldMk cId="3816203970" sldId="301"/>
        </pc:sldMkLst>
        <pc:spChg chg="del">
          <ac:chgData name="Tegischer Lukas" userId="f78daebb-0565-485c-bd0e-1cd035e796ff" providerId="ADAL" clId="{84AB9CE1-5754-4AD2-8288-B384A54A71E6}" dt="2022-11-04T10:50:26.923" v="9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84AB9CE1-5754-4AD2-8288-B384A54A71E6}" dt="2022-11-04T10:50:26.052" v="8" actId="478"/>
          <ac:picMkLst>
            <pc:docMk/>
            <pc:sldMk cId="3816203970" sldId="30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4AB9CE1-5754-4AD2-8288-B384A54A71E6}" dt="2022-11-04T10:50:22.634" v="4" actId="478"/>
        <pc:sldMkLst>
          <pc:docMk/>
          <pc:sldMk cId="3492366475" sldId="302"/>
        </pc:sldMkLst>
        <pc:picChg chg="del">
          <ac:chgData name="Tegischer Lukas" userId="f78daebb-0565-485c-bd0e-1cd035e796ff" providerId="ADAL" clId="{84AB9CE1-5754-4AD2-8288-B384A54A71E6}" dt="2022-11-04T10:50:22.634" v="4" actId="478"/>
          <ac:picMkLst>
            <pc:docMk/>
            <pc:sldMk cId="3492366475" sldId="302"/>
            <ac:picMk id="14" creationId="{053D7308-DE5D-4085-8981-CCF5F27D16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90" y="1771135"/>
                <a:ext cx="9281160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Nichtlineare Funktionen</a:t>
                </a:r>
                <a:br>
                  <a:rPr lang="de-AT" sz="44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de-AT" sz="2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2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Video 2/6: Hyperbel </a:t>
                </a:r>
                <a14:m>
                  <m:oMath xmlns:m="http://schemas.openxmlformats.org/officeDocument/2006/math">
                    <m:r>
                      <a:rPr lang="de-AT" sz="28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de-AT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(Eigenschaften)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90" y="1771135"/>
                <a:ext cx="9281160" cy="2068438"/>
              </a:xfr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-589740" y="321612"/>
                <a:ext cx="11573693" cy="74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 vom Typ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740" y="321612"/>
                <a:ext cx="11573693" cy="749116"/>
              </a:xfrm>
              <a:prstGeom prst="rect">
                <a:avLst/>
              </a:prstGeom>
              <a:blipFill>
                <a:blip r:embed="rId2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CCD91B24-F30C-458A-BA82-542B70E6F928}"/>
              </a:ext>
            </a:extLst>
          </p:cNvPr>
          <p:cNvSpPr txBox="1"/>
          <p:nvPr/>
        </p:nvSpPr>
        <p:spPr>
          <a:xfrm>
            <a:off x="7907176" y="333254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Hyperbel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9201129-67C7-452E-80F0-68B4CA5FAC72}"/>
              </a:ext>
            </a:extLst>
          </p:cNvPr>
          <p:cNvSpPr/>
          <p:nvPr/>
        </p:nvSpPr>
        <p:spPr>
          <a:xfrm>
            <a:off x="1550504" y="1260153"/>
            <a:ext cx="909099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Variable c ist dabei eine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reelle Zahl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jeden Wert außer 0 annehmen darf.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8E8904-913A-4BC3-B9E9-F5318EE3EEA4}"/>
                  </a:ext>
                </a:extLst>
              </p:cNvPr>
              <p:cNvSpPr/>
              <p:nvPr/>
            </p:nvSpPr>
            <p:spPr>
              <a:xfrm>
                <a:off x="2010053" y="1900697"/>
                <a:ext cx="101925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400" b="1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8E8904-913A-4BC3-B9E9-F5318EE3E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053" y="1900697"/>
                <a:ext cx="101925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173E60B-18CE-4D83-B51E-7531A5849C30}"/>
                  </a:ext>
                </a:extLst>
              </p:cNvPr>
              <p:cNvSpPr/>
              <p:nvPr/>
            </p:nvSpPr>
            <p:spPr>
              <a:xfrm>
                <a:off x="8619196" y="1900696"/>
                <a:ext cx="101925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24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400" b="1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173E60B-18CE-4D83-B51E-7531A5849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196" y="1900696"/>
                <a:ext cx="101925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59FE26C9-FD65-4FE8-A531-DF17BD3E2EFC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094" b="8012"/>
          <a:stretch/>
        </p:blipFill>
        <p:spPr bwMode="auto">
          <a:xfrm>
            <a:off x="610235" y="2576616"/>
            <a:ext cx="3818890" cy="3959772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7F69E96-C00D-4B9A-A0C4-7DC2AFACB55E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976" b="2166"/>
          <a:stretch/>
        </p:blipFill>
        <p:spPr bwMode="auto">
          <a:xfrm>
            <a:off x="7273694" y="2576616"/>
            <a:ext cx="3710259" cy="394813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1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/>
              <p:nvPr/>
            </p:nvSpPr>
            <p:spPr>
              <a:xfrm>
                <a:off x="203574" y="1852945"/>
                <a:ext cx="8258175" cy="4091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Eigenschaften an der Stelle </a:t>
                </a:r>
                <a14:m>
                  <m:oMath xmlns:m="http://schemas.openxmlformats.org/officeDocument/2006/math"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für das Argument 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nicht definiert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Wert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muss daher aus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ausgenommen werden. Es gilt: 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\ </m:t>
                    </m:r>
                    <m:r>
                      <m:rPr>
                        <m:lit/>
                      </m:rP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besitzt der Graph eine sogenannte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d.h. die Funktionswerte gehen bei der Annäherung an die Definitionslücke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852945"/>
                <a:ext cx="8258175" cy="4091569"/>
              </a:xfrm>
              <a:prstGeom prst="rect">
                <a:avLst/>
              </a:prstGeom>
              <a:blipFill>
                <a:blip r:embed="rId4"/>
                <a:stretch>
                  <a:fillRect l="-590" t="-298" r="-51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B7D11813-F516-404F-9469-62A7B8C08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90" b="3363"/>
          <a:stretch/>
        </p:blipFill>
        <p:spPr>
          <a:xfrm>
            <a:off x="8376712" y="1607810"/>
            <a:ext cx="3611713" cy="42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/>
              <p:nvPr/>
            </p:nvSpPr>
            <p:spPr>
              <a:xfrm>
                <a:off x="136900" y="1826176"/>
                <a:ext cx="8258175" cy="378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Eigenschaften an der Stelle </a:t>
                </a:r>
                <a14:m>
                  <m:oMath xmlns:m="http://schemas.openxmlformats.org/officeDocument/2006/math"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u="sng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AT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de-AT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0, 0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00 1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näher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man sich der Stelle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nähert,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umso größer</a:t>
                </a:r>
                <a:r>
                  <a:rPr lang="de-AT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(bei negativen Stellen: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kleiner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wird der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Man nähert sich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an.)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0" y="1826176"/>
                <a:ext cx="8258175" cy="3780650"/>
              </a:xfrm>
              <a:prstGeom prst="rect">
                <a:avLst/>
              </a:prstGeom>
              <a:blipFill>
                <a:blip r:embed="rId4"/>
                <a:stretch>
                  <a:fillRect l="-590" t="-323" b="-25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B7D11813-F516-404F-9469-62A7B8C08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90" b="3363"/>
          <a:stretch/>
        </p:blipFill>
        <p:spPr>
          <a:xfrm>
            <a:off x="7820025" y="1175189"/>
            <a:ext cx="4235075" cy="49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/>
              <p:nvPr/>
            </p:nvSpPr>
            <p:spPr>
              <a:xfrm>
                <a:off x="136900" y="1826176"/>
                <a:ext cx="8258175" cy="378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Eigenschaften an der Stelle </a:t>
                </a:r>
                <a14:m>
                  <m:oMath xmlns:m="http://schemas.openxmlformats.org/officeDocument/2006/math"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u="sng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AT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de-AT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0, 0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näher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man sich der Stelle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nähert,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umso größer/kleiner</a:t>
                </a:r>
                <a:r>
                  <a:rPr lang="de-AT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der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Man nähert sich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an.)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0" y="1826176"/>
                <a:ext cx="8258175" cy="3780650"/>
              </a:xfrm>
              <a:prstGeom prst="rect">
                <a:avLst/>
              </a:prstGeom>
              <a:blipFill>
                <a:blip r:embed="rId4"/>
                <a:stretch>
                  <a:fillRect l="-590" t="-323" b="-25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E88D1D65-7EE1-46A5-990D-0E4A8DDD8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04"/>
          <a:stretch/>
        </p:blipFill>
        <p:spPr>
          <a:xfrm>
            <a:off x="7934230" y="1635432"/>
            <a:ext cx="3948616" cy="41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1" y="138551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1" y="138551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BD1BA6D-8192-4C59-A206-DAD2BA6ECFE7}"/>
                  </a:ext>
                </a:extLst>
              </p:cNvPr>
              <p:cNvSpPr/>
              <p:nvPr/>
            </p:nvSpPr>
            <p:spPr>
              <a:xfrm>
                <a:off x="385359" y="589858"/>
                <a:ext cx="11550276" cy="2330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Weitere Eigenschaften zum Graphen</a:t>
                </a:r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heißt </a:t>
                </a: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Hyperbel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Gehen die x-Werte gegen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gehen die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Funktionswerte gegen 0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Bemerkung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AT" i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die Zahl ist, durch die dividiert wird, umso kleiner wird das Ergebnis.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=0,001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nie 0!!!)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BD1BA6D-8192-4C59-A206-DAD2BA6E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9" y="589858"/>
                <a:ext cx="11550276" cy="2330510"/>
              </a:xfrm>
              <a:prstGeom prst="rect">
                <a:avLst/>
              </a:prstGeom>
              <a:blipFill>
                <a:blip r:embed="rId4"/>
                <a:stretch>
                  <a:fillRect l="-422" t="-52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070FED0E-4E1F-41DA-9B8B-C703A8516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03" b="26528"/>
          <a:stretch/>
        </p:blipFill>
        <p:spPr>
          <a:xfrm>
            <a:off x="3095621" y="2691726"/>
            <a:ext cx="6000751" cy="3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FBD1BA6D-8192-4C59-A206-DAD2BA6ECFE7}"/>
              </a:ext>
            </a:extLst>
          </p:cNvPr>
          <p:cNvSpPr/>
          <p:nvPr/>
        </p:nvSpPr>
        <p:spPr>
          <a:xfrm>
            <a:off x="438149" y="1195207"/>
            <a:ext cx="1083945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Weitere Eigenschaften zum Graphen</a:t>
            </a:r>
            <a:endParaRPr lang="de-AT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Graph nähert sich also der x-Achse und y-Achse beliebig nahe, ohne die Achsen je zu erreichen. Man sagt: Die x-Achse und y-Achse sind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Asymptoten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Funktion f. 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B0BD06-692B-42DB-B9CC-51CF1B75BF7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0" b="14030"/>
          <a:stretch/>
        </p:blipFill>
        <p:spPr bwMode="auto">
          <a:xfrm>
            <a:off x="3905250" y="2430050"/>
            <a:ext cx="4667250" cy="3954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54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9BCF70E-8F1C-4A59-9562-9EBD02FA3C72}"/>
                  </a:ext>
                </a:extLst>
              </p:cNvPr>
              <p:cNvSpPr/>
              <p:nvPr/>
            </p:nvSpPr>
            <p:spPr>
              <a:xfrm>
                <a:off x="309153" y="897542"/>
                <a:ext cx="10349322" cy="591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Parameter c</a:t>
                </a:r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c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kann graphisch und rechnerisch bei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bestimmt werden, da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ist.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D.h. der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(1|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liegt immer auf dem Graphen von f.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</a:t>
                </a:r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Vorzeichen von c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gewechselt, wird der </a:t>
                </a:r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 an der x-Achse gespiegelt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9BCF70E-8F1C-4A59-9562-9EBD02FA3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897542"/>
                <a:ext cx="10349322" cy="5916556"/>
              </a:xfrm>
              <a:prstGeom prst="rect">
                <a:avLst/>
              </a:prstGeom>
              <a:blipFill>
                <a:blip r:embed="rId4"/>
                <a:stretch>
                  <a:fillRect l="-530" t="-10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94C1F0B-C1B6-48D8-BC0A-C1CC2910BB75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094" b="8012"/>
          <a:stretch/>
        </p:blipFill>
        <p:spPr bwMode="auto">
          <a:xfrm>
            <a:off x="991235" y="2263389"/>
            <a:ext cx="3714115" cy="3804036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689970-ED8B-4690-9B06-0EB0F6747E2C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976" b="2166"/>
          <a:stretch/>
        </p:blipFill>
        <p:spPr bwMode="auto">
          <a:xfrm>
            <a:off x="7654695" y="2263389"/>
            <a:ext cx="3608464" cy="3792852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89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2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E9D5C20-0B6A-4463-A844-9184CF0EAA5A}"/>
                  </a:ext>
                </a:extLst>
              </p:cNvPr>
              <p:cNvSpPr/>
              <p:nvPr/>
            </p:nvSpPr>
            <p:spPr>
              <a:xfrm>
                <a:off x="309153" y="1077187"/>
                <a:ext cx="9834972" cy="162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Symmetrie</a:t>
                </a:r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ist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bezüglich des Ursprungs, denn es gilt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E9D5C20-0B6A-4463-A844-9184CF0EA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1077187"/>
                <a:ext cx="9834972" cy="1628459"/>
              </a:xfrm>
              <a:prstGeom prst="rect">
                <a:avLst/>
              </a:prstGeom>
              <a:blipFill>
                <a:blip r:embed="rId4"/>
                <a:stretch>
                  <a:fillRect l="-558" t="-74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2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466</Words>
  <Application>Microsoft Office PowerPoint</Application>
  <PresentationFormat>Breitbild</PresentationFormat>
  <Paragraphs>71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Cambria Math</vt:lpstr>
      <vt:lpstr>Georgia</vt:lpstr>
      <vt:lpstr>Trebuchet MS</vt:lpstr>
      <vt:lpstr>Wingdings</vt:lpstr>
      <vt:lpstr>Holzart</vt:lpstr>
      <vt:lpstr>Nichtlineare Funktionen  Video 2/6: Hyperbel f(x)=c/x   (Eigenschaften)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2022-11-04T10:50:35Z</dcterms:modified>
</cp:coreProperties>
</file>