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2" r:id="rId4"/>
    <p:sldId id="29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11:03:00.041" v="711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3T11:03:00.041" v="711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modTransition delAnim modAnim">
        <pc:chgData name="Tegischer Lukas" userId="f78daebb-0565-485c-bd0e-1cd035e796ff" providerId="ADAL" clId="{68BA2EB2-21A4-4C39-8113-FC77CFA21940}" dt="2020-05-23T11:03:00.041" v="711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modTransition delAnim modAnim">
        <pc:chgData name="Tegischer Lukas" userId="f78daebb-0565-485c-bd0e-1cd035e796ff" providerId="ADAL" clId="{68BA2EB2-21A4-4C39-8113-FC77CFA21940}" dt="2020-05-23T11:03:00.041" v="711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Transition modAnim">
        <pc:chgData name="Tegischer Lukas" userId="f78daebb-0565-485c-bd0e-1cd035e796ff" providerId="ADAL" clId="{68BA2EB2-21A4-4C39-8113-FC77CFA21940}" dt="2020-05-23T11:03:00.041" v="711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modTransition delAnim modAnim">
        <pc:chgData name="Tegischer Lukas" userId="f78daebb-0565-485c-bd0e-1cd035e796ff" providerId="ADAL" clId="{68BA2EB2-21A4-4C39-8113-FC77CFA21940}" dt="2020-05-23T11:03:00.041" v="711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Transition modAnim">
        <pc:chgData name="Tegischer Lukas" userId="f78daebb-0565-485c-bd0e-1cd035e796ff" providerId="ADAL" clId="{68BA2EB2-21A4-4C39-8113-FC77CFA21940}" dt="2020-05-23T11:03:00.041" v="711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modTransition delAnim modAnim">
        <pc:chgData name="Tegischer Lukas" userId="f78daebb-0565-485c-bd0e-1cd035e796ff" providerId="ADAL" clId="{68BA2EB2-21A4-4C39-8113-FC77CFA21940}" dt="2020-05-23T11:03:00.041" v="711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modTransition delAnim">
        <pc:chgData name="Tegischer Lukas" userId="f78daebb-0565-485c-bd0e-1cd035e796ff" providerId="ADAL" clId="{68BA2EB2-21A4-4C39-8113-FC77CFA21940}" dt="2020-05-23T11:03:00.041" v="711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8FB5B755-E3A9-4514-BC17-CE1D3C45106C}"/>
    <pc:docChg chg="custSel addSld delSld modSld">
      <pc:chgData name="Tegischer Lukas" userId="f78daebb-0565-485c-bd0e-1cd035e796ff" providerId="ADAL" clId="{8FB5B755-E3A9-4514-BC17-CE1D3C45106C}" dt="2020-05-25T18:26:19.161" v="115" actId="20577"/>
      <pc:docMkLst>
        <pc:docMk/>
      </pc:docMkLst>
      <pc:sldChg chg="modSp">
        <pc:chgData name="Tegischer Lukas" userId="f78daebb-0565-485c-bd0e-1cd035e796ff" providerId="ADAL" clId="{8FB5B755-E3A9-4514-BC17-CE1D3C45106C}" dt="2020-05-25T18:25:42.858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FB5B755-E3A9-4514-BC17-CE1D3C45106C}" dt="2020-05-25T18:25:42.858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8FB5B755-E3A9-4514-BC17-CE1D3C45106C}" dt="2020-05-25T18:25:47.995" v="109" actId="478"/>
        <pc:sldMkLst>
          <pc:docMk/>
          <pc:sldMk cId="4068653008" sldId="278"/>
        </pc:sldMkLst>
        <pc:spChg chg="del">
          <ac:chgData name="Tegischer Lukas" userId="f78daebb-0565-485c-bd0e-1cd035e796ff" providerId="ADAL" clId="{8FB5B755-E3A9-4514-BC17-CE1D3C45106C}" dt="2020-05-23T11:04:28.110" v="14" actId="478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8FB5B755-E3A9-4514-BC17-CE1D3C45106C}" dt="2020-05-25T18:25:47.995" v="109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FB5B755-E3A9-4514-BC17-CE1D3C45106C}" dt="2020-05-25T18:25:47.995" v="109" actId="478"/>
          <ac:spMkLst>
            <pc:docMk/>
            <pc:sldMk cId="4068653008" sldId="278"/>
            <ac:spMk id="4" creationId="{81C51238-C5BF-41A4-8A8A-CF6235A470CF}"/>
          </ac:spMkLst>
        </pc:spChg>
        <pc:spChg chg="del">
          <ac:chgData name="Tegischer Lukas" userId="f78daebb-0565-485c-bd0e-1cd035e796ff" providerId="ADAL" clId="{8FB5B755-E3A9-4514-BC17-CE1D3C45106C}" dt="2020-05-23T11:04:30.516" v="15" actId="478"/>
          <ac:spMkLst>
            <pc:docMk/>
            <pc:sldMk cId="4068653008" sldId="278"/>
            <ac:spMk id="4" creationId="{F7F136DA-982B-4DD2-9FB3-0B1DFE21D11A}"/>
          </ac:spMkLst>
        </pc:spChg>
        <pc:spChg chg="add mod">
          <ac:chgData name="Tegischer Lukas" userId="f78daebb-0565-485c-bd0e-1cd035e796ff" providerId="ADAL" clId="{8FB5B755-E3A9-4514-BC17-CE1D3C45106C}" dt="2020-05-25T18:25:46.603" v="108" actId="20577"/>
          <ac:spMkLst>
            <pc:docMk/>
            <pc:sldMk cId="4068653008" sldId="278"/>
            <ac:spMk id="5" creationId="{1C8F4660-A0BC-49DA-AD39-FF1E3DA54AC9}"/>
          </ac:spMkLst>
        </pc:spChg>
        <pc:spChg chg="del">
          <ac:chgData name="Tegischer Lukas" userId="f78daebb-0565-485c-bd0e-1cd035e796ff" providerId="ADAL" clId="{8FB5B755-E3A9-4514-BC17-CE1D3C45106C}" dt="2020-05-23T11:04:30.516" v="15" actId="478"/>
          <ac:spMkLst>
            <pc:docMk/>
            <pc:sldMk cId="4068653008" sldId="278"/>
            <ac:spMk id="6" creationId="{D0B9EB14-38CF-41AE-BFB4-2C549F5A4A18}"/>
          </ac:spMkLst>
        </pc:spChg>
        <pc:spChg chg="add mod">
          <ac:chgData name="Tegischer Lukas" userId="f78daebb-0565-485c-bd0e-1cd035e796ff" providerId="ADAL" clId="{8FB5B755-E3A9-4514-BC17-CE1D3C45106C}" dt="2020-05-23T11:06:08.964" v="53" actId="1076"/>
          <ac:spMkLst>
            <pc:docMk/>
            <pc:sldMk cId="4068653008" sldId="278"/>
            <ac:spMk id="7" creationId="{2C109DED-3366-4F58-B9A7-68189A3789F8}"/>
          </ac:spMkLst>
        </pc:spChg>
        <pc:spChg chg="del">
          <ac:chgData name="Tegischer Lukas" userId="f78daebb-0565-485c-bd0e-1cd035e796ff" providerId="ADAL" clId="{8FB5B755-E3A9-4514-BC17-CE1D3C45106C}" dt="2020-05-23T11:04:30.516" v="15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8FB5B755-E3A9-4514-BC17-CE1D3C45106C}" dt="2020-05-23T11:04:30.516" v="15" actId="478"/>
          <ac:spMkLst>
            <pc:docMk/>
            <pc:sldMk cId="4068653008" sldId="278"/>
            <ac:spMk id="12" creationId="{601A9FA8-ACDA-4F1D-B47F-60C54ABDBAF9}"/>
          </ac:spMkLst>
        </pc:spChg>
        <pc:graphicFrameChg chg="add mod modGraphic">
          <ac:chgData name="Tegischer Lukas" userId="f78daebb-0565-485c-bd0e-1cd035e796ff" providerId="ADAL" clId="{8FB5B755-E3A9-4514-BC17-CE1D3C45106C}" dt="2020-05-23T11:06:20.564" v="58" actId="1076"/>
          <ac:graphicFrameMkLst>
            <pc:docMk/>
            <pc:sldMk cId="4068653008" sldId="278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8FB5B755-E3A9-4514-BC17-CE1D3C45106C}" dt="2020-05-23T11:05:39.621" v="43" actId="1076"/>
          <ac:picMkLst>
            <pc:docMk/>
            <pc:sldMk cId="4068653008" sldId="278"/>
            <ac:picMk id="13" creationId="{CAADFF0F-7FEF-43C9-901F-906EEC3EE2FF}"/>
          </ac:picMkLst>
        </pc:picChg>
      </pc:sldChg>
      <pc:sldChg chg="delSp modSp">
        <pc:chgData name="Tegischer Lukas" userId="f78daebb-0565-485c-bd0e-1cd035e796ff" providerId="ADAL" clId="{8FB5B755-E3A9-4514-BC17-CE1D3C45106C}" dt="2020-05-25T18:26:19.161" v="11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FB5B755-E3A9-4514-BC17-CE1D3C45106C}" dt="2020-05-25T18:26:19.161" v="115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8FB5B755-E3A9-4514-BC17-CE1D3C45106C}" dt="2020-05-23T11:08:05.205" v="89" actId="478"/>
          <ac:spMkLst>
            <pc:docMk/>
            <pc:sldMk cId="3932101437" sldId="291"/>
            <ac:spMk id="3" creationId="{7F6B21D6-1E80-4453-8E7D-7069E055C375}"/>
          </ac:spMkLst>
        </pc:spChg>
        <pc:spChg chg="del mod">
          <ac:chgData name="Tegischer Lukas" userId="f78daebb-0565-485c-bd0e-1cd035e796ff" providerId="ADAL" clId="{8FB5B755-E3A9-4514-BC17-CE1D3C45106C}" dt="2020-05-23T11:08:12.620" v="91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addSp delSp modSp add modTransition">
        <pc:chgData name="Tegischer Lukas" userId="f78daebb-0565-485c-bd0e-1cd035e796ff" providerId="ADAL" clId="{8FB5B755-E3A9-4514-BC17-CE1D3C45106C}" dt="2020-05-25T18:25:55.074" v="111" actId="478"/>
        <pc:sldMkLst>
          <pc:docMk/>
          <pc:sldMk cId="935673909" sldId="292"/>
        </pc:sldMkLst>
        <pc:spChg chg="add mod">
          <ac:chgData name="Tegischer Lukas" userId="f78daebb-0565-485c-bd0e-1cd035e796ff" providerId="ADAL" clId="{8FB5B755-E3A9-4514-BC17-CE1D3C45106C}" dt="2020-05-25T18:25:51.751" v="110" actId="20577"/>
          <ac:spMkLst>
            <pc:docMk/>
            <pc:sldMk cId="935673909" sldId="292"/>
            <ac:spMk id="2" creationId="{E42C6BBB-17B8-4F1E-BC42-B2F48C0C2C76}"/>
          </ac:spMkLst>
        </pc:spChg>
        <pc:spChg chg="del">
          <ac:chgData name="Tegischer Lukas" userId="f78daebb-0565-485c-bd0e-1cd035e796ff" providerId="ADAL" clId="{8FB5B755-E3A9-4514-BC17-CE1D3C45106C}" dt="2020-05-25T18:25:55.074" v="111" actId="478"/>
          <ac:spMkLst>
            <pc:docMk/>
            <pc:sldMk cId="935673909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8FB5B755-E3A9-4514-BC17-CE1D3C45106C}" dt="2020-05-23T11:06:30.636" v="61" actId="478"/>
          <ac:spMkLst>
            <pc:docMk/>
            <pc:sldMk cId="935673909" sldId="292"/>
            <ac:spMk id="5" creationId="{1C8F4660-A0BC-49DA-AD39-FF1E3DA54AC9}"/>
          </ac:spMkLst>
        </pc:spChg>
        <pc:spChg chg="add mod">
          <ac:chgData name="Tegischer Lukas" userId="f78daebb-0565-485c-bd0e-1cd035e796ff" providerId="ADAL" clId="{8FB5B755-E3A9-4514-BC17-CE1D3C45106C}" dt="2020-05-25T18:25:55.074" v="111" actId="478"/>
          <ac:spMkLst>
            <pc:docMk/>
            <pc:sldMk cId="935673909" sldId="292"/>
            <ac:spMk id="5" creationId="{1DD5CC98-D660-495C-A225-4C14F6972B4E}"/>
          </ac:spMkLst>
        </pc:spChg>
        <pc:spChg chg="del">
          <ac:chgData name="Tegischer Lukas" userId="f78daebb-0565-485c-bd0e-1cd035e796ff" providerId="ADAL" clId="{8FB5B755-E3A9-4514-BC17-CE1D3C45106C}" dt="2020-05-23T11:06:28.957" v="60" actId="478"/>
          <ac:spMkLst>
            <pc:docMk/>
            <pc:sldMk cId="935673909" sldId="292"/>
            <ac:spMk id="7" creationId="{2C109DED-3366-4F58-B9A7-68189A3789F8}"/>
          </ac:spMkLst>
        </pc:spChg>
        <pc:graphicFrameChg chg="del">
          <ac:chgData name="Tegischer Lukas" userId="f78daebb-0565-485c-bd0e-1cd035e796ff" providerId="ADAL" clId="{8FB5B755-E3A9-4514-BC17-CE1D3C45106C}" dt="2020-05-23T11:06:28.957" v="60" actId="478"/>
          <ac:graphicFrameMkLst>
            <pc:docMk/>
            <pc:sldMk cId="935673909" sldId="292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8FB5B755-E3A9-4514-BC17-CE1D3C45106C}" dt="2020-05-23T11:07:02.125" v="69" actId="1076"/>
          <ac:picMkLst>
            <pc:docMk/>
            <pc:sldMk cId="935673909" sldId="292"/>
            <ac:picMk id="9" creationId="{CDAA05DE-E5AC-4530-882A-B175C27D4022}"/>
          </ac:picMkLst>
        </pc:picChg>
        <pc:picChg chg="del">
          <ac:chgData name="Tegischer Lukas" userId="f78daebb-0565-485c-bd0e-1cd035e796ff" providerId="ADAL" clId="{8FB5B755-E3A9-4514-BC17-CE1D3C45106C}" dt="2020-05-23T11:06:28.957" v="60" actId="478"/>
          <ac:picMkLst>
            <pc:docMk/>
            <pc:sldMk cId="935673909" sldId="292"/>
            <ac:picMk id="13" creationId="{CAADFF0F-7FEF-43C9-901F-906EEC3EE2FF}"/>
          </ac:picMkLst>
        </pc:picChg>
      </pc:sldChg>
      <pc:sldChg chg="del">
        <pc:chgData name="Tegischer Lukas" userId="f78daebb-0565-485c-bd0e-1cd035e796ff" providerId="ADAL" clId="{8FB5B755-E3A9-4514-BC17-CE1D3C45106C}" dt="2020-05-23T11:04:39.970" v="24" actId="2696"/>
        <pc:sldMkLst>
          <pc:docMk/>
          <pc:sldMk cId="3291215939" sldId="293"/>
        </pc:sldMkLst>
      </pc:sldChg>
      <pc:sldChg chg="addSp delSp modSp add modTransition">
        <pc:chgData name="Tegischer Lukas" userId="f78daebb-0565-485c-bd0e-1cd035e796ff" providerId="ADAL" clId="{8FB5B755-E3A9-4514-BC17-CE1D3C45106C}" dt="2020-05-25T18:26:00.010" v="113" actId="478"/>
        <pc:sldMkLst>
          <pc:docMk/>
          <pc:sldMk cId="3800962605" sldId="293"/>
        </pc:sldMkLst>
        <pc:spChg chg="del mod">
          <ac:chgData name="Tegischer Lukas" userId="f78daebb-0565-485c-bd0e-1cd035e796ff" providerId="ADAL" clId="{8FB5B755-E3A9-4514-BC17-CE1D3C45106C}" dt="2020-05-23T11:07:08.230" v="72" actId="478"/>
          <ac:spMkLst>
            <pc:docMk/>
            <pc:sldMk cId="3800962605" sldId="293"/>
            <ac:spMk id="2" creationId="{E42C6BBB-17B8-4F1E-BC42-B2F48C0C2C76}"/>
          </ac:spMkLst>
        </pc:spChg>
        <pc:spChg chg="del">
          <ac:chgData name="Tegischer Lukas" userId="f78daebb-0565-485c-bd0e-1cd035e796ff" providerId="ADAL" clId="{8FB5B755-E3A9-4514-BC17-CE1D3C45106C}" dt="2020-05-25T18:26:00.010" v="113" actId="478"/>
          <ac:spMkLst>
            <pc:docMk/>
            <pc:sldMk cId="3800962605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FB5B755-E3A9-4514-BC17-CE1D3C45106C}" dt="2020-05-25T18:25:58.234" v="112" actId="6549"/>
          <ac:spMkLst>
            <pc:docMk/>
            <pc:sldMk cId="3800962605" sldId="293"/>
            <ac:spMk id="4" creationId="{793A498A-9FCB-4462-AE2B-A75D6274D025}"/>
          </ac:spMkLst>
        </pc:spChg>
        <pc:spChg chg="add mod">
          <ac:chgData name="Tegischer Lukas" userId="f78daebb-0565-485c-bd0e-1cd035e796ff" providerId="ADAL" clId="{8FB5B755-E3A9-4514-BC17-CE1D3C45106C}" dt="2020-05-23T11:07:43.117" v="80" actId="1076"/>
          <ac:spMkLst>
            <pc:docMk/>
            <pc:sldMk cId="3800962605" sldId="293"/>
            <ac:spMk id="5" creationId="{44BB3DB3-22FE-4E72-8E03-79E4D817197D}"/>
          </ac:spMkLst>
        </pc:spChg>
        <pc:spChg chg="add mod">
          <ac:chgData name="Tegischer Lukas" userId="f78daebb-0565-485c-bd0e-1cd035e796ff" providerId="ADAL" clId="{8FB5B755-E3A9-4514-BC17-CE1D3C45106C}" dt="2020-05-25T18:26:00.010" v="113" actId="478"/>
          <ac:spMkLst>
            <pc:docMk/>
            <pc:sldMk cId="3800962605" sldId="293"/>
            <ac:spMk id="6" creationId="{0BDB0201-EA73-431F-BDC3-20D253C65E4A}"/>
          </ac:spMkLst>
        </pc:spChg>
        <pc:picChg chg="del">
          <ac:chgData name="Tegischer Lukas" userId="f78daebb-0565-485c-bd0e-1cd035e796ff" providerId="ADAL" clId="{8FB5B755-E3A9-4514-BC17-CE1D3C45106C}" dt="2020-05-23T11:07:08.668" v="73" actId="478"/>
          <ac:picMkLst>
            <pc:docMk/>
            <pc:sldMk cId="3800962605" sldId="293"/>
            <ac:picMk id="9" creationId="{CDAA05DE-E5AC-4530-882A-B175C27D4022}"/>
          </ac:picMkLst>
        </pc:picChg>
      </pc:sldChg>
      <pc:sldChg chg="del">
        <pc:chgData name="Tegischer Lukas" userId="f78daebb-0565-485c-bd0e-1cd035e796ff" providerId="ADAL" clId="{8FB5B755-E3A9-4514-BC17-CE1D3C45106C}" dt="2020-05-23T11:04:36.558" v="1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8FB5B755-E3A9-4514-BC17-CE1D3C45106C}" dt="2020-05-23T11:04:36.824" v="1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8FB5B755-E3A9-4514-BC17-CE1D3C45106C}" dt="2020-05-23T11:04:37.594" v="18" actId="2696"/>
        <pc:sldMkLst>
          <pc:docMk/>
          <pc:sldMk cId="315563444" sldId="296"/>
        </pc:sldMkLst>
      </pc:sldChg>
      <pc:sldChg chg="del">
        <pc:chgData name="Tegischer Lukas" userId="f78daebb-0565-485c-bd0e-1cd035e796ff" providerId="ADAL" clId="{8FB5B755-E3A9-4514-BC17-CE1D3C45106C}" dt="2020-05-23T11:04:38.257" v="19" actId="2696"/>
        <pc:sldMkLst>
          <pc:docMk/>
          <pc:sldMk cId="841029462" sldId="297"/>
        </pc:sldMkLst>
      </pc:sldChg>
      <pc:sldChg chg="del">
        <pc:chgData name="Tegischer Lukas" userId="f78daebb-0565-485c-bd0e-1cd035e796ff" providerId="ADAL" clId="{8FB5B755-E3A9-4514-BC17-CE1D3C45106C}" dt="2020-05-23T11:04:38.832" v="20" actId="2696"/>
        <pc:sldMkLst>
          <pc:docMk/>
          <pc:sldMk cId="2686993821" sldId="298"/>
        </pc:sldMkLst>
      </pc:sldChg>
      <pc:sldChg chg="del">
        <pc:chgData name="Tegischer Lukas" userId="f78daebb-0565-485c-bd0e-1cd035e796ff" providerId="ADAL" clId="{8FB5B755-E3A9-4514-BC17-CE1D3C45106C}" dt="2020-05-23T11:04:38.994" v="21" actId="2696"/>
        <pc:sldMkLst>
          <pc:docMk/>
          <pc:sldMk cId="3685411948" sldId="299"/>
        </pc:sldMkLst>
      </pc:sldChg>
      <pc:sldChg chg="del">
        <pc:chgData name="Tegischer Lukas" userId="f78daebb-0565-485c-bd0e-1cd035e796ff" providerId="ADAL" clId="{8FB5B755-E3A9-4514-BC17-CE1D3C45106C}" dt="2020-05-23T11:04:39.538" v="22" actId="2696"/>
        <pc:sldMkLst>
          <pc:docMk/>
          <pc:sldMk cId="4028912337" sldId="300"/>
        </pc:sldMkLst>
      </pc:sldChg>
      <pc:sldChg chg="del">
        <pc:chgData name="Tegischer Lukas" userId="f78daebb-0565-485c-bd0e-1cd035e796ff" providerId="ADAL" clId="{8FB5B755-E3A9-4514-BC17-CE1D3C45106C}" dt="2020-05-23T11:04:39.878" v="23" actId="2696"/>
        <pc:sldMkLst>
          <pc:docMk/>
          <pc:sldMk cId="3816203970" sldId="30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AA035D8-CBB6-4295-AB09-E30736046EB6}"/>
    <pc:docChg chg="custSel delSld modSld">
      <pc:chgData name="Tegischer Lukas" userId="f78daebb-0565-485c-bd0e-1cd035e796ff" providerId="ADAL" clId="{CAA035D8-CBB6-4295-AB09-E30736046EB6}" dt="2022-11-04T10:50:56.529" v="6" actId="478"/>
      <pc:docMkLst>
        <pc:docMk/>
      </pc:docMkLst>
      <pc:sldChg chg="delSp mod">
        <pc:chgData name="Tegischer Lukas" userId="f78daebb-0565-485c-bd0e-1cd035e796ff" providerId="ADAL" clId="{CAA035D8-CBB6-4295-AB09-E30736046EB6}" dt="2022-11-04T10:50:48.24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AA035D8-CBB6-4295-AB09-E30736046EB6}" dt="2022-11-04T10:50:48.24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CAA035D8-CBB6-4295-AB09-E30736046EB6}" dt="2022-11-04T10:50:50.308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CAA035D8-CBB6-4295-AB09-E30736046EB6}" dt="2022-11-04T10:50:50.308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CAA035D8-CBB6-4295-AB09-E30736046EB6}" dt="2022-11-04T10:50:55.238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AA035D8-CBB6-4295-AB09-E30736046EB6}" dt="2022-11-04T10:50:52.266" v="3" actId="478"/>
        <pc:sldMkLst>
          <pc:docMk/>
          <pc:sldMk cId="935673909" sldId="292"/>
        </pc:sldMkLst>
        <pc:spChg chg="del">
          <ac:chgData name="Tegischer Lukas" userId="f78daebb-0565-485c-bd0e-1cd035e796ff" providerId="ADAL" clId="{CAA035D8-CBB6-4295-AB09-E30736046EB6}" dt="2022-11-04T10:50:52.266" v="3" actId="478"/>
          <ac:spMkLst>
            <pc:docMk/>
            <pc:sldMk cId="935673909" sldId="292"/>
            <ac:spMk id="5" creationId="{1DD5CC98-D660-495C-A225-4C14F6972B4E}"/>
          </ac:spMkLst>
        </pc:spChg>
        <pc:picChg chg="del">
          <ac:chgData name="Tegischer Lukas" userId="f78daebb-0565-485c-bd0e-1cd035e796ff" providerId="ADAL" clId="{CAA035D8-CBB6-4295-AB09-E30736046EB6}" dt="2022-11-04T10:50:51.260" v="2" actId="478"/>
          <ac:picMkLst>
            <pc:docMk/>
            <pc:sldMk cId="935673909" sldId="29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AA035D8-CBB6-4295-AB09-E30736046EB6}" dt="2022-11-04T10:50:56.529" v="6" actId="478"/>
        <pc:sldMkLst>
          <pc:docMk/>
          <pc:sldMk cId="3800962605" sldId="293"/>
        </pc:sldMkLst>
        <pc:spChg chg="del">
          <ac:chgData name="Tegischer Lukas" userId="f78daebb-0565-485c-bd0e-1cd035e796ff" providerId="ADAL" clId="{CAA035D8-CBB6-4295-AB09-E30736046EB6}" dt="2022-11-04T10:50:56.529" v="6" actId="478"/>
          <ac:spMkLst>
            <pc:docMk/>
            <pc:sldMk cId="3800962605" sldId="293"/>
            <ac:spMk id="6" creationId="{0BDB0201-EA73-431F-BDC3-20D253C65E4A}"/>
          </ac:spMkLst>
        </pc:spChg>
        <pc:picChg chg="del">
          <ac:chgData name="Tegischer Lukas" userId="f78daebb-0565-485c-bd0e-1cd035e796ff" providerId="ADAL" clId="{CAA035D8-CBB6-4295-AB09-E30736046EB6}" dt="2022-11-04T10:50:53.319" v="4" actId="478"/>
          <ac:picMkLst>
            <pc:docMk/>
            <pc:sldMk cId="3800962605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Nichtlineare Funktionen</a:t>
                </a:r>
                <a:br>
                  <a:rPr lang="de-AT" sz="44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Video 2</a:t>
                </a:r>
                <a:r>
                  <a:rPr lang="de-AT" sz="2800" b="1" cap="non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</a:t>
                </a:r>
                <a: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/6: Funktionen vom Typ </a:t>
                </a:r>
                <a14:m>
                  <m:oMath xmlns:m="http://schemas.openxmlformats.org/officeDocument/2006/math"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𝒄</m:t>
                        </m:r>
                      </m:num>
                      <m:den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de-AT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--- </a:t>
                </a:r>
                <a:r>
                  <a:rPr lang="de-AT" sz="28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BEISPIELE</a:t>
                </a: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C8F4660-A0BC-49DA-AD39-FF1E3DA54AC9}"/>
              </a:ext>
            </a:extLst>
          </p:cNvPr>
          <p:cNvSpPr/>
          <p:nvPr/>
        </p:nvSpPr>
        <p:spPr>
          <a:xfrm>
            <a:off x="203574" y="564085"/>
            <a:ext cx="1121690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Erstelle zuerst eine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Wertetabelle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(im Kopf) für die gegebenen Stellen.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/>
              <p:nvPr/>
            </p:nvSpPr>
            <p:spPr>
              <a:xfrm>
                <a:off x="3117568" y="989620"/>
                <a:ext cx="1457835" cy="78489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C109DED-3366-4F58-B9A7-68189A3789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568" y="989620"/>
                <a:ext cx="1457835" cy="784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82F0515-9F91-4374-9560-C75508BDE8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8336675"/>
                  </p:ext>
                </p:extLst>
              </p:nvPr>
            </p:nvGraphicFramePr>
            <p:xfrm>
              <a:off x="695325" y="2059781"/>
              <a:ext cx="1962149" cy="35236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47700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14449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2928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-0,5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0,5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82F0515-9F91-4374-9560-C75508BDE8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8336675"/>
                  </p:ext>
                </p:extLst>
              </p:nvPr>
            </p:nvGraphicFramePr>
            <p:xfrm>
              <a:off x="695325" y="2059781"/>
              <a:ext cx="1962149" cy="35236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47700">
                      <a:extLst>
                        <a:ext uri="{9D8B030D-6E8A-4147-A177-3AD203B41FA5}">
                          <a16:colId xmlns:a16="http://schemas.microsoft.com/office/drawing/2014/main" val="2808171558"/>
                        </a:ext>
                      </a:extLst>
                    </a:gridCol>
                    <a:gridCol w="1314449">
                      <a:extLst>
                        <a:ext uri="{9D8B030D-6E8A-4147-A177-3AD203B41FA5}">
                          <a16:colId xmlns:a16="http://schemas.microsoft.com/office/drawing/2014/main" val="3129326445"/>
                        </a:ext>
                      </a:extLst>
                    </a:gridCol>
                  </a:tblGrid>
                  <a:tr h="29349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943" t="-2083" r="-208491" b="-1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537" t="-2083" r="-2315" b="-11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233700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560778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0509656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580102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-0,5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80236650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0,5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3833122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57559207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18462638"/>
                      </a:ext>
                    </a:extLst>
                  </a:tr>
                  <a:tr h="403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55458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CAADFF0F-7FEF-43C9-901F-906EEC3EE2FF}"/>
              </a:ext>
            </a:extLst>
          </p:cNvPr>
          <p:cNvPicPr/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012" b="1926"/>
          <a:stretch/>
        </p:blipFill>
        <p:spPr bwMode="auto">
          <a:xfrm>
            <a:off x="6096000" y="1507331"/>
            <a:ext cx="4855845" cy="44799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C51238-C5BF-41A4-8A8A-CF6235A47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42C6BBB-17B8-4F1E-BC42-B2F48C0C2C76}"/>
                  </a:ext>
                </a:extLst>
              </p:cNvPr>
              <p:cNvSpPr/>
              <p:nvPr/>
            </p:nvSpPr>
            <p:spPr>
              <a:xfrm>
                <a:off x="203574" y="596980"/>
                <a:ext cx="10731126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die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Definitionsmenge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gegebenen Funktion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42C6BBB-17B8-4F1E-BC42-B2F48C0C2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596980"/>
                <a:ext cx="10731126" cy="488916"/>
              </a:xfrm>
              <a:prstGeom prst="rect">
                <a:avLst/>
              </a:prstGeom>
              <a:blipFill>
                <a:blip r:embed="rId3"/>
                <a:stretch>
                  <a:fillRect l="-454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CDAA05DE-E5AC-4530-882A-B175C27D4022}"/>
              </a:ext>
            </a:extLst>
          </p:cNvPr>
          <p:cNvPicPr/>
          <p:nvPr/>
        </p:nvPicPr>
        <p:blipFill rotWithShape="1">
          <a:blip r:embed="rId4"/>
          <a:srcRect l="43510" b="7279"/>
          <a:stretch/>
        </p:blipFill>
        <p:spPr bwMode="auto">
          <a:xfrm>
            <a:off x="3965098" y="1667827"/>
            <a:ext cx="4261803" cy="40471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567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93A498A-9FCB-4462-AE2B-A75D6274D025}"/>
              </a:ext>
            </a:extLst>
          </p:cNvPr>
          <p:cNvSpPr/>
          <p:nvPr/>
        </p:nvSpPr>
        <p:spPr>
          <a:xfrm>
            <a:off x="203573" y="561999"/>
            <a:ext cx="900710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Zeige, dass die gegebene Funktion punktsymmetrisch ist.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4BB3DB3-22FE-4E72-8E03-79E4D817197D}"/>
                  </a:ext>
                </a:extLst>
              </p:cNvPr>
              <p:cNvSpPr/>
              <p:nvPr/>
            </p:nvSpPr>
            <p:spPr>
              <a:xfrm>
                <a:off x="2578046" y="1055454"/>
                <a:ext cx="1606657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4BB3DB3-22FE-4E72-8E03-79E4D81719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046" y="1055454"/>
                <a:ext cx="1606657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6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105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Nichtlineare Funktionen  Video 2+/6: Funktionen vom Typ f(x)=c/x --- BEISPIELE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2022-11-04T10:50:57Z</dcterms:modified>
</cp:coreProperties>
</file>