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6" r:id="rId2"/>
    <p:sldId id="278" r:id="rId3"/>
    <p:sldId id="295" r:id="rId4"/>
    <p:sldId id="296" r:id="rId5"/>
    <p:sldId id="298" r:id="rId6"/>
    <p:sldId id="300" r:id="rId7"/>
    <p:sldId id="299" r:id="rId8"/>
    <p:sldId id="301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D8191E02-C773-4339-9F45-8C9188AAF29E}"/>
    <pc:docChg chg="custSel modSld">
      <pc:chgData name="Tegischer Lukas" userId="f78daebb-0565-485c-bd0e-1cd035e796ff" providerId="ADAL" clId="{D8191E02-C773-4339-9F45-8C9188AAF29E}" dt="2021-01-28T21:16:22.876" v="136" actId="1076"/>
      <pc:docMkLst>
        <pc:docMk/>
      </pc:docMkLst>
      <pc:sldChg chg="modSp">
        <pc:chgData name="Tegischer Lukas" userId="f78daebb-0565-485c-bd0e-1cd035e796ff" providerId="ADAL" clId="{D8191E02-C773-4339-9F45-8C9188AAF29E}" dt="2021-01-28T21:11:23.039" v="33" actId="404"/>
        <pc:sldMkLst>
          <pc:docMk/>
          <pc:sldMk cId="336392357" sldId="256"/>
        </pc:sldMkLst>
        <pc:spChg chg="mod">
          <ac:chgData name="Tegischer Lukas" userId="f78daebb-0565-485c-bd0e-1cd035e796ff" providerId="ADAL" clId="{D8191E02-C773-4339-9F45-8C9188AAF29E}" dt="2021-01-28T21:11:23.039" v="33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3:10.251" v="94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8191E02-C773-4339-9F45-8C9188AAF29E}" dt="2021-01-28T21:13:08.046" v="93" actId="1076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2:12.141" v="77" actId="478"/>
          <ac:spMkLst>
            <pc:docMk/>
            <pc:sldMk cId="4068653008" sldId="278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3:06.349" v="92" actId="1076"/>
          <ac:spMkLst>
            <pc:docMk/>
            <pc:sldMk cId="4068653008" sldId="278"/>
            <ac:spMk id="4" creationId="{2F197079-5C2D-46E6-A2F4-9DC7CB7724D0}"/>
          </ac:spMkLst>
        </pc:spChg>
        <pc:spChg chg="add mod">
          <ac:chgData name="Tegischer Lukas" userId="f78daebb-0565-485c-bd0e-1cd035e796ff" providerId="ADAL" clId="{D8191E02-C773-4339-9F45-8C9188AAF29E}" dt="2021-01-28T21:13:10.251" v="94" actId="1076"/>
          <ac:spMkLst>
            <pc:docMk/>
            <pc:sldMk cId="4068653008" sldId="278"/>
            <ac:spMk id="5" creationId="{A7384EFD-B22A-4B64-9549-ADD68F8143BE}"/>
          </ac:spMkLst>
        </pc:spChg>
      </pc:sldChg>
      <pc:sldChg chg="addSp delSp modSp delAnim">
        <pc:chgData name="Tegischer Lukas" userId="f78daebb-0565-485c-bd0e-1cd035e796ff" providerId="ADAL" clId="{D8191E02-C773-4339-9F45-8C9188AAF29E}" dt="2021-01-28T21:16:22.876" v="136" actId="1076"/>
        <pc:sldMkLst>
          <pc:docMk/>
          <pc:sldMk cId="442268101" sldId="295"/>
        </pc:sldMkLst>
        <pc:spChg chg="mod">
          <ac:chgData name="Tegischer Lukas" userId="f78daebb-0565-485c-bd0e-1cd035e796ff" providerId="ADAL" clId="{D8191E02-C773-4339-9F45-8C9188AAF29E}" dt="2021-01-28T21:16:04.964" v="129" actId="20577"/>
          <ac:spMkLst>
            <pc:docMk/>
            <pc:sldMk cId="442268101" sldId="295"/>
            <ac:spMk id="2" creationId="{00000000-0000-0000-0000-000000000000}"/>
          </ac:spMkLst>
        </pc:spChg>
        <pc:spChg chg="del">
          <ac:chgData name="Tegischer Lukas" userId="f78daebb-0565-485c-bd0e-1cd035e796ff" providerId="ADAL" clId="{D8191E02-C773-4339-9F45-8C9188AAF29E}" dt="2021-01-28T21:15:40.702" v="95" actId="478"/>
          <ac:spMkLst>
            <pc:docMk/>
            <pc:sldMk cId="442268101" sldId="295"/>
            <ac:spMk id="3" creationId="{AC5C7D7C-9503-43C5-9CDE-B1400118B00B}"/>
          </ac:spMkLst>
        </pc:spChg>
        <pc:spChg chg="add mod">
          <ac:chgData name="Tegischer Lukas" userId="f78daebb-0565-485c-bd0e-1cd035e796ff" providerId="ADAL" clId="{D8191E02-C773-4339-9F45-8C9188AAF29E}" dt="2021-01-28T21:16:22.876" v="136" actId="1076"/>
          <ac:spMkLst>
            <pc:docMk/>
            <pc:sldMk cId="442268101" sldId="295"/>
            <ac:spMk id="4" creationId="{1784B78D-A0CB-4E9E-B187-A6A02F122142}"/>
          </ac:spMkLst>
        </pc:spChg>
        <pc:picChg chg="del">
          <ac:chgData name="Tegischer Lukas" userId="f78daebb-0565-485c-bd0e-1cd035e796ff" providerId="ADAL" clId="{D8191E02-C773-4339-9F45-8C9188AAF29E}" dt="2021-01-28T21:15:41.207" v="96" actId="478"/>
          <ac:picMkLst>
            <pc:docMk/>
            <pc:sldMk cId="442268101" sldId="295"/>
            <ac:picMk id="5" creationId="{4C452FDE-94F3-4F2F-A8C7-1526CC4A48C5}"/>
          </ac:picMkLst>
        </pc:picChg>
      </pc:sldChg>
    </pc:docChg>
  </pc:docChgLst>
  <pc:docChgLst>
    <pc:chgData name="Tegischer Lukas" userId="f78daebb-0565-485c-bd0e-1cd035e796ff" providerId="ADAL" clId="{F4E85219-7A68-47E6-8085-E56DFA8C58D1}"/>
    <pc:docChg chg="custSel addSld delSld modSld">
      <pc:chgData name="Tegischer Lukas" userId="f78daebb-0565-485c-bd0e-1cd035e796ff" providerId="ADAL" clId="{F4E85219-7A68-47E6-8085-E56DFA8C58D1}" dt="2021-02-10T19:27:22.256" v="873"/>
      <pc:docMkLst>
        <pc:docMk/>
      </pc:docMkLst>
      <pc:sldChg chg="modSp mod">
        <pc:chgData name="Tegischer Lukas" userId="f78daebb-0565-485c-bd0e-1cd035e796ff" providerId="ADAL" clId="{F4E85219-7A68-47E6-8085-E56DFA8C58D1}" dt="2021-02-10T19:01:53.375" v="68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F4E85219-7A68-47E6-8085-E56DFA8C58D1}" dt="2021-02-10T19:01:53.375" v="68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05:14.819" v="149"/>
        <pc:sldMkLst>
          <pc:docMk/>
          <pc:sldMk cId="4068653008" sldId="278"/>
        </pc:sldMkLst>
        <pc:spChg chg="del mod">
          <ac:chgData name="Tegischer Lukas" userId="f78daebb-0565-485c-bd0e-1cd035e796ff" providerId="ADAL" clId="{F4E85219-7A68-47E6-8085-E56DFA8C58D1}" dt="2021-02-10T19:03:15.852" v="107" actId="478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03:16.806" v="108" actId="478"/>
          <ac:spMkLst>
            <pc:docMk/>
            <pc:sldMk cId="4068653008" sldId="278"/>
            <ac:spMk id="3" creationId="{6CBC87D7-CF78-4724-9D34-5E113EFC8B82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4" creationId="{DF0A4943-47D8-4BFF-9F81-A8F0BFC53E39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5" creationId="{AF737A8E-D5E2-4494-BF6B-670DD2F2E0EF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6" creationId="{7DF63945-094E-4001-A211-E59FE4B7E4D1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7" creationId="{510359B3-0581-448C-BE6F-20386EC88CEC}"/>
          </ac:spMkLst>
        </pc:spChg>
        <pc:spChg chg="add mod">
          <ac:chgData name="Tegischer Lukas" userId="f78daebb-0565-485c-bd0e-1cd035e796ff" providerId="ADAL" clId="{F4E85219-7A68-47E6-8085-E56DFA8C58D1}" dt="2021-02-10T19:04:52.264" v="144" actId="1076"/>
          <ac:spMkLst>
            <pc:docMk/>
            <pc:sldMk cId="4068653008" sldId="278"/>
            <ac:spMk id="8" creationId="{FFB85077-460E-427E-9244-4A253557E914}"/>
          </ac:spMkLst>
        </pc:spChg>
        <pc:spChg chg="add mod">
          <ac:chgData name="Tegischer Lukas" userId="f78daebb-0565-485c-bd0e-1cd035e796ff" providerId="ADAL" clId="{F4E85219-7A68-47E6-8085-E56DFA8C58D1}" dt="2021-02-10T19:04:36.515" v="143" actId="20577"/>
          <ac:spMkLst>
            <pc:docMk/>
            <pc:sldMk cId="4068653008" sldId="278"/>
            <ac:spMk id="10" creationId="{E9946297-1156-43E3-912E-7615F0583536}"/>
          </ac:spMkLst>
        </pc:spChg>
      </pc:sldChg>
      <pc:sldChg chg="modSp">
        <pc:chgData name="Tegischer Lukas" userId="f78daebb-0565-485c-bd0e-1cd035e796ff" providerId="ADAL" clId="{F4E85219-7A68-47E6-8085-E56DFA8C58D1}" dt="2021-02-10T19:24:37.614" v="80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F4E85219-7A68-47E6-8085-E56DFA8C58D1}" dt="2021-02-10T19:24:37.614" v="808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08:16.995" v="287"/>
        <pc:sldMkLst>
          <pc:docMk/>
          <pc:sldMk cId="442268101" sldId="295"/>
        </pc:sldMkLst>
        <pc:spChg chg="add mod">
          <ac:chgData name="Tegischer Lukas" userId="f78daebb-0565-485c-bd0e-1cd035e796ff" providerId="ADAL" clId="{F4E85219-7A68-47E6-8085-E56DFA8C58D1}" dt="2021-02-10T19:06:11.238" v="164" actId="1076"/>
          <ac:spMkLst>
            <pc:docMk/>
            <pc:sldMk cId="442268101" sldId="295"/>
            <ac:spMk id="2" creationId="{E3738F7E-0EE1-43BB-91EE-9DDE1E84B614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3" creationId="{A55FCE71-8A85-4392-8C31-E39C220C8AC5}"/>
          </ac:spMkLst>
        </pc:spChg>
        <pc:spChg chg="add mod">
          <ac:chgData name="Tegischer Lukas" userId="f78daebb-0565-485c-bd0e-1cd035e796ff" providerId="ADAL" clId="{F4E85219-7A68-47E6-8085-E56DFA8C58D1}" dt="2021-02-10T19:06:41.073" v="176" actId="1076"/>
          <ac:spMkLst>
            <pc:docMk/>
            <pc:sldMk cId="442268101" sldId="295"/>
            <ac:spMk id="4" creationId="{C79666C3-9602-49C0-91CB-30346D5C243C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5" creationId="{7709C4B8-9A9B-470F-8ACE-627C9148C126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6" creationId="{0DD85B34-84C6-4CD1-91D4-B0D22531E567}"/>
          </ac:spMkLst>
        </pc:spChg>
        <pc:spChg chg="del">
          <ac:chgData name="Tegischer Lukas" userId="f78daebb-0565-485c-bd0e-1cd035e796ff" providerId="ADAL" clId="{F4E85219-7A68-47E6-8085-E56DFA8C58D1}" dt="2021-02-10T19:05:40.278" v="151" actId="478"/>
          <ac:spMkLst>
            <pc:docMk/>
            <pc:sldMk cId="442268101" sldId="295"/>
            <ac:spMk id="7" creationId="{9F4221B5-40AC-4C24-85F3-1AD0A9B51298}"/>
          </ac:spMkLst>
        </pc:spChg>
        <pc:spChg chg="del">
          <ac:chgData name="Tegischer Lukas" userId="f78daebb-0565-485c-bd0e-1cd035e796ff" providerId="ADAL" clId="{F4E85219-7A68-47E6-8085-E56DFA8C58D1}" dt="2021-02-10T19:05:21.025" v="150" actId="478"/>
          <ac:spMkLst>
            <pc:docMk/>
            <pc:sldMk cId="442268101" sldId="295"/>
            <ac:spMk id="8" creationId="{B381C751-05B0-4B18-B1AB-DE23F4DEA765}"/>
          </ac:spMkLst>
        </pc:spChg>
        <pc:spChg chg="add mod">
          <ac:chgData name="Tegischer Lukas" userId="f78daebb-0565-485c-bd0e-1cd035e796ff" providerId="ADAL" clId="{F4E85219-7A68-47E6-8085-E56DFA8C58D1}" dt="2021-02-10T19:08:06.870" v="284" actId="1076"/>
          <ac:spMkLst>
            <pc:docMk/>
            <pc:sldMk cId="442268101" sldId="295"/>
            <ac:spMk id="9" creationId="{AD7642BE-D43D-4295-8157-BFE4D19F0EBC}"/>
          </ac:spMkLst>
        </pc:spChg>
        <pc:spChg chg="add mod">
          <ac:chgData name="Tegischer Lukas" userId="f78daebb-0565-485c-bd0e-1cd035e796ff" providerId="ADAL" clId="{F4E85219-7A68-47E6-8085-E56DFA8C58D1}" dt="2021-02-10T19:07:52.725" v="283" actId="20577"/>
          <ac:spMkLst>
            <pc:docMk/>
            <pc:sldMk cId="442268101" sldId="295"/>
            <ac:spMk id="10" creationId="{483DFBAB-0F8E-49A7-990D-BA04377286CA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13:05.149" v="463"/>
        <pc:sldMkLst>
          <pc:docMk/>
          <pc:sldMk cId="1864088896" sldId="296"/>
        </pc:sldMkLst>
        <pc:spChg chg="mod">
          <ac:chgData name="Tegischer Lukas" userId="f78daebb-0565-485c-bd0e-1cd035e796ff" providerId="ADAL" clId="{F4E85219-7A68-47E6-8085-E56DFA8C58D1}" dt="2021-02-10T19:08:34.445" v="322" actId="1076"/>
          <ac:spMkLst>
            <pc:docMk/>
            <pc:sldMk cId="1864088896" sldId="29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10:28.945" v="371" actId="1582"/>
          <ac:spMkLst>
            <pc:docMk/>
            <pc:sldMk cId="1864088896" sldId="296"/>
            <ac:spMk id="3" creationId="{FDCF920B-A6B3-4FFF-9655-3F4583B78C92}"/>
          </ac:spMkLst>
        </pc:spChg>
        <pc:spChg chg="add mod">
          <ac:chgData name="Tegischer Lukas" userId="f78daebb-0565-485c-bd0e-1cd035e796ff" providerId="ADAL" clId="{F4E85219-7A68-47E6-8085-E56DFA8C58D1}" dt="2021-02-10T19:12:58.902" v="460" actId="1076"/>
          <ac:spMkLst>
            <pc:docMk/>
            <pc:sldMk cId="1864088896" sldId="296"/>
            <ac:spMk id="4" creationId="{667B1C18-4212-49AF-9803-EEB89A800120}"/>
          </ac:spMkLst>
        </pc:spChg>
        <pc:spChg chg="del">
          <ac:chgData name="Tegischer Lukas" userId="f78daebb-0565-485c-bd0e-1cd035e796ff" providerId="ADAL" clId="{F4E85219-7A68-47E6-8085-E56DFA8C58D1}" dt="2021-02-10T19:08:31.805" v="321" actId="478"/>
          <ac:spMkLst>
            <pc:docMk/>
            <pc:sldMk cId="1864088896" sldId="296"/>
            <ac:spMk id="5" creationId="{E5D7B4FA-F5A6-4CB6-9032-9939CBA9630D}"/>
          </ac:spMkLst>
        </pc:spChg>
        <pc:spChg chg="del">
          <ac:chgData name="Tegischer Lukas" userId="f78daebb-0565-485c-bd0e-1cd035e796ff" providerId="ADAL" clId="{F4E85219-7A68-47E6-8085-E56DFA8C58D1}" dt="2021-02-10T19:08:31.805" v="321" actId="478"/>
          <ac:spMkLst>
            <pc:docMk/>
            <pc:sldMk cId="1864088896" sldId="296"/>
            <ac:spMk id="6" creationId="{52A5474B-F016-447E-8D22-4D255ED5DFE6}"/>
          </ac:spMkLst>
        </pc:spChg>
        <pc:spChg chg="add del mod">
          <ac:chgData name="Tegischer Lukas" userId="f78daebb-0565-485c-bd0e-1cd035e796ff" providerId="ADAL" clId="{F4E85219-7A68-47E6-8085-E56DFA8C58D1}" dt="2021-02-10T19:12:13.705" v="440" actId="478"/>
          <ac:spMkLst>
            <pc:docMk/>
            <pc:sldMk cId="1864088896" sldId="296"/>
            <ac:spMk id="7" creationId="{A9CD477A-5418-4C16-B363-49EC414D9B39}"/>
          </ac:spMkLst>
        </pc:spChg>
        <pc:spChg chg="add del mod">
          <ac:chgData name="Tegischer Lukas" userId="f78daebb-0565-485c-bd0e-1cd035e796ff" providerId="ADAL" clId="{F4E85219-7A68-47E6-8085-E56DFA8C58D1}" dt="2021-02-10T19:11:11.460" v="389" actId="478"/>
          <ac:spMkLst>
            <pc:docMk/>
            <pc:sldMk cId="1864088896" sldId="296"/>
            <ac:spMk id="8" creationId="{BE4A0256-DE60-4BED-A7DF-13E393F2B4DE}"/>
          </ac:spMkLst>
        </pc:spChg>
        <pc:spChg chg="add mod">
          <ac:chgData name="Tegischer Lukas" userId="f78daebb-0565-485c-bd0e-1cd035e796ff" providerId="ADAL" clId="{F4E85219-7A68-47E6-8085-E56DFA8C58D1}" dt="2021-02-10T19:13:02.154" v="462" actId="1076"/>
          <ac:spMkLst>
            <pc:docMk/>
            <pc:sldMk cId="1864088896" sldId="296"/>
            <ac:spMk id="10" creationId="{C386A859-5BF1-4203-849B-3612C8192F99}"/>
          </ac:spMkLst>
        </pc:spChg>
      </pc:sldChg>
      <pc:sldChg chg="delSp del mod">
        <pc:chgData name="Tegischer Lukas" userId="f78daebb-0565-485c-bd0e-1cd035e796ff" providerId="ADAL" clId="{F4E85219-7A68-47E6-8085-E56DFA8C58D1}" dt="2021-02-10T19:17:16.438" v="611" actId="47"/>
        <pc:sldMkLst>
          <pc:docMk/>
          <pc:sldMk cId="458159398" sldId="297"/>
        </pc:sldMkLst>
        <pc:spChg chg="del">
          <ac:chgData name="Tegischer Lukas" userId="f78daebb-0565-485c-bd0e-1cd035e796ff" providerId="ADAL" clId="{F4E85219-7A68-47E6-8085-E56DFA8C58D1}" dt="2021-02-10T19:17:13.349" v="610" actId="478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F4E85219-7A68-47E6-8085-E56DFA8C58D1}" dt="2021-02-10T19:17:13.349" v="610" actId="478"/>
          <ac:spMkLst>
            <pc:docMk/>
            <pc:sldMk cId="458159398" sldId="297"/>
            <ac:spMk id="6" creationId="{0DD85B34-84C6-4CD1-91D4-B0D22531E567}"/>
          </ac:spMkLst>
        </pc:spChg>
      </pc:sldChg>
      <pc:sldChg chg="addSp delSp modSp mod delAnim modAnim">
        <pc:chgData name="Tegischer Lukas" userId="f78daebb-0565-485c-bd0e-1cd035e796ff" providerId="ADAL" clId="{F4E85219-7A68-47E6-8085-E56DFA8C58D1}" dt="2021-02-10T19:16:50.326" v="609"/>
        <pc:sldMkLst>
          <pc:docMk/>
          <pc:sldMk cId="72049930" sldId="298"/>
        </pc:sldMkLst>
        <pc:spChg chg="mod">
          <ac:chgData name="Tegischer Lukas" userId="f78daebb-0565-485c-bd0e-1cd035e796ff" providerId="ADAL" clId="{F4E85219-7A68-47E6-8085-E56DFA8C58D1}" dt="2021-02-10T19:15:26.615" v="592" actId="1076"/>
          <ac:spMkLst>
            <pc:docMk/>
            <pc:sldMk cId="72049930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11:42.326" v="438" actId="478"/>
          <ac:spMkLst>
            <pc:docMk/>
            <pc:sldMk cId="72049930" sldId="298"/>
            <ac:spMk id="3" creationId="{E0911B11-463A-4134-AF95-7CB960D4661C}"/>
          </ac:spMkLst>
        </pc:spChg>
        <pc:spChg chg="add mod">
          <ac:chgData name="Tegischer Lukas" userId="f78daebb-0565-485c-bd0e-1cd035e796ff" providerId="ADAL" clId="{F4E85219-7A68-47E6-8085-E56DFA8C58D1}" dt="2021-02-10T19:16:44.325" v="608" actId="207"/>
          <ac:spMkLst>
            <pc:docMk/>
            <pc:sldMk cId="72049930" sldId="298"/>
            <ac:spMk id="4" creationId="{2CA0E9C7-CB00-4106-9B00-DA2728C250C7}"/>
          </ac:spMkLst>
        </pc:spChg>
        <pc:spChg chg="add mod">
          <ac:chgData name="Tegischer Lukas" userId="f78daebb-0565-485c-bd0e-1cd035e796ff" providerId="ADAL" clId="{F4E85219-7A68-47E6-8085-E56DFA8C58D1}" dt="2021-02-10T19:16:42.359" v="607" actId="1076"/>
          <ac:spMkLst>
            <pc:docMk/>
            <pc:sldMk cId="72049930" sldId="298"/>
            <ac:spMk id="5" creationId="{2F312BC1-1D53-4CE9-907A-D9FEF9F2F679}"/>
          </ac:spMkLst>
        </pc:spChg>
        <pc:spChg chg="add mod">
          <ac:chgData name="Tegischer Lukas" userId="f78daebb-0565-485c-bd0e-1cd035e796ff" providerId="ADAL" clId="{F4E85219-7A68-47E6-8085-E56DFA8C58D1}" dt="2021-02-10T19:16:42.359" v="607" actId="1076"/>
          <ac:spMkLst>
            <pc:docMk/>
            <pc:sldMk cId="72049930" sldId="298"/>
            <ac:spMk id="6" creationId="{03D49328-CE90-418C-A4D5-C3CFED2FC2C4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4:08.272" v="751"/>
        <pc:sldMkLst>
          <pc:docMk/>
          <pc:sldMk cId="3424032885" sldId="299"/>
        </pc:sldMkLst>
        <pc:spChg chg="mod">
          <ac:chgData name="Tegischer Lukas" userId="f78daebb-0565-485c-bd0e-1cd035e796ff" providerId="ADAL" clId="{F4E85219-7A68-47E6-8085-E56DFA8C58D1}" dt="2021-02-10T19:17:31.345" v="626" actId="1076"/>
          <ac:spMkLst>
            <pc:docMk/>
            <pc:sldMk cId="3424032885" sldId="299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20:17.382" v="665" actId="1076"/>
          <ac:spMkLst>
            <pc:docMk/>
            <pc:sldMk cId="3424032885" sldId="299"/>
            <ac:spMk id="3" creationId="{4B44BCA7-62F8-4416-8897-9F8EB9A5DB51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4" creationId="{2CA0E9C7-CB00-4106-9B00-DA2728C250C7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5" creationId="{2F312BC1-1D53-4CE9-907A-D9FEF9F2F679}"/>
          </ac:spMkLst>
        </pc:spChg>
        <pc:spChg chg="del">
          <ac:chgData name="Tegischer Lukas" userId="f78daebb-0565-485c-bd0e-1cd035e796ff" providerId="ADAL" clId="{F4E85219-7A68-47E6-8085-E56DFA8C58D1}" dt="2021-02-10T19:17:27.522" v="625" actId="478"/>
          <ac:spMkLst>
            <pc:docMk/>
            <pc:sldMk cId="3424032885" sldId="299"/>
            <ac:spMk id="6" creationId="{03D49328-CE90-418C-A4D5-C3CFED2FC2C4}"/>
          </ac:spMkLst>
        </pc:spChg>
        <pc:spChg chg="add mod">
          <ac:chgData name="Tegischer Lukas" userId="f78daebb-0565-485c-bd0e-1cd035e796ff" providerId="ADAL" clId="{F4E85219-7A68-47E6-8085-E56DFA8C58D1}" dt="2021-02-10T19:20:00.026" v="663" actId="1076"/>
          <ac:spMkLst>
            <pc:docMk/>
            <pc:sldMk cId="3424032885" sldId="299"/>
            <ac:spMk id="8" creationId="{0B743987-F598-45D5-81F2-E1DAE011E31B}"/>
          </ac:spMkLst>
        </pc:spChg>
        <pc:spChg chg="add mod">
          <ac:chgData name="Tegischer Lukas" userId="f78daebb-0565-485c-bd0e-1cd035e796ff" providerId="ADAL" clId="{F4E85219-7A68-47E6-8085-E56DFA8C58D1}" dt="2021-02-10T19:21:04.436" v="687" actId="114"/>
          <ac:spMkLst>
            <pc:docMk/>
            <pc:sldMk cId="3424032885" sldId="299"/>
            <ac:spMk id="9" creationId="{7B91F6E1-7BE2-408E-A973-201997DC4303}"/>
          </ac:spMkLst>
        </pc:spChg>
        <pc:spChg chg="add mod">
          <ac:chgData name="Tegischer Lukas" userId="f78daebb-0565-485c-bd0e-1cd035e796ff" providerId="ADAL" clId="{F4E85219-7A68-47E6-8085-E56DFA8C58D1}" dt="2021-02-10T19:22:07.997" v="724" actId="20577"/>
          <ac:spMkLst>
            <pc:docMk/>
            <pc:sldMk cId="3424032885" sldId="299"/>
            <ac:spMk id="10" creationId="{133A8973-C24F-4733-87F4-A67CD5C9D317}"/>
          </ac:spMkLst>
        </pc:spChg>
        <pc:graphicFrameChg chg="add mod modGraphic">
          <ac:chgData name="Tegischer Lukas" userId="f78daebb-0565-485c-bd0e-1cd035e796ff" providerId="ADAL" clId="{F4E85219-7A68-47E6-8085-E56DFA8C58D1}" dt="2021-02-10T19:24:04.336" v="749" actId="14734"/>
          <ac:graphicFrameMkLst>
            <pc:docMk/>
            <pc:sldMk cId="3424032885" sldId="299"/>
            <ac:graphicFrameMk id="7" creationId="{F5E79227-BF0F-4AB9-BBF3-D16FE34546CB}"/>
          </ac:graphicFrameMkLst>
        </pc:graphicFrameChg>
      </pc:sldChg>
      <pc:sldChg chg="addSp delSp modSp add del mod delAnim">
        <pc:chgData name="Tegischer Lukas" userId="f78daebb-0565-485c-bd0e-1cd035e796ff" providerId="ADAL" clId="{F4E85219-7A68-47E6-8085-E56DFA8C58D1}" dt="2021-02-10T19:13:55.433" v="476" actId="47"/>
        <pc:sldMkLst>
          <pc:docMk/>
          <pc:sldMk cId="3601116370" sldId="299"/>
        </pc:sldMkLst>
        <pc:spChg chg="del">
          <ac:chgData name="Tegischer Lukas" userId="f78daebb-0565-485c-bd0e-1cd035e796ff" providerId="ADAL" clId="{F4E85219-7A68-47E6-8085-E56DFA8C58D1}" dt="2021-02-10T19:13:53.793" v="475" actId="478"/>
          <ac:spMkLst>
            <pc:docMk/>
            <pc:sldMk cId="3601116370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3" creationId="{FDCF920B-A6B3-4FFF-9655-3F4583B78C92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4" creationId="{667B1C18-4212-49AF-9803-EEB89A800120}"/>
          </ac:spMkLst>
        </pc:spChg>
        <pc:spChg chg="add del mod">
          <ac:chgData name="Tegischer Lukas" userId="f78daebb-0565-485c-bd0e-1cd035e796ff" providerId="ADAL" clId="{F4E85219-7A68-47E6-8085-E56DFA8C58D1}" dt="2021-02-10T19:13:52.439" v="474" actId="478"/>
          <ac:spMkLst>
            <pc:docMk/>
            <pc:sldMk cId="3601116370" sldId="299"/>
            <ac:spMk id="5" creationId="{3536B4F0-68E8-48FF-A80F-F131E170BC38}"/>
          </ac:spMkLst>
        </pc:spChg>
        <pc:spChg chg="del">
          <ac:chgData name="Tegischer Lukas" userId="f78daebb-0565-485c-bd0e-1cd035e796ff" providerId="ADAL" clId="{F4E85219-7A68-47E6-8085-E56DFA8C58D1}" dt="2021-02-10T19:13:40.242" v="465" actId="478"/>
          <ac:spMkLst>
            <pc:docMk/>
            <pc:sldMk cId="3601116370" sldId="299"/>
            <ac:spMk id="10" creationId="{C386A859-5BF1-4203-849B-3612C8192F99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3:55.883" v="748" actId="1076"/>
        <pc:sldMkLst>
          <pc:docMk/>
          <pc:sldMk cId="793737226" sldId="300"/>
        </pc:sldMkLst>
        <pc:spChg chg="mod">
          <ac:chgData name="Tegischer Lukas" userId="f78daebb-0565-485c-bd0e-1cd035e796ff" providerId="ADAL" clId="{F4E85219-7A68-47E6-8085-E56DFA8C58D1}" dt="2021-02-10T19:22:34.588" v="727" actId="1076"/>
          <ac:spMkLst>
            <pc:docMk/>
            <pc:sldMk cId="793737226" sldId="300"/>
            <ac:spMk id="2" creationId="{00000000-0000-0000-0000-000000000000}"/>
          </ac:spMkLst>
        </pc:spChg>
        <pc:spChg chg="add mod">
          <ac:chgData name="Tegischer Lukas" userId="f78daebb-0565-485c-bd0e-1cd035e796ff" providerId="ADAL" clId="{F4E85219-7A68-47E6-8085-E56DFA8C58D1}" dt="2021-02-10T19:23:00.482" v="734" actId="403"/>
          <ac:spMkLst>
            <pc:docMk/>
            <pc:sldMk cId="793737226" sldId="300"/>
            <ac:spMk id="3" creationId="{2A8905FB-0191-453C-8BBA-75620F897B24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4" creationId="{2CA0E9C7-CB00-4106-9B00-DA2728C250C7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5" creationId="{2F312BC1-1D53-4CE9-907A-D9FEF9F2F679}"/>
          </ac:spMkLst>
        </pc:spChg>
        <pc:spChg chg="del">
          <ac:chgData name="Tegischer Lukas" userId="f78daebb-0565-485c-bd0e-1cd035e796ff" providerId="ADAL" clId="{F4E85219-7A68-47E6-8085-E56DFA8C58D1}" dt="2021-02-10T19:22:31.341" v="726" actId="478"/>
          <ac:spMkLst>
            <pc:docMk/>
            <pc:sldMk cId="793737226" sldId="300"/>
            <ac:spMk id="6" creationId="{03D49328-CE90-418C-A4D5-C3CFED2FC2C4}"/>
          </ac:spMkLst>
        </pc:spChg>
        <pc:spChg chg="add mod">
          <ac:chgData name="Tegischer Lukas" userId="f78daebb-0565-485c-bd0e-1cd035e796ff" providerId="ADAL" clId="{F4E85219-7A68-47E6-8085-E56DFA8C58D1}" dt="2021-02-10T19:23:34.331" v="745" actId="1076"/>
          <ac:spMkLst>
            <pc:docMk/>
            <pc:sldMk cId="793737226" sldId="300"/>
            <ac:spMk id="7" creationId="{5A470477-2E56-4B19-BB2F-96FA9D1EE248}"/>
          </ac:spMkLst>
        </pc:spChg>
        <pc:spChg chg="add mod">
          <ac:chgData name="Tegischer Lukas" userId="f78daebb-0565-485c-bd0e-1cd035e796ff" providerId="ADAL" clId="{F4E85219-7A68-47E6-8085-E56DFA8C58D1}" dt="2021-02-10T19:23:55.883" v="748" actId="1076"/>
          <ac:spMkLst>
            <pc:docMk/>
            <pc:sldMk cId="793737226" sldId="300"/>
            <ac:spMk id="8" creationId="{AC19D4F7-E6A3-4FB6-B71A-910129307DEE}"/>
          </ac:spMkLst>
        </pc:spChg>
      </pc:sldChg>
      <pc:sldChg chg="addSp delSp modSp add mod delAnim modAnim">
        <pc:chgData name="Tegischer Lukas" userId="f78daebb-0565-485c-bd0e-1cd035e796ff" providerId="ADAL" clId="{F4E85219-7A68-47E6-8085-E56DFA8C58D1}" dt="2021-02-10T19:27:22.256" v="873"/>
        <pc:sldMkLst>
          <pc:docMk/>
          <pc:sldMk cId="3829737838" sldId="301"/>
        </pc:sldMkLst>
        <pc:spChg chg="mod">
          <ac:chgData name="Tegischer Lukas" userId="f78daebb-0565-485c-bd0e-1cd035e796ff" providerId="ADAL" clId="{F4E85219-7A68-47E6-8085-E56DFA8C58D1}" dt="2021-02-10T19:26:15.162" v="849" actId="1076"/>
          <ac:spMkLst>
            <pc:docMk/>
            <pc:sldMk cId="3829737838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3" creationId="{4B44BCA7-62F8-4416-8897-9F8EB9A5DB51}"/>
          </ac:spMkLst>
        </pc:spChg>
        <pc:spChg chg="add mod">
          <ac:chgData name="Tegischer Lukas" userId="f78daebb-0565-485c-bd0e-1cd035e796ff" providerId="ADAL" clId="{F4E85219-7A68-47E6-8085-E56DFA8C58D1}" dt="2021-02-10T19:26:16.388" v="850" actId="1076"/>
          <ac:spMkLst>
            <pc:docMk/>
            <pc:sldMk cId="3829737838" sldId="301"/>
            <ac:spMk id="4" creationId="{A3382E96-7D73-4629-B190-668BFE7834B5}"/>
          </ac:spMkLst>
        </pc:spChg>
        <pc:spChg chg="add mod">
          <ac:chgData name="Tegischer Lukas" userId="f78daebb-0565-485c-bd0e-1cd035e796ff" providerId="ADAL" clId="{F4E85219-7A68-47E6-8085-E56DFA8C58D1}" dt="2021-02-10T19:26:18.283" v="851" actId="1076"/>
          <ac:spMkLst>
            <pc:docMk/>
            <pc:sldMk cId="3829737838" sldId="301"/>
            <ac:spMk id="5" creationId="{30684745-C564-4A9D-AC81-6D182FD72D90}"/>
          </ac:spMkLst>
        </pc:spChg>
        <pc:spChg chg="add mod">
          <ac:chgData name="Tegischer Lukas" userId="f78daebb-0565-485c-bd0e-1cd035e796ff" providerId="ADAL" clId="{F4E85219-7A68-47E6-8085-E56DFA8C58D1}" dt="2021-02-10T19:26:48.395" v="863" actId="1076"/>
          <ac:spMkLst>
            <pc:docMk/>
            <pc:sldMk cId="3829737838" sldId="301"/>
            <ac:spMk id="6" creationId="{7A786A64-8A8B-4509-B9A3-72E89387B8C5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8" creationId="{0B743987-F598-45D5-81F2-E1DAE011E31B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9" creationId="{7B91F6E1-7BE2-408E-A973-201997DC4303}"/>
          </ac:spMkLst>
        </pc:spChg>
        <pc:spChg chg="del">
          <ac:chgData name="Tegischer Lukas" userId="f78daebb-0565-485c-bd0e-1cd035e796ff" providerId="ADAL" clId="{F4E85219-7A68-47E6-8085-E56DFA8C58D1}" dt="2021-02-10T19:25:01.303" v="828" actId="478"/>
          <ac:spMkLst>
            <pc:docMk/>
            <pc:sldMk cId="3829737838" sldId="301"/>
            <ac:spMk id="10" creationId="{133A8973-C24F-4733-87F4-A67CD5C9D317}"/>
          </ac:spMkLst>
        </pc:spChg>
        <pc:graphicFrameChg chg="del">
          <ac:chgData name="Tegischer Lukas" userId="f78daebb-0565-485c-bd0e-1cd035e796ff" providerId="ADAL" clId="{F4E85219-7A68-47E6-8085-E56DFA8C58D1}" dt="2021-02-10T19:25:01.303" v="828" actId="478"/>
          <ac:graphicFrameMkLst>
            <pc:docMk/>
            <pc:sldMk cId="3829737838" sldId="301"/>
            <ac:graphicFrameMk id="7" creationId="{F5E79227-BF0F-4AB9-BBF3-D16FE34546CB}"/>
          </ac:graphicFrameMkLst>
        </pc:graphicFrameChg>
        <pc:picChg chg="add mod">
          <ac:chgData name="Tegischer Lukas" userId="f78daebb-0565-485c-bd0e-1cd035e796ff" providerId="ADAL" clId="{F4E85219-7A68-47E6-8085-E56DFA8C58D1}" dt="2021-02-10T19:26:45.609" v="862" actId="1076"/>
          <ac:picMkLst>
            <pc:docMk/>
            <pc:sldMk cId="3829737838" sldId="301"/>
            <ac:picMk id="2050" creationId="{C73DE7D7-6B57-4F36-A382-FFA73E0C2929}"/>
          </ac:picMkLst>
        </pc:picChg>
        <pc:picChg chg="add mod">
          <ac:chgData name="Tegischer Lukas" userId="f78daebb-0565-485c-bd0e-1cd035e796ff" providerId="ADAL" clId="{F4E85219-7A68-47E6-8085-E56DFA8C58D1}" dt="2021-02-10T19:27:15.027" v="871" actId="14100"/>
          <ac:picMkLst>
            <pc:docMk/>
            <pc:sldMk cId="3829737838" sldId="301"/>
            <ac:picMk id="2052" creationId="{6AA176DA-C311-4232-BD20-30234E4654A3}"/>
          </ac:picMkLst>
        </pc:picChg>
      </pc:sldChg>
    </pc:docChg>
  </pc:docChgLst>
  <pc:docChgLst>
    <pc:chgData name="Tegischer Lukas" userId="f78daebb-0565-485c-bd0e-1cd035e796ff" providerId="ADAL" clId="{69B2B967-F651-49A0-A44E-DD6E15BA773B}"/>
    <pc:docChg chg="custSel delSld modSld">
      <pc:chgData name="Tegischer Lukas" userId="f78daebb-0565-485c-bd0e-1cd035e796ff" providerId="ADAL" clId="{69B2B967-F651-49A0-A44E-DD6E15BA773B}" dt="2022-11-04T15:27:06.105" v="7" actId="47"/>
      <pc:docMkLst>
        <pc:docMk/>
      </pc:docMkLst>
      <pc:sldChg chg="delSp mod">
        <pc:chgData name="Tegischer Lukas" userId="f78daebb-0565-485c-bd0e-1cd035e796ff" providerId="ADAL" clId="{69B2B967-F651-49A0-A44E-DD6E15BA773B}" dt="2022-11-04T15:26:56.769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69B2B967-F651-49A0-A44E-DD6E15BA773B}" dt="2022-11-04T15:26:56.769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Sp mod">
        <pc:chgData name="Tegischer Lukas" userId="f78daebb-0565-485c-bd0e-1cd035e796ff" providerId="ADAL" clId="{69B2B967-F651-49A0-A44E-DD6E15BA773B}" dt="2022-11-04T15:26:58.179" v="1" actId="478"/>
        <pc:sldMkLst>
          <pc:docMk/>
          <pc:sldMk cId="4068653008" sldId="278"/>
        </pc:sldMkLst>
        <pc:picChg chg="del">
          <ac:chgData name="Tegischer Lukas" userId="f78daebb-0565-485c-bd0e-1cd035e796ff" providerId="ADAL" clId="{69B2B967-F651-49A0-A44E-DD6E15BA773B}" dt="2022-11-04T15:26:58.179" v="1" actId="478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69B2B967-F651-49A0-A44E-DD6E15BA773B}" dt="2022-11-04T15:27:06.105" v="7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69B2B967-F651-49A0-A44E-DD6E15BA773B}" dt="2022-11-04T15:27:00.258" v="2" actId="478"/>
        <pc:sldMkLst>
          <pc:docMk/>
          <pc:sldMk cId="1864088896" sldId="296"/>
        </pc:sldMkLst>
        <pc:picChg chg="del">
          <ac:chgData name="Tegischer Lukas" userId="f78daebb-0565-485c-bd0e-1cd035e796ff" providerId="ADAL" clId="{69B2B967-F651-49A0-A44E-DD6E15BA773B}" dt="2022-11-04T15:27:00.258" v="2" actId="478"/>
          <ac:picMkLst>
            <pc:docMk/>
            <pc:sldMk cId="1864088896" sldId="296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9B2B967-F651-49A0-A44E-DD6E15BA773B}" dt="2022-11-04T15:27:01.284" v="3" actId="478"/>
        <pc:sldMkLst>
          <pc:docMk/>
          <pc:sldMk cId="72049930" sldId="298"/>
        </pc:sldMkLst>
        <pc:picChg chg="del">
          <ac:chgData name="Tegischer Lukas" userId="f78daebb-0565-485c-bd0e-1cd035e796ff" providerId="ADAL" clId="{69B2B967-F651-49A0-A44E-DD6E15BA773B}" dt="2022-11-04T15:27:01.284" v="3" actId="478"/>
          <ac:picMkLst>
            <pc:docMk/>
            <pc:sldMk cId="72049930" sldId="298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9B2B967-F651-49A0-A44E-DD6E15BA773B}" dt="2022-11-04T15:27:03.270" v="5" actId="478"/>
        <pc:sldMkLst>
          <pc:docMk/>
          <pc:sldMk cId="3424032885" sldId="299"/>
        </pc:sldMkLst>
        <pc:picChg chg="del">
          <ac:chgData name="Tegischer Lukas" userId="f78daebb-0565-485c-bd0e-1cd035e796ff" providerId="ADAL" clId="{69B2B967-F651-49A0-A44E-DD6E15BA773B}" dt="2022-11-04T15:27:03.270" v="5" actId="478"/>
          <ac:picMkLst>
            <pc:docMk/>
            <pc:sldMk cId="3424032885" sldId="299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9B2B967-F651-49A0-A44E-DD6E15BA773B}" dt="2022-11-04T15:27:02.240" v="4" actId="478"/>
        <pc:sldMkLst>
          <pc:docMk/>
          <pc:sldMk cId="793737226" sldId="300"/>
        </pc:sldMkLst>
        <pc:picChg chg="del">
          <ac:chgData name="Tegischer Lukas" userId="f78daebb-0565-485c-bd0e-1cd035e796ff" providerId="ADAL" clId="{69B2B967-F651-49A0-A44E-DD6E15BA773B}" dt="2022-11-04T15:27:02.240" v="4" actId="478"/>
          <ac:picMkLst>
            <pc:docMk/>
            <pc:sldMk cId="793737226" sldId="30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69B2B967-F651-49A0-A44E-DD6E15BA773B}" dt="2022-11-04T15:27:04.306" v="6" actId="478"/>
        <pc:sldMkLst>
          <pc:docMk/>
          <pc:sldMk cId="3829737838" sldId="301"/>
        </pc:sldMkLst>
        <pc:picChg chg="del">
          <ac:chgData name="Tegischer Lukas" userId="f78daebb-0565-485c-bd0e-1cd035e796ff" providerId="ADAL" clId="{69B2B967-F651-49A0-A44E-DD6E15BA773B}" dt="2022-11-04T15:27:04.306" v="6" actId="478"/>
          <ac:picMkLst>
            <pc:docMk/>
            <pc:sldMk cId="3829737838" sldId="301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C8835336-FDC6-47D4-B472-C1E36BE25AFF}"/>
    <pc:docChg chg="custSel modSld">
      <pc:chgData name="Tegischer Lukas" userId="f78daebb-0565-485c-bd0e-1cd035e796ff" providerId="ADAL" clId="{C8835336-FDC6-47D4-B472-C1E36BE25AFF}" dt="2021-02-10T19:38:17.912" v="480" actId="1076"/>
      <pc:docMkLst>
        <pc:docMk/>
      </pc:docMkLst>
      <pc:sldChg chg="modSp mod">
        <pc:chgData name="Tegischer Lukas" userId="f78daebb-0565-485c-bd0e-1cd035e796ff" providerId="ADAL" clId="{C8835336-FDC6-47D4-B472-C1E36BE25AFF}" dt="2021-02-10T19:28:21.713" v="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C8835336-FDC6-47D4-B472-C1E36BE25AFF}" dt="2021-02-10T19:28:21.713" v="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delSp modSp mod delAnim modAnim">
        <pc:chgData name="Tegischer Lukas" userId="f78daebb-0565-485c-bd0e-1cd035e796ff" providerId="ADAL" clId="{C8835336-FDC6-47D4-B472-C1E36BE25AFF}" dt="2021-02-10T19:29:36.064" v="44"/>
        <pc:sldMkLst>
          <pc:docMk/>
          <pc:sldMk cId="4068653008" sldId="278"/>
        </pc:sldMkLst>
        <pc:spChg chg="mod">
          <ac:chgData name="Tegischer Lukas" userId="f78daebb-0565-485c-bd0e-1cd035e796ff" providerId="ADAL" clId="{C8835336-FDC6-47D4-B472-C1E36BE25AFF}" dt="2021-02-10T19:29:18.936" v="36" actId="20577"/>
          <ac:spMkLst>
            <pc:docMk/>
            <pc:sldMk cId="4068653008" sldId="278"/>
            <ac:spMk id="4" creationId="{DF0A4943-47D8-4BFF-9F81-A8F0BFC53E39}"/>
          </ac:spMkLst>
        </pc:spChg>
        <pc:spChg chg="mod">
          <ac:chgData name="Tegischer Lukas" userId="f78daebb-0565-485c-bd0e-1cd035e796ff" providerId="ADAL" clId="{C8835336-FDC6-47D4-B472-C1E36BE25AFF}" dt="2021-02-10T19:29:08.114" v="35" actId="113"/>
          <ac:spMkLst>
            <pc:docMk/>
            <pc:sldMk cId="4068653008" sldId="278"/>
            <ac:spMk id="5" creationId="{AF737A8E-D5E2-4494-BF6B-670DD2F2E0EF}"/>
          </ac:spMkLst>
        </pc:spChg>
        <pc:spChg chg="mod">
          <ac:chgData name="Tegischer Lukas" userId="f78daebb-0565-485c-bd0e-1cd035e796ff" providerId="ADAL" clId="{C8835336-FDC6-47D4-B472-C1E36BE25AFF}" dt="2021-02-10T19:29:22.740" v="37" actId="20577"/>
          <ac:spMkLst>
            <pc:docMk/>
            <pc:sldMk cId="4068653008" sldId="278"/>
            <ac:spMk id="6" creationId="{7DF63945-094E-4001-A211-E59FE4B7E4D1}"/>
          </ac:spMkLst>
        </pc:spChg>
        <pc:spChg chg="mod">
          <ac:chgData name="Tegischer Lukas" userId="f78daebb-0565-485c-bd0e-1cd035e796ff" providerId="ADAL" clId="{C8835336-FDC6-47D4-B472-C1E36BE25AFF}" dt="2021-02-10T19:29:24.820" v="38" actId="20577"/>
          <ac:spMkLst>
            <pc:docMk/>
            <pc:sldMk cId="4068653008" sldId="278"/>
            <ac:spMk id="7" creationId="{510359B3-0581-448C-BE6F-20386EC88CEC}"/>
          </ac:spMkLst>
        </pc:spChg>
        <pc:spChg chg="mod">
          <ac:chgData name="Tegischer Lukas" userId="f78daebb-0565-485c-bd0e-1cd035e796ff" providerId="ADAL" clId="{C8835336-FDC6-47D4-B472-C1E36BE25AFF}" dt="2021-02-10T19:29:26.686" v="39" actId="20577"/>
          <ac:spMkLst>
            <pc:docMk/>
            <pc:sldMk cId="4068653008" sldId="278"/>
            <ac:spMk id="8" creationId="{FFB85077-460E-427E-9244-4A253557E914}"/>
          </ac:spMkLst>
        </pc:spChg>
        <pc:spChg chg="del">
          <ac:chgData name="Tegischer Lukas" userId="f78daebb-0565-485c-bd0e-1cd035e796ff" providerId="ADAL" clId="{C8835336-FDC6-47D4-B472-C1E36BE25AFF}" dt="2021-02-10T19:28:34.319" v="8" actId="478"/>
          <ac:spMkLst>
            <pc:docMk/>
            <pc:sldMk cId="4068653008" sldId="278"/>
            <ac:spMk id="10" creationId="{E9946297-1156-43E3-912E-7615F0583536}"/>
          </ac:spMkLst>
        </pc:spChg>
      </pc:sldChg>
      <pc:sldChg chg="addSp delSp modSp mod">
        <pc:chgData name="Tegischer Lukas" userId="f78daebb-0565-485c-bd0e-1cd035e796ff" providerId="ADAL" clId="{C8835336-FDC6-47D4-B472-C1E36BE25AFF}" dt="2021-02-10T19:38:17.912" v="480" actId="1076"/>
        <pc:sldMkLst>
          <pc:docMk/>
          <pc:sldMk cId="3932101437" sldId="291"/>
        </pc:sldMkLst>
        <pc:spChg chg="del mod">
          <ac:chgData name="Tegischer Lukas" userId="f78daebb-0565-485c-bd0e-1cd035e796ff" providerId="ADAL" clId="{C8835336-FDC6-47D4-B472-C1E36BE25AFF}" dt="2021-02-10T19:38:09.413" v="476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C8835336-FDC6-47D4-B472-C1E36BE25AFF}" dt="2021-02-10T19:38:12.004" v="477" actId="478"/>
          <ac:spMkLst>
            <pc:docMk/>
            <pc:sldMk cId="3932101437" sldId="291"/>
            <ac:spMk id="4" creationId="{0212D060-1E5B-487E-ADC1-A28D69B54D57}"/>
          </ac:spMkLst>
        </pc:spChg>
        <pc:spChg chg="del">
          <ac:chgData name="Tegischer Lukas" userId="f78daebb-0565-485c-bd0e-1cd035e796ff" providerId="ADAL" clId="{C8835336-FDC6-47D4-B472-C1E36BE25AFF}" dt="2021-02-10T19:38:09.413" v="476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C8835336-FDC6-47D4-B472-C1E36BE25AFF}" dt="2021-02-10T19:38:17.912" v="480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modSp">
        <pc:chgData name="Tegischer Lukas" userId="f78daebb-0565-485c-bd0e-1cd035e796ff" providerId="ADAL" clId="{C8835336-FDC6-47D4-B472-C1E36BE25AFF}" dt="2021-02-10T19:30:20.513" v="72" actId="6549"/>
        <pc:sldMkLst>
          <pc:docMk/>
          <pc:sldMk cId="442268101" sldId="295"/>
        </pc:sldMkLst>
        <pc:spChg chg="mod">
          <ac:chgData name="Tegischer Lukas" userId="f78daebb-0565-485c-bd0e-1cd035e796ff" providerId="ADAL" clId="{C8835336-FDC6-47D4-B472-C1E36BE25AFF}" dt="2021-02-10T19:29:58.622" v="53" actId="20577"/>
          <ac:spMkLst>
            <pc:docMk/>
            <pc:sldMk cId="442268101" sldId="295"/>
            <ac:spMk id="4" creationId="{C79666C3-9602-49C0-91CB-30346D5C243C}"/>
          </ac:spMkLst>
        </pc:spChg>
        <pc:spChg chg="mod">
          <ac:chgData name="Tegischer Lukas" userId="f78daebb-0565-485c-bd0e-1cd035e796ff" providerId="ADAL" clId="{C8835336-FDC6-47D4-B472-C1E36BE25AFF}" dt="2021-02-10T19:30:20.513" v="72" actId="6549"/>
          <ac:spMkLst>
            <pc:docMk/>
            <pc:sldMk cId="442268101" sldId="295"/>
            <ac:spMk id="10" creationId="{483DFBAB-0F8E-49A7-990D-BA04377286CA}"/>
          </ac:spMkLst>
        </pc:spChg>
      </pc:sldChg>
      <pc:sldChg chg="modSp">
        <pc:chgData name="Tegischer Lukas" userId="f78daebb-0565-485c-bd0e-1cd035e796ff" providerId="ADAL" clId="{C8835336-FDC6-47D4-B472-C1E36BE25AFF}" dt="2021-02-10T19:30:50.822" v="91" actId="20577"/>
        <pc:sldMkLst>
          <pc:docMk/>
          <pc:sldMk cId="1864088896" sldId="296"/>
        </pc:sldMkLst>
        <pc:spChg chg="mod">
          <ac:chgData name="Tegischer Lukas" userId="f78daebb-0565-485c-bd0e-1cd035e796ff" providerId="ADAL" clId="{C8835336-FDC6-47D4-B472-C1E36BE25AFF}" dt="2021-02-10T19:30:50.822" v="91" actId="20577"/>
          <ac:spMkLst>
            <pc:docMk/>
            <pc:sldMk cId="1864088896" sldId="296"/>
            <ac:spMk id="10" creationId="{C386A859-5BF1-4203-849B-3612C8192F99}"/>
          </ac:spMkLst>
        </pc:spChg>
      </pc:sldChg>
      <pc:sldChg chg="addSp delSp modSp mod modAnim">
        <pc:chgData name="Tegischer Lukas" userId="f78daebb-0565-485c-bd0e-1cd035e796ff" providerId="ADAL" clId="{C8835336-FDC6-47D4-B472-C1E36BE25AFF}" dt="2021-02-10T19:35:01.389" v="382" actId="1076"/>
        <pc:sldMkLst>
          <pc:docMk/>
          <pc:sldMk cId="72049930" sldId="298"/>
        </pc:sldMkLst>
        <pc:spChg chg="add del mod">
          <ac:chgData name="Tegischer Lukas" userId="f78daebb-0565-485c-bd0e-1cd035e796ff" providerId="ADAL" clId="{C8835336-FDC6-47D4-B472-C1E36BE25AFF}" dt="2021-02-10T19:32:29.368" v="148" actId="478"/>
          <ac:spMkLst>
            <pc:docMk/>
            <pc:sldMk cId="72049930" sldId="298"/>
            <ac:spMk id="3" creationId="{DE1F9FDF-04D5-4EFD-A518-E00FD1F1660A}"/>
          </ac:spMkLst>
        </pc:spChg>
        <pc:spChg chg="mod">
          <ac:chgData name="Tegischer Lukas" userId="f78daebb-0565-485c-bd0e-1cd035e796ff" providerId="ADAL" clId="{C8835336-FDC6-47D4-B472-C1E36BE25AFF}" dt="2021-02-10T19:34:53.066" v="379" actId="1076"/>
          <ac:spMkLst>
            <pc:docMk/>
            <pc:sldMk cId="72049930" sldId="298"/>
            <ac:spMk id="4" creationId="{2CA0E9C7-CB00-4106-9B00-DA2728C250C7}"/>
          </ac:spMkLst>
        </pc:spChg>
        <pc:spChg chg="mod">
          <ac:chgData name="Tegischer Lukas" userId="f78daebb-0565-485c-bd0e-1cd035e796ff" providerId="ADAL" clId="{C8835336-FDC6-47D4-B472-C1E36BE25AFF}" dt="2021-02-10T19:31:04.272" v="104" actId="20577"/>
          <ac:spMkLst>
            <pc:docMk/>
            <pc:sldMk cId="72049930" sldId="298"/>
            <ac:spMk id="5" creationId="{2F312BC1-1D53-4CE9-907A-D9FEF9F2F679}"/>
          </ac:spMkLst>
        </pc:spChg>
        <pc:spChg chg="mod">
          <ac:chgData name="Tegischer Lukas" userId="f78daebb-0565-485c-bd0e-1cd035e796ff" providerId="ADAL" clId="{C8835336-FDC6-47D4-B472-C1E36BE25AFF}" dt="2021-02-10T19:34:51.491" v="378" actId="1076"/>
          <ac:spMkLst>
            <pc:docMk/>
            <pc:sldMk cId="72049930" sldId="298"/>
            <ac:spMk id="6" creationId="{03D49328-CE90-418C-A4D5-C3CFED2FC2C4}"/>
          </ac:spMkLst>
        </pc:spChg>
        <pc:spChg chg="add mod">
          <ac:chgData name="Tegischer Lukas" userId="f78daebb-0565-485c-bd0e-1cd035e796ff" providerId="ADAL" clId="{C8835336-FDC6-47D4-B472-C1E36BE25AFF}" dt="2021-02-10T19:35:01.389" v="382" actId="1076"/>
          <ac:spMkLst>
            <pc:docMk/>
            <pc:sldMk cId="72049930" sldId="298"/>
            <ac:spMk id="7" creationId="{968CB11F-CDED-423D-923D-489263B00789}"/>
          </ac:spMkLst>
        </pc:spChg>
      </pc:sldChg>
      <pc:sldChg chg="addSp delSp modSp mod modAnim">
        <pc:chgData name="Tegischer Lukas" userId="f78daebb-0565-485c-bd0e-1cd035e796ff" providerId="ADAL" clId="{C8835336-FDC6-47D4-B472-C1E36BE25AFF}" dt="2021-02-10T19:36:48.999" v="434" actId="948"/>
        <pc:sldMkLst>
          <pc:docMk/>
          <pc:sldMk cId="3424032885" sldId="299"/>
        </pc:sldMkLst>
        <pc:spChg chg="mod">
          <ac:chgData name="Tegischer Lukas" userId="f78daebb-0565-485c-bd0e-1cd035e796ff" providerId="ADAL" clId="{C8835336-FDC6-47D4-B472-C1E36BE25AFF}" dt="2021-02-10T19:36:22.808" v="421" actId="20577"/>
          <ac:spMkLst>
            <pc:docMk/>
            <pc:sldMk cId="3424032885" sldId="299"/>
            <ac:spMk id="9" creationId="{7B91F6E1-7BE2-408E-A973-201997DC4303}"/>
          </ac:spMkLst>
        </pc:spChg>
        <pc:spChg chg="mod">
          <ac:chgData name="Tegischer Lukas" userId="f78daebb-0565-485c-bd0e-1cd035e796ff" providerId="ADAL" clId="{C8835336-FDC6-47D4-B472-C1E36BE25AFF}" dt="2021-02-10T19:36:34.265" v="433" actId="20577"/>
          <ac:spMkLst>
            <pc:docMk/>
            <pc:sldMk cId="3424032885" sldId="299"/>
            <ac:spMk id="10" creationId="{133A8973-C24F-4733-87F4-A67CD5C9D317}"/>
          </ac:spMkLst>
        </pc:spChg>
        <pc:graphicFrameChg chg="add mod modGraphic">
          <ac:chgData name="Tegischer Lukas" userId="f78daebb-0565-485c-bd0e-1cd035e796ff" providerId="ADAL" clId="{C8835336-FDC6-47D4-B472-C1E36BE25AFF}" dt="2021-02-10T19:36:48.999" v="434" actId="948"/>
          <ac:graphicFrameMkLst>
            <pc:docMk/>
            <pc:sldMk cId="3424032885" sldId="299"/>
            <ac:graphicFrameMk id="4" creationId="{5E7EA4ED-A796-4E58-BCBC-25FA6573C338}"/>
          </ac:graphicFrameMkLst>
        </pc:graphicFrameChg>
        <pc:graphicFrameChg chg="del">
          <ac:chgData name="Tegischer Lukas" userId="f78daebb-0565-485c-bd0e-1cd035e796ff" providerId="ADAL" clId="{C8835336-FDC6-47D4-B472-C1E36BE25AFF}" dt="2021-02-10T19:35:29.968" v="397" actId="478"/>
          <ac:graphicFrameMkLst>
            <pc:docMk/>
            <pc:sldMk cId="3424032885" sldId="299"/>
            <ac:graphicFrameMk id="7" creationId="{F5E79227-BF0F-4AB9-BBF3-D16FE34546CB}"/>
          </ac:graphicFrameMkLst>
        </pc:graphicFrameChg>
      </pc:sldChg>
      <pc:sldChg chg="modSp">
        <pc:chgData name="Tegischer Lukas" userId="f78daebb-0565-485c-bd0e-1cd035e796ff" providerId="ADAL" clId="{C8835336-FDC6-47D4-B472-C1E36BE25AFF}" dt="2021-02-10T19:35:21.851" v="396" actId="20577"/>
        <pc:sldMkLst>
          <pc:docMk/>
          <pc:sldMk cId="793737226" sldId="300"/>
        </pc:sldMkLst>
        <pc:spChg chg="mod">
          <ac:chgData name="Tegischer Lukas" userId="f78daebb-0565-485c-bd0e-1cd035e796ff" providerId="ADAL" clId="{C8835336-FDC6-47D4-B472-C1E36BE25AFF}" dt="2021-02-10T19:35:12.504" v="388" actId="6549"/>
          <ac:spMkLst>
            <pc:docMk/>
            <pc:sldMk cId="793737226" sldId="300"/>
            <ac:spMk id="7" creationId="{5A470477-2E56-4B19-BB2F-96FA9D1EE248}"/>
          </ac:spMkLst>
        </pc:spChg>
        <pc:spChg chg="mod">
          <ac:chgData name="Tegischer Lukas" userId="f78daebb-0565-485c-bd0e-1cd035e796ff" providerId="ADAL" clId="{C8835336-FDC6-47D4-B472-C1E36BE25AFF}" dt="2021-02-10T19:35:21.851" v="396" actId="20577"/>
          <ac:spMkLst>
            <pc:docMk/>
            <pc:sldMk cId="793737226" sldId="300"/>
            <ac:spMk id="8" creationId="{AC19D4F7-E6A3-4FB6-B71A-910129307DEE}"/>
          </ac:spMkLst>
        </pc:spChg>
      </pc:sldChg>
      <pc:sldChg chg="modSp">
        <pc:chgData name="Tegischer Lukas" userId="f78daebb-0565-485c-bd0e-1cd035e796ff" providerId="ADAL" clId="{C8835336-FDC6-47D4-B472-C1E36BE25AFF}" dt="2021-02-10T19:37:22.995" v="450" actId="20577"/>
        <pc:sldMkLst>
          <pc:docMk/>
          <pc:sldMk cId="3829737838" sldId="301"/>
        </pc:sldMkLst>
        <pc:spChg chg="mod">
          <ac:chgData name="Tegischer Lukas" userId="f78daebb-0565-485c-bd0e-1cd035e796ff" providerId="ADAL" clId="{C8835336-FDC6-47D4-B472-C1E36BE25AFF}" dt="2021-02-10T19:37:07.769" v="444" actId="20577"/>
          <ac:spMkLst>
            <pc:docMk/>
            <pc:sldMk cId="3829737838" sldId="301"/>
            <ac:spMk id="5" creationId="{30684745-C564-4A9D-AC81-6D182FD72D90}"/>
          </ac:spMkLst>
        </pc:spChg>
        <pc:spChg chg="mod">
          <ac:chgData name="Tegischer Lukas" userId="f78daebb-0565-485c-bd0e-1cd035e796ff" providerId="ADAL" clId="{C8835336-FDC6-47D4-B472-C1E36BE25AFF}" dt="2021-02-10T19:37:22.995" v="450" actId="20577"/>
          <ac:spMkLst>
            <pc:docMk/>
            <pc:sldMk cId="3829737838" sldId="301"/>
            <ac:spMk id="6" creationId="{7A786A64-8A8B-4509-B9A3-72E89387B8C5}"/>
          </ac:spMkLst>
        </pc:sp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  <pc:docChgLst>
    <pc:chgData name="Tegischer Lukas" userId="f78daebb-0565-485c-bd0e-1cd035e796ff" providerId="ADAL" clId="{D5881477-DF77-4A6D-BBF0-05E5C05E5FD9}"/>
    <pc:docChg chg="undo custSel addSld modSld">
      <pc:chgData name="Tegischer Lukas" userId="f78daebb-0565-485c-bd0e-1cd035e796ff" providerId="ADAL" clId="{D5881477-DF77-4A6D-BBF0-05E5C05E5FD9}" dt="2021-02-06T08:59:29.536" v="627" actId="20577"/>
      <pc:docMkLst>
        <pc:docMk/>
      </pc:docMkLst>
      <pc:sldChg chg="modSp mod">
        <pc:chgData name="Tegischer Lukas" userId="f78daebb-0565-485c-bd0e-1cd035e796ff" providerId="ADAL" clId="{D5881477-DF77-4A6D-BBF0-05E5C05E5FD9}" dt="2021-02-06T08:47:50.111" v="54" actId="404"/>
        <pc:sldMkLst>
          <pc:docMk/>
          <pc:sldMk cId="336392357" sldId="256"/>
        </pc:sldMkLst>
        <pc:spChg chg="mod">
          <ac:chgData name="Tegischer Lukas" userId="f78daebb-0565-485c-bd0e-1cd035e796ff" providerId="ADAL" clId="{D5881477-DF77-4A6D-BBF0-05E5C05E5FD9}" dt="2021-02-06T08:47:50.111" v="54" actId="404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49:46.434" v="112" actId="1076"/>
        <pc:sldMkLst>
          <pc:docMk/>
          <pc:sldMk cId="4068653008" sldId="278"/>
        </pc:sldMkLst>
        <pc:spChg chg="mod">
          <ac:chgData name="Tegischer Lukas" userId="f78daebb-0565-485c-bd0e-1cd035e796ff" providerId="ADAL" clId="{D5881477-DF77-4A6D-BBF0-05E5C05E5FD9}" dt="2021-02-06T08:49:46.434" v="11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49:37.472" v="111" actId="113"/>
          <ac:spMkLst>
            <pc:docMk/>
            <pc:sldMk cId="4068653008" sldId="278"/>
            <ac:spMk id="3" creationId="{6CBC87D7-CF78-4724-9D34-5E113EFC8B82}"/>
          </ac:spMkLst>
        </pc:spChg>
        <pc:spChg chg="del">
          <ac:chgData name="Tegischer Lukas" userId="f78daebb-0565-485c-bd0e-1cd035e796ff" providerId="ADAL" clId="{D5881477-DF77-4A6D-BBF0-05E5C05E5FD9}" dt="2021-02-06T08:48:36.158" v="91" actId="478"/>
          <ac:spMkLst>
            <pc:docMk/>
            <pc:sldMk cId="4068653008" sldId="278"/>
            <ac:spMk id="4" creationId="{2F197079-5C2D-46E6-A2F4-9DC7CB7724D0}"/>
          </ac:spMkLst>
        </pc:spChg>
        <pc:spChg chg="del">
          <ac:chgData name="Tegischer Lukas" userId="f78daebb-0565-485c-bd0e-1cd035e796ff" providerId="ADAL" clId="{D5881477-DF77-4A6D-BBF0-05E5C05E5FD9}" dt="2021-02-06T08:48:37.136" v="92" actId="478"/>
          <ac:spMkLst>
            <pc:docMk/>
            <pc:sldMk cId="4068653008" sldId="278"/>
            <ac:spMk id="5" creationId="{A7384EFD-B22A-4B64-9549-ADD68F8143BE}"/>
          </ac:spMkLst>
        </pc:spChg>
      </pc:sldChg>
      <pc:sldChg chg="modSp mod">
        <pc:chgData name="Tegischer Lukas" userId="f78daebb-0565-485c-bd0e-1cd035e796ff" providerId="ADAL" clId="{D5881477-DF77-4A6D-BBF0-05E5C05E5FD9}" dt="2021-02-06T08:59:05.490" v="626" actId="404"/>
        <pc:sldMkLst>
          <pc:docMk/>
          <pc:sldMk cId="3932101437" sldId="291"/>
        </pc:sldMkLst>
        <pc:spChg chg="mod">
          <ac:chgData name="Tegischer Lukas" userId="f78daebb-0565-485c-bd0e-1cd035e796ff" providerId="ADAL" clId="{D5881477-DF77-4A6D-BBF0-05E5C05E5FD9}" dt="2021-02-06T08:59:05.490" v="626" actId="404"/>
          <ac:spMkLst>
            <pc:docMk/>
            <pc:sldMk cId="3932101437" sldId="291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D5881477-DF77-4A6D-BBF0-05E5C05E5FD9}" dt="2021-02-06T08:51:58.193" v="217" actId="1076"/>
        <pc:sldMkLst>
          <pc:docMk/>
          <pc:sldMk cId="442268101" sldId="295"/>
        </pc:sldMkLst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1:02.104" v="187" actId="20577"/>
          <ac:spMkLst>
            <pc:docMk/>
            <pc:sldMk cId="442268101" sldId="295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49:52.886" v="113" actId="478"/>
          <ac:spMkLst>
            <pc:docMk/>
            <pc:sldMk cId="442268101" sldId="295"/>
            <ac:spMk id="4" creationId="{1784B78D-A0CB-4E9E-B187-A6A02F122142}"/>
          </ac:spMkLst>
        </pc:spChg>
        <pc:spChg chg="add mod">
          <ac:chgData name="Tegischer Lukas" userId="f78daebb-0565-485c-bd0e-1cd035e796ff" providerId="ADAL" clId="{D5881477-DF77-4A6D-BBF0-05E5C05E5FD9}" dt="2021-02-06T08:51:15.844" v="191" actId="207"/>
          <ac:spMkLst>
            <pc:docMk/>
            <pc:sldMk cId="442268101" sldId="295"/>
            <ac:spMk id="5" creationId="{7709C4B8-9A9B-470F-8ACE-627C9148C126}"/>
          </ac:spMkLst>
        </pc:spChg>
        <pc:spChg chg="add mod">
          <ac:chgData name="Tegischer Lukas" userId="f78daebb-0565-485c-bd0e-1cd035e796ff" providerId="ADAL" clId="{D5881477-DF77-4A6D-BBF0-05E5C05E5FD9}" dt="2021-02-06T08:50:25.508" v="172" actId="1076"/>
          <ac:spMkLst>
            <pc:docMk/>
            <pc:sldMk cId="442268101" sldId="295"/>
            <ac:spMk id="6" creationId="{0DD85B34-84C6-4CD1-91D4-B0D22531E567}"/>
          </ac:spMkLst>
        </pc:spChg>
        <pc:spChg chg="add mod">
          <ac:chgData name="Tegischer Lukas" userId="f78daebb-0565-485c-bd0e-1cd035e796ff" providerId="ADAL" clId="{D5881477-DF77-4A6D-BBF0-05E5C05E5FD9}" dt="2021-02-06T08:51:32.418" v="207" actId="1076"/>
          <ac:spMkLst>
            <pc:docMk/>
            <pc:sldMk cId="442268101" sldId="295"/>
            <ac:spMk id="7" creationId="{9F4221B5-40AC-4C24-85F3-1AD0A9B51298}"/>
          </ac:spMkLst>
        </pc:spChg>
        <pc:spChg chg="add mod">
          <ac:chgData name="Tegischer Lukas" userId="f78daebb-0565-485c-bd0e-1cd035e796ff" providerId="ADAL" clId="{D5881477-DF77-4A6D-BBF0-05E5C05E5FD9}" dt="2021-02-06T08:51:58.193" v="217" actId="1076"/>
          <ac:spMkLst>
            <pc:docMk/>
            <pc:sldMk cId="442268101" sldId="295"/>
            <ac:spMk id="8" creationId="{B381C751-05B0-4B18-B1AB-DE23F4DEA765}"/>
          </ac:spMkLst>
        </pc:spChg>
        <pc:picChg chg="del">
          <ac:chgData name="Tegischer Lukas" userId="f78daebb-0565-485c-bd0e-1cd035e796ff" providerId="ADAL" clId="{D5881477-DF77-4A6D-BBF0-05E5C05E5FD9}" dt="2021-02-06T08:49:52.886" v="113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addSp delSp modSp mod modAnim">
        <pc:chgData name="Tegischer Lukas" userId="f78daebb-0565-485c-bd0e-1cd035e796ff" providerId="ADAL" clId="{D5881477-DF77-4A6D-BBF0-05E5C05E5FD9}" dt="2021-02-06T08:55:21.323" v="505" actId="13926"/>
        <pc:sldMkLst>
          <pc:docMk/>
          <pc:sldMk cId="1864088896" sldId="296"/>
        </pc:sldMkLst>
        <pc:spChg chg="add del mod">
          <ac:chgData name="Tegischer Lukas" userId="f78daebb-0565-485c-bd0e-1cd035e796ff" providerId="ADAL" clId="{D5881477-DF77-4A6D-BBF0-05E5C05E5FD9}" dt="2021-02-06T08:53:12.160" v="267" actId="1076"/>
          <ac:spMkLst>
            <pc:docMk/>
            <pc:sldMk cId="1864088896" sldId="296"/>
            <ac:spMk id="2" creationId="{00000000-0000-0000-0000-000000000000}"/>
          </ac:spMkLst>
        </pc:spChg>
        <pc:spChg chg="add del">
          <ac:chgData name="Tegischer Lukas" userId="f78daebb-0565-485c-bd0e-1cd035e796ff" providerId="ADAL" clId="{D5881477-DF77-4A6D-BBF0-05E5C05E5FD9}" dt="2021-02-06T08:53:12.985" v="268" actId="478"/>
          <ac:spMkLst>
            <pc:docMk/>
            <pc:sldMk cId="1864088896" sldId="296"/>
            <ac:spMk id="3" creationId="{2B4D75CC-378F-4B91-92F2-2B8CB5D78F66}"/>
          </ac:spMkLst>
        </pc:spChg>
        <pc:spChg chg="add del mod">
          <ac:chgData name="Tegischer Lukas" userId="f78daebb-0565-485c-bd0e-1cd035e796ff" providerId="ADAL" clId="{D5881477-DF77-4A6D-BBF0-05E5C05E5FD9}" dt="2021-02-06T08:53:00.303" v="220"/>
          <ac:spMkLst>
            <pc:docMk/>
            <pc:sldMk cId="1864088896" sldId="296"/>
            <ac:spMk id="4" creationId="{2F039FAA-9FBE-4169-8686-ADB8DC9894D3}"/>
          </ac:spMkLst>
        </pc:spChg>
        <pc:spChg chg="add mod">
          <ac:chgData name="Tegischer Lukas" userId="f78daebb-0565-485c-bd0e-1cd035e796ff" providerId="ADAL" clId="{D5881477-DF77-4A6D-BBF0-05E5C05E5FD9}" dt="2021-02-06T08:55:21.323" v="505" actId="13926"/>
          <ac:spMkLst>
            <pc:docMk/>
            <pc:sldMk cId="1864088896" sldId="296"/>
            <ac:spMk id="5" creationId="{E5D7B4FA-F5A6-4CB6-9032-9939CBA9630D}"/>
          </ac:spMkLst>
        </pc:spChg>
        <pc:spChg chg="add mod">
          <ac:chgData name="Tegischer Lukas" userId="f78daebb-0565-485c-bd0e-1cd035e796ff" providerId="ADAL" clId="{D5881477-DF77-4A6D-BBF0-05E5C05E5FD9}" dt="2021-02-06T08:55:14.155" v="504" actId="1076"/>
          <ac:spMkLst>
            <pc:docMk/>
            <pc:sldMk cId="1864088896" sldId="296"/>
            <ac:spMk id="6" creationId="{52A5474B-F016-447E-8D22-4D255ED5DFE6}"/>
          </ac:spMkLst>
        </pc:spChg>
      </pc:sldChg>
      <pc:sldChg chg="addSp delSp modSp add mod delAnim">
        <pc:chgData name="Tegischer Lukas" userId="f78daebb-0565-485c-bd0e-1cd035e796ff" providerId="ADAL" clId="{D5881477-DF77-4A6D-BBF0-05E5C05E5FD9}" dt="2021-02-06T08:59:29.536" v="627" actId="20577"/>
        <pc:sldMkLst>
          <pc:docMk/>
          <pc:sldMk cId="458159398" sldId="297"/>
        </pc:sldMkLst>
        <pc:spChg chg="add mod">
          <ac:chgData name="Tegischer Lukas" userId="f78daebb-0565-485c-bd0e-1cd035e796ff" providerId="ADAL" clId="{D5881477-DF77-4A6D-BBF0-05E5C05E5FD9}" dt="2021-02-06T08:59:29.536" v="627" actId="20577"/>
          <ac:spMkLst>
            <pc:docMk/>
            <pc:sldMk cId="458159398" sldId="297"/>
            <ac:spMk id="2" creationId="{AE0E6630-9799-4BC0-8F9D-2A6D27878A54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3" creationId="{A55FCE71-8A85-4392-8C31-E39C220C8AC5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5" creationId="{7709C4B8-9A9B-470F-8ACE-627C9148C126}"/>
          </ac:spMkLst>
        </pc:spChg>
        <pc:spChg chg="del">
          <ac:chgData name="Tegischer Lukas" userId="f78daebb-0565-485c-bd0e-1cd035e796ff" providerId="ADAL" clId="{D5881477-DF77-4A6D-BBF0-05E5C05E5FD9}" dt="2021-02-06T08:57:40.367" v="553" actId="478"/>
          <ac:spMkLst>
            <pc:docMk/>
            <pc:sldMk cId="458159398" sldId="297"/>
            <ac:spMk id="7" creationId="{9F4221B5-40AC-4C24-85F3-1AD0A9B51298}"/>
          </ac:spMkLst>
        </pc:spChg>
        <pc:spChg chg="del">
          <ac:chgData name="Tegischer Lukas" userId="f78daebb-0565-485c-bd0e-1cd035e796ff" providerId="ADAL" clId="{D5881477-DF77-4A6D-BBF0-05E5C05E5FD9}" dt="2021-02-06T08:55:32.276" v="507" actId="478"/>
          <ac:spMkLst>
            <pc:docMk/>
            <pc:sldMk cId="458159398" sldId="297"/>
            <ac:spMk id="8" creationId="{B381C751-05B0-4B18-B1AB-DE23F4DEA765}"/>
          </ac:spMkLst>
        </pc:spChg>
      </pc:sldChg>
      <pc:sldChg chg="addSp delSp modSp add mod delAnim modAnim">
        <pc:chgData name="Tegischer Lukas" userId="f78daebb-0565-485c-bd0e-1cd035e796ff" providerId="ADAL" clId="{D5881477-DF77-4A6D-BBF0-05E5C05E5FD9}" dt="2021-02-06T08:57:36.142" v="552"/>
        <pc:sldMkLst>
          <pc:docMk/>
          <pc:sldMk cId="72049930" sldId="298"/>
        </pc:sldMkLst>
        <pc:spChg chg="mod">
          <ac:chgData name="Tegischer Lukas" userId="f78daebb-0565-485c-bd0e-1cd035e796ff" providerId="ADAL" clId="{D5881477-DF77-4A6D-BBF0-05E5C05E5FD9}" dt="2021-02-06T08:57:26.305" v="549" actId="1076"/>
          <ac:spMkLst>
            <pc:docMk/>
            <pc:sldMk cId="72049930" sldId="29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D5881477-DF77-4A6D-BBF0-05E5C05E5FD9}" dt="2021-02-06T08:57:23.873" v="548" actId="1076"/>
          <ac:spMkLst>
            <pc:docMk/>
            <pc:sldMk cId="72049930" sldId="298"/>
            <ac:spMk id="3" creationId="{E0911B11-463A-4134-AF95-7CB960D4661C}"/>
          </ac:spMkLst>
        </pc:spChg>
        <pc:spChg chg="del">
          <ac:chgData name="Tegischer Lukas" userId="f78daebb-0565-485c-bd0e-1cd035e796ff" providerId="ADAL" clId="{D5881477-DF77-4A6D-BBF0-05E5C05E5FD9}" dt="2021-02-06T08:55:50.321" v="510" actId="478"/>
          <ac:spMkLst>
            <pc:docMk/>
            <pc:sldMk cId="72049930" sldId="298"/>
            <ac:spMk id="5" creationId="{E5D7B4FA-F5A6-4CB6-9032-9939CBA9630D}"/>
          </ac:spMkLst>
        </pc:spChg>
        <pc:spChg chg="del">
          <ac:chgData name="Tegischer Lukas" userId="f78daebb-0565-485c-bd0e-1cd035e796ff" providerId="ADAL" clId="{D5881477-DF77-4A6D-BBF0-05E5C05E5FD9}" dt="2021-02-06T08:55:48.482" v="509" actId="478"/>
          <ac:spMkLst>
            <pc:docMk/>
            <pc:sldMk cId="72049930" sldId="298"/>
            <ac:spMk id="6" creationId="{52A5474B-F016-447E-8D22-4D255ED5DFE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013235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39888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001539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463107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02196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43175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5.png"/><Relationship Id="rId4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Termrechnung</a:t>
            </a:r>
            <a:b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de-AT" sz="2800" b="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Normierte Gleitkommadarstellung (Negative Exponenten)</a:t>
            </a:r>
            <a:endParaRPr lang="de-AT" sz="1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DF0A4943-47D8-4BFF-9F81-A8F0BFC53E39}"/>
                  </a:ext>
                </a:extLst>
              </p:cNvPr>
              <p:cNvSpPr/>
              <p:nvPr/>
            </p:nvSpPr>
            <p:spPr>
              <a:xfrm>
                <a:off x="744647" y="1754173"/>
                <a:ext cx="123828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DF0A4943-47D8-4BFF-9F81-A8F0BFC53E3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647" y="1754173"/>
                <a:ext cx="1238288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DF63945-094E-4001-A211-E59FE4B7E4D1}"/>
                  </a:ext>
                </a:extLst>
              </p:cNvPr>
              <p:cNvSpPr/>
              <p:nvPr/>
            </p:nvSpPr>
            <p:spPr>
              <a:xfrm>
                <a:off x="744647" y="2788889"/>
                <a:ext cx="123828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−2</m:t>
                          </m:r>
                        </m:sup>
                      </m:sSup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DF63945-094E-4001-A211-E59FE4B7E4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647" y="2788889"/>
                <a:ext cx="1238288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510359B3-0581-448C-BE6F-20386EC88CEC}"/>
                  </a:ext>
                </a:extLst>
              </p:cNvPr>
              <p:cNvSpPr/>
              <p:nvPr/>
            </p:nvSpPr>
            <p:spPr>
              <a:xfrm>
                <a:off x="744647" y="3823605"/>
                <a:ext cx="123828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−3</m:t>
                          </m:r>
                        </m:sup>
                      </m:sSup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510359B3-0581-448C-BE6F-20386EC88CE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647" y="3823605"/>
                <a:ext cx="1238288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FFB85077-460E-427E-9244-4A253557E914}"/>
                  </a:ext>
                </a:extLst>
              </p:cNvPr>
              <p:cNvSpPr/>
              <p:nvPr/>
            </p:nvSpPr>
            <p:spPr>
              <a:xfrm>
                <a:off x="744647" y="4858321"/>
                <a:ext cx="123828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de-AT" sz="24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−4</m:t>
                          </m:r>
                        </m:sup>
                      </m:sSup>
                      <m:r>
                        <a:rPr lang="de-AT" sz="24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FFB85077-460E-427E-9244-4A253557E91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647" y="4858321"/>
                <a:ext cx="1238288" cy="46166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F737A8E-D5E2-4494-BF6B-670DD2F2E0EF}"/>
                  </a:ext>
                </a:extLst>
              </p:cNvPr>
              <p:cNvSpPr/>
              <p:nvPr/>
            </p:nvSpPr>
            <p:spPr>
              <a:xfrm>
                <a:off x="4633644" y="409452"/>
                <a:ext cx="2924711" cy="703398"/>
              </a:xfrm>
              <a:prstGeom prst="rect">
                <a:avLst/>
              </a:prstGeom>
              <a:solidFill>
                <a:srgbClr val="FFFF00"/>
              </a:solidFill>
            </p:spPr>
            <p:txBody>
              <a:bodyPr wrap="none">
                <a:spAutoFit/>
              </a:bodyPr>
              <a:lstStyle/>
              <a:p>
                <a:r>
                  <a:rPr lang="de-AT" sz="2800" b="1" dirty="0">
                    <a:solidFill>
                      <a:schemeClr val="tx1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Es gilt: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de-AT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280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de-A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de-AT" sz="2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  <m:r>
                      <a:rPr lang="de-AT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de-A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de-AT" sz="2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de-AT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de-AT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e>
                          <m:sup>
                            <m:r>
                              <a:rPr lang="de-AT" sz="2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𝑛</m:t>
                            </m:r>
                          </m:sup>
                        </m:sSup>
                      </m:den>
                    </m:f>
                  </m:oMath>
                </a14:m>
                <a:endParaRPr lang="de-AT" sz="2800" dirty="0">
                  <a:solidFill>
                    <a:schemeClr val="tx1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F737A8E-D5E2-4494-BF6B-670DD2F2E0E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3644" y="409452"/>
                <a:ext cx="2924711" cy="703398"/>
              </a:xfrm>
              <a:prstGeom prst="rect">
                <a:avLst/>
              </a:prstGeom>
              <a:blipFill>
                <a:blip r:embed="rId8"/>
                <a:stretch>
                  <a:fillRect l="-4167" b="-1120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6865300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E3738F7E-0EE1-43BB-91EE-9DDE1E84B614}"/>
              </a:ext>
            </a:extLst>
          </p:cNvPr>
          <p:cNvSpPr/>
          <p:nvPr/>
        </p:nvSpPr>
        <p:spPr>
          <a:xfrm>
            <a:off x="2355056" y="435568"/>
            <a:ext cx="7481887" cy="407035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600"/>
              </a:spcAft>
            </a:pPr>
            <a:r>
              <a:rPr lang="de-AT" sz="2000" dirty="0">
                <a:highlight>
                  <a:srgbClr val="FFFF00"/>
                </a:highlight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Dieses Prinzip wird nun bei der Gleitkommadarstellung angewendet:</a:t>
            </a:r>
            <a:endParaRPr lang="de-AT" sz="2800" dirty="0">
              <a:effectLst/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79666C3-9602-49C0-91CB-30346D5C243C}"/>
                  </a:ext>
                </a:extLst>
              </p:cNvPr>
              <p:cNvSpPr/>
              <p:nvPr/>
            </p:nvSpPr>
            <p:spPr>
              <a:xfrm>
                <a:off x="621262" y="1653659"/>
                <a:ext cx="104887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, 67=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C79666C3-9602-49C0-91CB-30346D5C24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262" y="1653659"/>
                <a:ext cx="1048877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feld 8">
            <a:extLst>
              <a:ext uri="{FF2B5EF4-FFF2-40B4-BE49-F238E27FC236}">
                <a16:creationId xmlns:a16="http://schemas.microsoft.com/office/drawing/2014/main" id="{AD7642BE-D43D-4295-8157-BFE4D19F0EBC}"/>
              </a:ext>
            </a:extLst>
          </p:cNvPr>
          <p:cNvSpPr txBox="1"/>
          <p:nvPr/>
        </p:nvSpPr>
        <p:spPr>
          <a:xfrm>
            <a:off x="1353034" y="3030527"/>
            <a:ext cx="9485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AT" sz="2400" b="1" u="sng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Unterschied</a:t>
            </a:r>
            <a:r>
              <a:rPr lang="de-AT" sz="2400" dirty="0">
                <a:solidFill>
                  <a:srgbClr val="00B0F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Gleitkommadarstellung --- Normierte Gleitkommadarstellung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483DFBAB-0F8E-49A7-990D-BA04377286CA}"/>
                  </a:ext>
                </a:extLst>
              </p:cNvPr>
              <p:cNvSpPr/>
              <p:nvPr/>
            </p:nvSpPr>
            <p:spPr>
              <a:xfrm>
                <a:off x="621261" y="4468951"/>
                <a:ext cx="1675652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0, 000 </m:t>
                      </m:r>
                      <m:r>
                        <a:rPr lang="de-AT" sz="20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36=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483DFBAB-0F8E-49A7-990D-BA04377286C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261" y="4468951"/>
                <a:ext cx="1675652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Normierte Gleitkommadarstellung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FDCF920B-A6B3-4FFF-9655-3F4583B78C92}"/>
                  </a:ext>
                </a:extLst>
              </p:cNvPr>
              <p:cNvSpPr/>
              <p:nvPr/>
            </p:nvSpPr>
            <p:spPr>
              <a:xfrm>
                <a:off x="1485899" y="1255914"/>
                <a:ext cx="9220200" cy="1898981"/>
              </a:xfrm>
              <a:prstGeom prst="rect">
                <a:avLst/>
              </a:prstGeom>
              <a:ln w="38100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40000"/>
                  </a:lnSpc>
                  <a:spcAft>
                    <a:spcPts val="800"/>
                  </a:spcAft>
                </a:pPr>
                <a:r>
                  <a:rPr lang="de-AT" sz="2000" b="1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Normierte Gleitkommazahlen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sind Gleitkommazahlen der Form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40000"/>
                  </a:lnSpc>
                  <a:spcAft>
                    <a:spcPts val="8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𝒂</m:t>
                      </m:r>
                      <m:r>
                        <a:rPr lang="de-AT" sz="20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sSupPr>
                        <m:e>
                          <m:r>
                            <a:rPr lang="de-AT" sz="2000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de-AT" sz="2000" i="1"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𝑛</m:t>
                          </m:r>
                        </m:sup>
                      </m:sSup>
                      <m:r>
                        <a:rPr lang="de-AT" sz="20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a:rPr lang="de-AT" sz="2000" i="1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𝑚𝑖𝑡</m:t>
                      </m:r>
                      <m:r>
                        <a:rPr lang="de-AT" sz="20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 1≤</m:t>
                      </m:r>
                      <m:d>
                        <m:dPr>
                          <m:begChr m:val="|"/>
                          <m:endChr m:val="|"/>
                          <m:ctrlPr>
                            <a:rPr lang="de-AT" sz="20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000" b="1" i="1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𝒂</m:t>
                          </m:r>
                        </m:e>
                      </m:d>
                      <m:r>
                        <a:rPr lang="de-AT" sz="2000"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&lt;10</m:t>
                      </m:r>
                    </m:oMath>
                  </m:oMathPara>
                </a14:m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Bei der normierten Gleitkommadarstellung steht nur </a:t>
                </a:r>
                <a:r>
                  <a:rPr lang="de-AT" sz="2000" b="1" u="sng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eine Ziffer vor dem Komma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de-AT" sz="28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ctr"/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Die Zahl a nennt man </a:t>
                </a:r>
                <a:r>
                  <a:rPr lang="de-AT" sz="2000" b="1" dirty="0">
                    <a:solidFill>
                      <a:srgbClr val="00B050"/>
                    </a:solidFill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Mantisse </a:t>
                </a:r>
                <a:r>
                  <a:rPr lang="de-AT" sz="2000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und liegt zwischen 1 und 10.</a:t>
                </a:r>
                <a:endParaRPr lang="de-AT" sz="2000" dirty="0"/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FDCF920B-A6B3-4FFF-9655-3F4583B78C9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5899" y="1255914"/>
                <a:ext cx="9220200" cy="1898981"/>
              </a:xfrm>
              <a:prstGeom prst="rect">
                <a:avLst/>
              </a:prstGeom>
              <a:blipFill>
                <a:blip r:embed="rId4"/>
                <a:stretch>
                  <a:fillRect b="-3774"/>
                </a:stretch>
              </a:blipFill>
              <a:ln w="381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hteck 3">
            <a:extLst>
              <a:ext uri="{FF2B5EF4-FFF2-40B4-BE49-F238E27FC236}">
                <a16:creationId xmlns:a16="http://schemas.microsoft.com/office/drawing/2014/main" id="{667B1C18-4212-49AF-9803-EEB89A800120}"/>
              </a:ext>
            </a:extLst>
          </p:cNvPr>
          <p:cNvSpPr/>
          <p:nvPr/>
        </p:nvSpPr>
        <p:spPr>
          <a:xfrm>
            <a:off x="2868705" y="4785085"/>
            <a:ext cx="6454587" cy="40011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algn="ctr"/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Normierte Gleitkommazahlen: </a:t>
            </a:r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Mantisse MAL Zehnerpotenz</a:t>
            </a:r>
            <a:endParaRPr lang="de-AT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C386A859-5BF1-4203-849B-3612C8192F99}"/>
                  </a:ext>
                </a:extLst>
              </p:cNvPr>
              <p:cNvSpPr/>
              <p:nvPr/>
            </p:nvSpPr>
            <p:spPr>
              <a:xfrm>
                <a:off x="773661" y="3945076"/>
                <a:ext cx="250119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, 000 000 000 78=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C386A859-5BF1-4203-849B-3612C8192F9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3661" y="3945076"/>
                <a:ext cx="2501198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4088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1" y="883894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Festkommadarstellung - Gleitkommadarstellung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2F312BC1-1D53-4CE9-907A-D9FEF9F2F679}"/>
                  </a:ext>
                </a:extLst>
              </p:cNvPr>
              <p:cNvSpPr/>
              <p:nvPr/>
            </p:nvSpPr>
            <p:spPr>
              <a:xfrm>
                <a:off x="3150542" y="2109072"/>
                <a:ext cx="5020477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Festkommadarstellung: </a:t>
                </a:r>
                <a14:m>
                  <m:oMath xmlns:m="http://schemas.openxmlformats.org/officeDocument/2006/math">
                    <m:r>
                      <a:rPr lang="de-AT" sz="240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de-AT" sz="2400" b="0" i="1" smtClean="0">
                        <a:latin typeface="Cambria Math" panose="02040503050406030204" pitchFamily="18" charset="0"/>
                      </a:rPr>
                      <m:t>, 000 000 54</m:t>
                    </m:r>
                  </m:oMath>
                </a14:m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2F312BC1-1D53-4CE9-907A-D9FEF9F2F6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50542" y="2109072"/>
                <a:ext cx="5020477" cy="461665"/>
              </a:xfrm>
              <a:prstGeom prst="rect">
                <a:avLst/>
              </a:prstGeom>
              <a:blipFill>
                <a:blip r:embed="rId4"/>
                <a:stretch>
                  <a:fillRect l="-1944" t="-10526" b="-2894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03D49328-CE90-418C-A4D5-C3CFED2FC2C4}"/>
                  </a:ext>
                </a:extLst>
              </p:cNvPr>
              <p:cNvSpPr/>
              <p:nvPr/>
            </p:nvSpPr>
            <p:spPr>
              <a:xfrm>
                <a:off x="3096906" y="3042650"/>
                <a:ext cx="599818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de-AT" sz="2400" b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Normierte Gleitkommadarstellung: </a:t>
                </a:r>
                <a14:m>
                  <m:oMath xmlns:m="http://schemas.openxmlformats.org/officeDocument/2006/math">
                    <m:r>
                      <a:rPr lang="de-AT" sz="2400" b="0" i="1" smtClean="0">
                        <a:latin typeface="Cambria Math" panose="02040503050406030204" pitchFamily="18" charset="0"/>
                      </a:rPr>
                      <m:t>5,4∙</m:t>
                    </m:r>
                    <m:sSup>
                      <m:sSupPr>
                        <m:ctrlPr>
                          <a:rPr lang="de-AT" sz="2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de-AT" sz="24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de-AT" sz="2400" b="0" i="1" smtClean="0">
                            <a:latin typeface="Cambria Math" panose="02040503050406030204" pitchFamily="18" charset="0"/>
                          </a:rPr>
                          <m:t>−7</m:t>
                        </m:r>
                      </m:sup>
                    </m:sSup>
                  </m:oMath>
                </a14:m>
                <a:endParaRPr lang="de-AT" sz="24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03D49328-CE90-418C-A4D5-C3CFED2FC2C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6906" y="3042650"/>
                <a:ext cx="5998180" cy="461665"/>
              </a:xfrm>
              <a:prstGeom prst="rect">
                <a:avLst/>
              </a:prstGeom>
              <a:blipFill>
                <a:blip r:embed="rId5"/>
                <a:stretch>
                  <a:fillRect l="-1524" t="-10526" b="-28947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hteck 3">
            <a:extLst>
              <a:ext uri="{FF2B5EF4-FFF2-40B4-BE49-F238E27FC236}">
                <a16:creationId xmlns:a16="http://schemas.microsoft.com/office/drawing/2014/main" id="{2CA0E9C7-CB00-4106-9B00-DA2728C250C7}"/>
              </a:ext>
            </a:extLst>
          </p:cNvPr>
          <p:cNvSpPr/>
          <p:nvPr/>
        </p:nvSpPr>
        <p:spPr>
          <a:xfrm>
            <a:off x="2295521" y="3976228"/>
            <a:ext cx="7600950" cy="707886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algn="ctr"/>
            <a:r>
              <a:rPr lang="de-AT" sz="20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MERKE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Der Exponent von 10 gibt an, um wie viele Stellen man das Komma </a:t>
            </a:r>
            <a:r>
              <a:rPr lang="de-AT" sz="2000" b="1" u="sng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nach vorne </a:t>
            </a:r>
            <a:r>
              <a:rPr lang="de-AT" sz="20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verschieben werden muss.</a:t>
            </a:r>
            <a:endParaRPr lang="de-AT" sz="2000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968CB11F-CDED-423D-923D-489263B00789}"/>
              </a:ext>
            </a:extLst>
          </p:cNvPr>
          <p:cNvSpPr txBox="1"/>
          <p:nvPr/>
        </p:nvSpPr>
        <p:spPr>
          <a:xfrm>
            <a:off x="1010405" y="5254213"/>
            <a:ext cx="10171182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Negative Hochzahl</a:t>
            </a:r>
            <a:r>
              <a:rPr lang="de-AT" sz="2800" dirty="0">
                <a:latin typeface="Calibri" panose="020F0502020204030204" pitchFamily="34" charset="0"/>
                <a:cs typeface="Calibri" panose="020F0502020204030204" pitchFamily="34" charset="0"/>
              </a:rPr>
              <a:t>: Zahl wird in der Festkommadarstellung </a:t>
            </a:r>
            <a:r>
              <a:rPr lang="de-AT" sz="2800" b="1" dirty="0">
                <a:latin typeface="Calibri" panose="020F0502020204030204" pitchFamily="34" charset="0"/>
                <a:cs typeface="Calibri" panose="020F0502020204030204" pitchFamily="34" charset="0"/>
              </a:rPr>
              <a:t>kleiner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AT" sz="28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Positive Hochzahl</a:t>
            </a:r>
            <a:r>
              <a:rPr lang="de-AT" sz="2800" dirty="0">
                <a:latin typeface="Calibri" panose="020F0502020204030204" pitchFamily="34" charset="0"/>
                <a:cs typeface="Calibri" panose="020F0502020204030204" pitchFamily="34" charset="0"/>
              </a:rPr>
              <a:t>: Zahl wird in der Festkommadarstellung </a:t>
            </a:r>
            <a:r>
              <a:rPr lang="de-AT" sz="2800" b="1" dirty="0">
                <a:latin typeface="Calibri" panose="020F0502020204030204" pitchFamily="34" charset="0"/>
                <a:cs typeface="Calibri" panose="020F0502020204030204" pitchFamily="34" charset="0"/>
              </a:rPr>
              <a:t>größer</a:t>
            </a:r>
          </a:p>
        </p:txBody>
      </p:sp>
    </p:spTree>
    <p:extLst>
      <p:ext uri="{BB962C8B-B14F-4D97-AF65-F5344CB8AC3E}">
        <p14:creationId xmlns:p14="http://schemas.microsoft.com/office/powerpoint/2010/main" val="72049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Festkommadarstellung - Gleitkommadarstellung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2A8905FB-0191-453C-8BBA-75620F897B24}"/>
              </a:ext>
            </a:extLst>
          </p:cNvPr>
          <p:cNvSpPr/>
          <p:nvPr/>
        </p:nvSpPr>
        <p:spPr>
          <a:xfrm>
            <a:off x="490128" y="1255914"/>
            <a:ext cx="4730910" cy="40703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Schreibe in Festkommadarstellung an.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5A470477-2E56-4B19-BB2F-96FA9D1EE248}"/>
                  </a:ext>
                </a:extLst>
              </p:cNvPr>
              <p:cNvSpPr/>
              <p:nvPr/>
            </p:nvSpPr>
            <p:spPr>
              <a:xfrm>
                <a:off x="1115683" y="2024986"/>
                <a:ext cx="1733487" cy="40363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smtClean="0">
                          <a:latin typeface="Cambria Math" panose="02040503050406030204" pitchFamily="18" charset="0"/>
                        </a:rPr>
                        <m:t>0,0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de-AT" sz="20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5A470477-2E56-4B19-BB2F-96FA9D1EE24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83" y="2024986"/>
                <a:ext cx="1733487" cy="40363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C19D4F7-E6A3-4FB6-B71A-910129307DEE}"/>
                  </a:ext>
                </a:extLst>
              </p:cNvPr>
              <p:cNvSpPr/>
              <p:nvPr/>
            </p:nvSpPr>
            <p:spPr>
              <a:xfrm>
                <a:off x="1115683" y="3558659"/>
                <a:ext cx="201561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smtClean="0">
                          <a:latin typeface="Cambria Math" panose="02040503050406030204" pitchFamily="18" charset="0"/>
                        </a:rPr>
                        <m:t>9</m:t>
                      </m:r>
                      <m:r>
                        <a:rPr lang="de-AT" sz="2000" b="0" i="0" smtClean="0">
                          <a:latin typeface="Cambria Math" panose="02040503050406030204" pitchFamily="18" charset="0"/>
                        </a:rPr>
                        <m:t>9 000</m:t>
                      </m:r>
                      <m:r>
                        <a:rPr lang="de-AT" sz="2000" i="0">
                          <a:latin typeface="Cambria Math" panose="02040503050406030204" pitchFamily="18" charset="0"/>
                        </a:rPr>
                        <m:t>∙</m:t>
                      </m:r>
                      <m:sSup>
                        <m:sSupPr>
                          <m:ctrlPr>
                            <a:rPr lang="de-AT" sz="2000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sz="2000" i="0">
                              <a:latin typeface="Cambria Math" panose="02040503050406030204" pitchFamily="18" charset="0"/>
                            </a:rPr>
                            <m:t>10</m:t>
                          </m:r>
                        </m:e>
                        <m:sup>
                          <m:r>
                            <a:rPr lang="de-AT" sz="2000" b="0" i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sup>
                      </m:sSup>
                      <m:r>
                        <a:rPr lang="de-AT" sz="2000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/>
              </a:p>
            </p:txBody>
          </p:sp>
        </mc:Choice>
        <mc:Fallback xmlns=""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AC19D4F7-E6A3-4FB6-B71A-910129307DE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83" y="3558659"/>
                <a:ext cx="2015616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373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3" y="404845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SI-Präfixe</a:t>
            </a:r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4B44BCA7-62F8-4416-8897-9F8EB9A5DB51}"/>
              </a:ext>
            </a:extLst>
          </p:cNvPr>
          <p:cNvSpPr/>
          <p:nvPr/>
        </p:nvSpPr>
        <p:spPr>
          <a:xfrm>
            <a:off x="1819274" y="1210320"/>
            <a:ext cx="8553450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Für häufig verwendete Zehnerpotenzen gibt es spezielle Bezeichnungen – die </a:t>
            </a: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SI-Präfixe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0B743987-F598-45D5-81F2-E1DAE011E31B}"/>
              </a:ext>
            </a:extLst>
          </p:cNvPr>
          <p:cNvSpPr/>
          <p:nvPr/>
        </p:nvSpPr>
        <p:spPr>
          <a:xfrm>
            <a:off x="5753100" y="1806572"/>
            <a:ext cx="4943475" cy="671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</a:t>
            </a:r>
            <a:r>
              <a:rPr lang="de-AT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Stelle die Zahl ohne SI-Präfix in normierter Gleitkommadarstellung dar.</a:t>
            </a:r>
            <a:endParaRPr lang="de-AT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7B91F6E1-7BE2-408E-A973-201997DC4303}"/>
                  </a:ext>
                </a:extLst>
              </p:cNvPr>
              <p:cNvSpPr/>
              <p:nvPr/>
            </p:nvSpPr>
            <p:spPr>
              <a:xfrm>
                <a:off x="5523983" y="2699187"/>
                <a:ext cx="894347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7 </m:t>
                      </m:r>
                      <m:r>
                        <a:rPr lang="de-AT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𝑚𝑚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7B91F6E1-7BE2-408E-A973-201997DC430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3983" y="2699187"/>
                <a:ext cx="894347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133A8973-C24F-4733-87F4-A67CD5C9D317}"/>
                  </a:ext>
                </a:extLst>
              </p:cNvPr>
              <p:cNvSpPr/>
              <p:nvPr/>
            </p:nvSpPr>
            <p:spPr>
              <a:xfrm>
                <a:off x="5523983" y="4379514"/>
                <a:ext cx="1265796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0,05</m:t>
                      </m:r>
                      <m: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f</m:t>
                      </m:r>
                      <m:r>
                        <m:rPr>
                          <m:sty m:val="p"/>
                        </m:rPr>
                        <a:rPr lang="de-AT" sz="2000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g</m:t>
                      </m:r>
                      <m:r>
                        <a:rPr lang="de-AT" sz="20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sz="20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133A8973-C24F-4733-87F4-A67CD5C9D3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3983" y="4379514"/>
                <a:ext cx="1265796" cy="400110"/>
              </a:xfrm>
              <a:prstGeom prst="rect">
                <a:avLst/>
              </a:prstGeom>
              <a:blipFill>
                <a:blip r:embed="rId5"/>
                <a:stretch>
                  <a:fillRect b="-9091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elle 3">
                <a:extLst>
                  <a:ext uri="{FF2B5EF4-FFF2-40B4-BE49-F238E27FC236}">
                    <a16:creationId xmlns:a16="http://schemas.microsoft.com/office/drawing/2014/main" id="{5E7EA4ED-A796-4E58-BCBC-25FA6573C33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76937198"/>
                  </p:ext>
                </p:extLst>
              </p:nvPr>
            </p:nvGraphicFramePr>
            <p:xfrm>
              <a:off x="425450" y="2002950"/>
              <a:ext cx="4898508" cy="4123914"/>
            </p:xfrm>
            <a:graphic>
              <a:graphicData uri="http://schemas.openxmlformats.org/drawingml/2006/table">
                <a:tbl>
                  <a:tblPr firstRow="1" firstCol="1" bandRow="1">
                    <a:tableStyleId>{7DF18680-E054-41AD-8BC1-D1AEF772440D}</a:tableStyleId>
                  </a:tblPr>
                  <a:tblGrid>
                    <a:gridCol w="923612">
                      <a:extLst>
                        <a:ext uri="{9D8B030D-6E8A-4147-A177-3AD203B41FA5}">
                          <a16:colId xmlns:a16="http://schemas.microsoft.com/office/drawing/2014/main" val="1912813925"/>
                        </a:ext>
                      </a:extLst>
                    </a:gridCol>
                    <a:gridCol w="927351">
                      <a:extLst>
                        <a:ext uri="{9D8B030D-6E8A-4147-A177-3AD203B41FA5}">
                          <a16:colId xmlns:a16="http://schemas.microsoft.com/office/drawing/2014/main" val="2043347431"/>
                        </a:ext>
                      </a:extLst>
                    </a:gridCol>
                    <a:gridCol w="1722891">
                      <a:extLst>
                        <a:ext uri="{9D8B030D-6E8A-4147-A177-3AD203B41FA5}">
                          <a16:colId xmlns:a16="http://schemas.microsoft.com/office/drawing/2014/main" val="3807671744"/>
                        </a:ext>
                      </a:extLst>
                    </a:gridCol>
                    <a:gridCol w="1324654">
                      <a:extLst>
                        <a:ext uri="{9D8B030D-6E8A-4147-A177-3AD203B41FA5}">
                          <a16:colId xmlns:a16="http://schemas.microsoft.com/office/drawing/2014/main" val="3197313633"/>
                        </a:ext>
                      </a:extLst>
                    </a:gridCol>
                  </a:tblGrid>
                  <a:tr h="48307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Symbol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Name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Wert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dirty="0">
                              <a:effectLst/>
                            </a:rPr>
                            <a:t>Name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709575356"/>
                      </a:ext>
                    </a:extLst>
                  </a:tr>
                  <a:tr h="519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d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Dezi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Zehntel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678099738"/>
                      </a:ext>
                    </a:extLst>
                  </a:tr>
                  <a:tr h="519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c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Zenti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Hundertstel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74342103"/>
                      </a:ext>
                    </a:extLst>
                  </a:tr>
                  <a:tr h="519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m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Milli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p>
                                      <m:sSupPr>
                                        <m:ctrlPr>
                                          <a:rPr lang="de-AT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AT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(10</m:t>
                                        </m:r>
                                      </m:e>
                                      <m:sup>
                                        <m:r>
                                          <a:rPr lang="de-AT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sup>
                                    </m:s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p>
                                </m:sSup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−3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Tausendstel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79742572"/>
                      </a:ext>
                    </a:extLst>
                  </a:tr>
                  <a:tr h="519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𝜇</m:t>
                                </m:r>
                              </m:oMath>
                            </m:oMathPara>
                          </a14:m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Mikro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p>
                                      <m:sSupPr>
                                        <m:ctrlPr>
                                          <a:rPr lang="de-AT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AT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(10</m:t>
                                        </m:r>
                                      </m:e>
                                      <m:sup>
                                        <m:r>
                                          <a:rPr lang="de-AT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sup>
                                    </m:s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−6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Millionstel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50150126"/>
                      </a:ext>
                    </a:extLst>
                  </a:tr>
                  <a:tr h="519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n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Nano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p>
                                      <m:sSupPr>
                                        <m:ctrlPr>
                                          <a:rPr lang="de-AT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AT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(10</m:t>
                                        </m:r>
                                      </m:e>
                                      <m:sup>
                                        <m:r>
                                          <a:rPr lang="de-AT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sup>
                                    </m:s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p>
                                </m:sSup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−9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Milliardstel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99187765"/>
                      </a:ext>
                    </a:extLst>
                  </a:tr>
                  <a:tr h="519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p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Piko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p>
                                      <m:sSupPr>
                                        <m:ctrlPr>
                                          <a:rPr lang="de-AT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AT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(10</m:t>
                                        </m:r>
                                      </m:e>
                                      <m:sup>
                                        <m:r>
                                          <a:rPr lang="de-AT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sup>
                                    </m:s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4</m:t>
                                    </m:r>
                                  </m:sup>
                                </m:sSup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−12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Billionstel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48120146"/>
                      </a:ext>
                    </a:extLst>
                  </a:tr>
                  <a:tr h="5240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f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Femto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p>
                                  <m:sSup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sSup>
                                      <m:sSupPr>
                                        <m:ctrlPr>
                                          <a:rPr lang="de-AT" sz="1600" i="1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de-AT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(10</m:t>
                                        </m:r>
                                      </m:e>
                                      <m:sup>
                                        <m:r>
                                          <a:rPr lang="de-AT" sz="1600">
                                            <a:effectLst/>
                                            <a:latin typeface="Cambria Math" panose="02040503050406030204" pitchFamily="18" charset="0"/>
                                          </a:rPr>
                                          <m:t>−3</m:t>
                                        </m:r>
                                      </m:sup>
                                    </m:s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e>
                                  <m: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sup>
                                </m:sSup>
                                <m:r>
                                  <a:rPr lang="de-AT" sz="1600">
                                    <a:effectLst/>
                                    <a:latin typeface="Cambria Math" panose="02040503050406030204" pitchFamily="18" charset="0"/>
                                  </a:rPr>
                                  <m:t>=</m:t>
                                </m:r>
                                <m:sSup>
                                  <m:sSupPr>
                                    <m:ctrlPr>
                                      <a:rPr lang="de-AT" sz="16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10</m:t>
                                    </m:r>
                                  </m:e>
                                  <m:sup>
                                    <m:r>
                                      <a:rPr lang="de-AT" sz="16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−15</m:t>
                                    </m:r>
                                  </m:sup>
                                </m:sSup>
                              </m:oMath>
                            </m:oMathPara>
                          </a14:m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dirty="0">
                              <a:effectLst/>
                            </a:rPr>
                            <a:t>Billiardstel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85351952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elle 3">
                <a:extLst>
                  <a:ext uri="{FF2B5EF4-FFF2-40B4-BE49-F238E27FC236}">
                    <a16:creationId xmlns:a16="http://schemas.microsoft.com/office/drawing/2014/main" id="{5E7EA4ED-A796-4E58-BCBC-25FA6573C338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76937198"/>
                  </p:ext>
                </p:extLst>
              </p:nvPr>
            </p:nvGraphicFramePr>
            <p:xfrm>
              <a:off x="425450" y="2002950"/>
              <a:ext cx="4898508" cy="4123914"/>
            </p:xfrm>
            <a:graphic>
              <a:graphicData uri="http://schemas.openxmlformats.org/drawingml/2006/table">
                <a:tbl>
                  <a:tblPr firstRow="1" firstCol="1" bandRow="1">
                    <a:tableStyleId>{7DF18680-E054-41AD-8BC1-D1AEF772440D}</a:tableStyleId>
                  </a:tblPr>
                  <a:tblGrid>
                    <a:gridCol w="923612">
                      <a:extLst>
                        <a:ext uri="{9D8B030D-6E8A-4147-A177-3AD203B41FA5}">
                          <a16:colId xmlns:a16="http://schemas.microsoft.com/office/drawing/2014/main" val="1912813925"/>
                        </a:ext>
                      </a:extLst>
                    </a:gridCol>
                    <a:gridCol w="927351">
                      <a:extLst>
                        <a:ext uri="{9D8B030D-6E8A-4147-A177-3AD203B41FA5}">
                          <a16:colId xmlns:a16="http://schemas.microsoft.com/office/drawing/2014/main" val="2043347431"/>
                        </a:ext>
                      </a:extLst>
                    </a:gridCol>
                    <a:gridCol w="1722891">
                      <a:extLst>
                        <a:ext uri="{9D8B030D-6E8A-4147-A177-3AD203B41FA5}">
                          <a16:colId xmlns:a16="http://schemas.microsoft.com/office/drawing/2014/main" val="3807671744"/>
                        </a:ext>
                      </a:extLst>
                    </a:gridCol>
                    <a:gridCol w="1324654">
                      <a:extLst>
                        <a:ext uri="{9D8B030D-6E8A-4147-A177-3AD203B41FA5}">
                          <a16:colId xmlns:a16="http://schemas.microsoft.com/office/drawing/2014/main" val="3197313633"/>
                        </a:ext>
                      </a:extLst>
                    </a:gridCol>
                  </a:tblGrid>
                  <a:tr h="483075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Symbol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Name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Wert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dirty="0">
                              <a:effectLst/>
                            </a:rPr>
                            <a:t>Name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709575356"/>
                      </a:ext>
                    </a:extLst>
                  </a:tr>
                  <a:tr h="519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d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Dezi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6"/>
                          <a:stretch>
                            <a:fillRect l="-107774" t="-93023" r="-78445" b="-5988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Zehntel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678099738"/>
                      </a:ext>
                    </a:extLst>
                  </a:tr>
                  <a:tr h="519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c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Zenti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6"/>
                          <a:stretch>
                            <a:fillRect l="-107774" t="-195294" r="-78445" b="-5058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Hundertstel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74342103"/>
                      </a:ext>
                    </a:extLst>
                  </a:tr>
                  <a:tr h="519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m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Milli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6"/>
                          <a:stretch>
                            <a:fillRect l="-107774" t="-291860" r="-78445" b="-4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Tausendstel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879742572"/>
                      </a:ext>
                    </a:extLst>
                  </a:tr>
                  <a:tr h="519470"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6"/>
                          <a:stretch>
                            <a:fillRect l="-658" t="-396471" r="-432237" b="-3047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Mikro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6"/>
                          <a:stretch>
                            <a:fillRect l="-107774" t="-396471" r="-78445" b="-3047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Millionstel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50150126"/>
                      </a:ext>
                    </a:extLst>
                  </a:tr>
                  <a:tr h="519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n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Nano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6"/>
                          <a:stretch>
                            <a:fillRect l="-107774" t="-496471" r="-78445" b="-2047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Milliardstel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999187765"/>
                      </a:ext>
                    </a:extLst>
                  </a:tr>
                  <a:tr h="519470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p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Piko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6"/>
                          <a:stretch>
                            <a:fillRect l="-107774" t="-589535" r="-78445" b="-1023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Billionstel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48120146"/>
                      </a:ext>
                    </a:extLst>
                  </a:tr>
                  <a:tr h="524019"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f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>
                              <a:effectLst/>
                            </a:rPr>
                            <a:t>Femto</a:t>
                          </a:r>
                          <a:endParaRPr lang="de-AT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endParaRPr lang="de-DE"/>
                        </a:p>
                      </a:txBody>
                      <a:tcPr marL="68580" marR="68580" marT="0" marB="0" anchor="ctr">
                        <a:blipFill>
                          <a:blip r:embed="rId6"/>
                          <a:stretch>
                            <a:fillRect l="-107774" t="-689535" r="-78445" b="-232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>
                            <a:lnSpc>
                              <a:spcPct val="107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de-AT" sz="1600" dirty="0">
                              <a:effectLst/>
                            </a:rPr>
                            <a:t>Billiardstel</a:t>
                          </a:r>
                          <a:endParaRPr lang="de-AT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885351952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2403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309151" y="334759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Anwendungsbeispiele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A3382E96-7D73-4629-B190-668BFE7834B5}"/>
              </a:ext>
            </a:extLst>
          </p:cNvPr>
          <p:cNvSpPr/>
          <p:nvPr/>
        </p:nvSpPr>
        <p:spPr>
          <a:xfrm>
            <a:off x="552449" y="1115742"/>
            <a:ext cx="10391776" cy="40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e-AT" sz="2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Bsp.)</a:t>
            </a:r>
            <a:r>
              <a:rPr lang="de-AT" sz="2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Stelle die Zahlen in angegebener Einheit in normierter Gleitkommadarstellung dar.</a:t>
            </a:r>
            <a:endParaRPr lang="de-AT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0684745-C564-4A9D-AC81-6D182FD72D90}"/>
                  </a:ext>
                </a:extLst>
              </p:cNvPr>
              <p:cNvSpPr/>
              <p:nvPr/>
            </p:nvSpPr>
            <p:spPr>
              <a:xfrm>
                <a:off x="552449" y="1727125"/>
                <a:ext cx="224523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0,27</m:t>
                      </m:r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de-AT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h𝑎</m:t>
                          </m:r>
                        </m:e>
                      </m:d>
                      <m:r>
                        <a:rPr lang="de-AT" i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30684745-C564-4A9D-AC81-6D182FD72D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449" y="1727125"/>
                <a:ext cx="2245230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Image result for flächenmaße">
            <a:extLst>
              <a:ext uri="{FF2B5EF4-FFF2-40B4-BE49-F238E27FC236}">
                <a16:creationId xmlns:a16="http://schemas.microsoft.com/office/drawing/2014/main" id="{C73DE7D7-6B57-4F36-A382-FFA73E0C2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7975" y="2022686"/>
            <a:ext cx="5224869" cy="1094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A786A64-8A8B-4509-B9A3-72E89387B8C5}"/>
                  </a:ext>
                </a:extLst>
              </p:cNvPr>
              <p:cNvSpPr/>
              <p:nvPr/>
            </p:nvSpPr>
            <p:spPr>
              <a:xfrm>
                <a:off x="536740" y="4281603"/>
                <a:ext cx="2112053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b="0" i="0" smtClean="0">
                          <a:latin typeface="Cambria Math" panose="02040503050406030204" pitchFamily="18" charset="0"/>
                        </a:rPr>
                        <m:t>16</m:t>
                      </m:r>
                      <m:r>
                        <a:rPr lang="de-AT" i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de-AT" b="0" i="1" smtClean="0">
                          <a:latin typeface="Cambria Math" panose="02040503050406030204" pitchFamily="18" charset="0"/>
                        </a:rPr>
                        <m:t>𝑚</m:t>
                      </m:r>
                      <m:sSup>
                        <m:sSupPr>
                          <m:ctrlPr>
                            <a:rPr lang="de-AT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AT" i="1">
                              <a:latin typeface="Cambria Math" panose="02040503050406030204" pitchFamily="18" charset="0"/>
                            </a:rPr>
                            <m:t>𝑚</m:t>
                          </m:r>
                        </m:e>
                        <m:sup>
                          <m:r>
                            <a:rPr lang="de-AT" i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de-AT" i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ctrlPr>
                            <a:rPr lang="de-AT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AT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de-AT" i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de-AT" i="1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𝑚</m:t>
                              </m:r>
                            </m:e>
                            <m:sup>
                              <m:r>
                                <a:rPr lang="de-AT" i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</m:e>
                      </m:d>
                      <m:r>
                        <a:rPr lang="de-AT" i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de-AT" dirty="0"/>
              </a:p>
            </p:txBody>
          </p:sp>
        </mc:Choice>
        <mc:Fallback xmlns=""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7A786A64-8A8B-4509-B9A3-72E89387B8C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740" y="4281603"/>
                <a:ext cx="2112053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2" name="Picture 4" descr="Image result for raummaße">
            <a:extLst>
              <a:ext uri="{FF2B5EF4-FFF2-40B4-BE49-F238E27FC236}">
                <a16:creationId xmlns:a16="http://schemas.microsoft.com/office/drawing/2014/main" id="{6AA176DA-C311-4232-BD20-30234E4654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2262"/>
          <a:stretch/>
        </p:blipFill>
        <p:spPr bwMode="auto">
          <a:xfrm>
            <a:off x="7991475" y="4868979"/>
            <a:ext cx="3891369" cy="1203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29737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280</Words>
  <Application>Microsoft Office PowerPoint</Application>
  <PresentationFormat>Breitbild</PresentationFormat>
  <Paragraphs>76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5" baseType="lpstr">
      <vt:lpstr>Arial</vt:lpstr>
      <vt:lpstr>Calibri</vt:lpstr>
      <vt:lpstr>Cambria Math</vt:lpstr>
      <vt:lpstr>Georgia</vt:lpstr>
      <vt:lpstr>Trebuchet MS</vt:lpstr>
      <vt:lpstr>Wingdings</vt:lpstr>
      <vt:lpstr>Holzart</vt:lpstr>
      <vt:lpstr>Termrechnung Normierte Gleitkommadarstellung (Negative Exponenten)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81</cp:revision>
  <dcterms:created xsi:type="dcterms:W3CDTF">2020-04-09T06:13:57Z</dcterms:created>
  <dcterms:modified xsi:type="dcterms:W3CDTF">2022-11-04T15:27:07Z</dcterms:modified>
</cp:coreProperties>
</file>