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400" r:id="rId3"/>
    <p:sldId id="408" r:id="rId4"/>
    <p:sldId id="410" r:id="rId5"/>
    <p:sldId id="411" r:id="rId6"/>
    <p:sldId id="404" r:id="rId7"/>
    <p:sldId id="412" r:id="rId8"/>
    <p:sldId id="40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11T19:55:49.874" v="370" actId="20577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5:49.158" v="121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11T19:52:24.990" v="271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11T19:52:24.990" v="271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11T19:43:36.339" v="95" actId="14100"/>
        <pc:sldMkLst>
          <pc:docMk/>
          <pc:sldMk cId="3903476434" sldId="405"/>
        </pc:sldMkLst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11T19:43:36.339" v="95" actId="14100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64BEAC60-7CA4-4185-A8E7-4AC57A7A0F83}"/>
    <pc:docChg chg="custSel delSld modSld">
      <pc:chgData name="Tegischer Lukas" userId="f78daebb-0565-485c-bd0e-1cd035e796ff" providerId="ADAL" clId="{64BEAC60-7CA4-4185-A8E7-4AC57A7A0F83}" dt="2022-11-04T11:32:51.163" v="2" actId="47"/>
      <pc:docMkLst>
        <pc:docMk/>
      </pc:docMkLst>
      <pc:sldChg chg="delSp mod delAnim">
        <pc:chgData name="Tegischer Lukas" userId="f78daebb-0565-485c-bd0e-1cd035e796ff" providerId="ADAL" clId="{64BEAC60-7CA4-4185-A8E7-4AC57A7A0F83}" dt="2022-11-04T11:32:49.275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64BEAC60-7CA4-4185-A8E7-4AC57A7A0F83}" dt="2022-11-04T11:32:49.275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64BEAC60-7CA4-4185-A8E7-4AC57A7A0F83}" dt="2022-11-04T11:32:48.37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4BEAC60-7CA4-4185-A8E7-4AC57A7A0F83}" dt="2022-11-04T11:32:51.163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3FAA4FF5-8AA9-4CD7-ADF0-5F886ED0F85C}"/>
    <pc:docChg chg="undo custSel addSld delSld modSld sldOrd">
      <pc:chgData name="Tegischer Lukas" userId="f78daebb-0565-485c-bd0e-1cd035e796ff" providerId="ADAL" clId="{3FAA4FF5-8AA9-4CD7-ADF0-5F886ED0F85C}" dt="2022-04-25T20:15:31.865" v="590" actId="20577"/>
      <pc:docMkLst>
        <pc:docMk/>
      </pc:docMkLst>
      <pc:sldChg chg="modSp mod">
        <pc:chgData name="Tegischer Lukas" userId="f78daebb-0565-485c-bd0e-1cd035e796ff" providerId="ADAL" clId="{3FAA4FF5-8AA9-4CD7-ADF0-5F886ED0F85C}" dt="2022-04-11T19:56:27.831" v="1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FAA4FF5-8AA9-4CD7-ADF0-5F886ED0F85C}" dt="2022-04-11T19:56:27.831" v="1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FAA4FF5-8AA9-4CD7-ADF0-5F886ED0F85C}" dt="2022-04-11T19:56:33.594" v="12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3FAA4FF5-8AA9-4CD7-ADF0-5F886ED0F85C}" dt="2022-04-11T19:56:33.594" v="12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3FAA4FF5-8AA9-4CD7-ADF0-5F886ED0F85C}" dt="2022-04-11T19:56:33.594" v="12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3FAA4FF5-8AA9-4CD7-ADF0-5F886ED0F85C}" dt="2022-04-11T19:56:33.594" v="12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3FAA4FF5-8AA9-4CD7-ADF0-5F886ED0F85C}" dt="2022-04-11T19:56:33.594" v="12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3FAA4FF5-8AA9-4CD7-ADF0-5F886ED0F85C}" dt="2022-04-11T19:56:33.594" v="12" actId="47"/>
        <pc:sldMkLst>
          <pc:docMk/>
          <pc:sldMk cId="2739579911" sldId="394"/>
        </pc:sldMkLst>
      </pc:sldChg>
      <pc:sldChg chg="addSp delSp modSp mod ord delAnim modAnim">
        <pc:chgData name="Tegischer Lukas" userId="f78daebb-0565-485c-bd0e-1cd035e796ff" providerId="ADAL" clId="{3FAA4FF5-8AA9-4CD7-ADF0-5F886ED0F85C}" dt="2022-04-11T20:02:05.285" v="143" actId="403"/>
        <pc:sldMkLst>
          <pc:docMk/>
          <pc:sldMk cId="1674453736" sldId="400"/>
        </pc:sldMkLst>
        <pc:spChg chg="mod">
          <ac:chgData name="Tegischer Lukas" userId="f78daebb-0565-485c-bd0e-1cd035e796ff" providerId="ADAL" clId="{3FAA4FF5-8AA9-4CD7-ADF0-5F886ED0F85C}" dt="2022-04-11T19:56:37.391" v="30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3FAA4FF5-8AA9-4CD7-ADF0-5F886ED0F85C}" dt="2022-04-11T19:56:38.987" v="31" actId="478"/>
          <ac:spMkLst>
            <pc:docMk/>
            <pc:sldMk cId="1674453736" sldId="400"/>
            <ac:spMk id="5" creationId="{7CDD0301-B814-49CA-B85B-6CA7AF6FFE5B}"/>
          </ac:spMkLst>
        </pc:spChg>
        <pc:spChg chg="add mod">
          <ac:chgData name="Tegischer Lukas" userId="f78daebb-0565-485c-bd0e-1cd035e796ff" providerId="ADAL" clId="{3FAA4FF5-8AA9-4CD7-ADF0-5F886ED0F85C}" dt="2022-04-11T20:02:05.285" v="143" actId="403"/>
          <ac:spMkLst>
            <pc:docMk/>
            <pc:sldMk cId="1674453736" sldId="400"/>
            <ac:spMk id="6" creationId="{7D13E757-E74A-4839-A226-F0033A18A2D0}"/>
          </ac:spMkLst>
        </pc:spChg>
        <pc:spChg chg="del">
          <ac:chgData name="Tegischer Lukas" userId="f78daebb-0565-485c-bd0e-1cd035e796ff" providerId="ADAL" clId="{3FAA4FF5-8AA9-4CD7-ADF0-5F886ED0F85C}" dt="2022-04-11T19:56:40.164" v="32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3FAA4FF5-8AA9-4CD7-ADF0-5F886ED0F85C}" dt="2022-04-11T20:01:35.749" v="129" actId="21"/>
          <ac:spMkLst>
            <pc:docMk/>
            <pc:sldMk cId="1674453736" sldId="400"/>
            <ac:spMk id="8" creationId="{D0B1A50F-CB7E-4FA5-B8EC-B932DDA31754}"/>
          </ac:spMkLst>
        </pc:spChg>
      </pc:sldChg>
      <pc:sldChg chg="addSp delSp modSp mod modAnim">
        <pc:chgData name="Tegischer Lukas" userId="f78daebb-0565-485c-bd0e-1cd035e796ff" providerId="ADAL" clId="{3FAA4FF5-8AA9-4CD7-ADF0-5F886ED0F85C}" dt="2022-04-25T20:15:31.865" v="590" actId="20577"/>
        <pc:sldMkLst>
          <pc:docMk/>
          <pc:sldMk cId="1045059441" sldId="404"/>
        </pc:sldMkLst>
        <pc:spChg chg="del">
          <ac:chgData name="Tegischer Lukas" userId="f78daebb-0565-485c-bd0e-1cd035e796ff" providerId="ADAL" clId="{3FAA4FF5-8AA9-4CD7-ADF0-5F886ED0F85C}" dt="2022-04-11T19:57:43.338" v="62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3FAA4FF5-8AA9-4CD7-ADF0-5F886ED0F85C}" dt="2022-04-25T20:15:31.865" v="590" actId="20577"/>
          <ac:spMkLst>
            <pc:docMk/>
            <pc:sldMk cId="1045059441" sldId="404"/>
            <ac:spMk id="6" creationId="{80DDC8DF-BC8B-423F-9897-403A24F5FE93}"/>
          </ac:spMkLst>
        </pc:spChg>
        <pc:picChg chg="add del mod">
          <ac:chgData name="Tegischer Lukas" userId="f78daebb-0565-485c-bd0e-1cd035e796ff" providerId="ADAL" clId="{3FAA4FF5-8AA9-4CD7-ADF0-5F886ED0F85C}" dt="2022-04-11T20:01:52.026" v="135" actId="21"/>
          <ac:picMkLst>
            <pc:docMk/>
            <pc:sldMk cId="1045059441" sldId="404"/>
            <ac:picMk id="3" creationId="{0193884E-6524-4AF2-9E3B-07E511F00686}"/>
          </ac:picMkLst>
        </pc:picChg>
      </pc:sldChg>
      <pc:sldChg chg="del">
        <pc:chgData name="Tegischer Lukas" userId="f78daebb-0565-485c-bd0e-1cd035e796ff" providerId="ADAL" clId="{3FAA4FF5-8AA9-4CD7-ADF0-5F886ED0F85C}" dt="2022-04-11T19:56:33.594" v="12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3FAA4FF5-8AA9-4CD7-ADF0-5F886ED0F85C}" dt="2022-04-11T19:56:33.594" v="12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3FAA4FF5-8AA9-4CD7-ADF0-5F886ED0F85C}" dt="2022-04-11T19:56:33.594" v="12" actId="47"/>
        <pc:sldMkLst>
          <pc:docMk/>
          <pc:sldMk cId="194327931" sldId="407"/>
        </pc:sldMkLst>
      </pc:sldChg>
      <pc:sldChg chg="addSp delSp modSp mod ord modAnim">
        <pc:chgData name="Tegischer Lukas" userId="f78daebb-0565-485c-bd0e-1cd035e796ff" providerId="ADAL" clId="{3FAA4FF5-8AA9-4CD7-ADF0-5F886ED0F85C}" dt="2022-04-11T20:02:21.624" v="148"/>
        <pc:sldMkLst>
          <pc:docMk/>
          <pc:sldMk cId="1809924805" sldId="408"/>
        </pc:sldMkLst>
        <pc:spChg chg="add mod">
          <ac:chgData name="Tegischer Lukas" userId="f78daebb-0565-485c-bd0e-1cd035e796ff" providerId="ADAL" clId="{3FAA4FF5-8AA9-4CD7-ADF0-5F886ED0F85C}" dt="2022-04-11T20:01:01.927" v="89" actId="122"/>
          <ac:spMkLst>
            <pc:docMk/>
            <pc:sldMk cId="1809924805" sldId="408"/>
            <ac:spMk id="4" creationId="{5FC3C31B-9DB0-4082-A86F-0B87F9667C15}"/>
          </ac:spMkLst>
        </pc:spChg>
        <pc:spChg chg="del">
          <ac:chgData name="Tegischer Lukas" userId="f78daebb-0565-485c-bd0e-1cd035e796ff" providerId="ADAL" clId="{3FAA4FF5-8AA9-4CD7-ADF0-5F886ED0F85C}" dt="2022-04-11T19:59:51.112" v="66" actId="478"/>
          <ac:spMkLst>
            <pc:docMk/>
            <pc:sldMk cId="1809924805" sldId="408"/>
            <ac:spMk id="5" creationId="{2DBDC326-72E2-474C-B1A4-8DE2FF69AD37}"/>
          </ac:spMkLst>
        </pc:spChg>
        <pc:spChg chg="add mod">
          <ac:chgData name="Tegischer Lukas" userId="f78daebb-0565-485c-bd0e-1cd035e796ff" providerId="ADAL" clId="{3FAA4FF5-8AA9-4CD7-ADF0-5F886ED0F85C}" dt="2022-04-11T20:01:03.823" v="90" actId="1076"/>
          <ac:spMkLst>
            <pc:docMk/>
            <pc:sldMk cId="1809924805" sldId="408"/>
            <ac:spMk id="8" creationId="{472EAA2F-7685-497A-8081-1CD3C4872959}"/>
          </ac:spMkLst>
        </pc:spChg>
        <pc:spChg chg="add mod">
          <ac:chgData name="Tegischer Lukas" userId="f78daebb-0565-485c-bd0e-1cd035e796ff" providerId="ADAL" clId="{3FAA4FF5-8AA9-4CD7-ADF0-5F886ED0F85C}" dt="2022-04-11T20:01:11.122" v="100" actId="1076"/>
          <ac:spMkLst>
            <pc:docMk/>
            <pc:sldMk cId="1809924805" sldId="408"/>
            <ac:spMk id="9" creationId="{4646B48C-E998-47F0-8A25-FF3A9403EBE0}"/>
          </ac:spMkLst>
        </pc:spChg>
        <pc:spChg chg="add mod">
          <ac:chgData name="Tegischer Lukas" userId="f78daebb-0565-485c-bd0e-1cd035e796ff" providerId="ADAL" clId="{3FAA4FF5-8AA9-4CD7-ADF0-5F886ED0F85C}" dt="2022-04-11T20:01:16.809" v="110" actId="1076"/>
          <ac:spMkLst>
            <pc:docMk/>
            <pc:sldMk cId="1809924805" sldId="408"/>
            <ac:spMk id="10" creationId="{15B2324B-65B2-4716-AE8E-ACFBCAB08761}"/>
          </ac:spMkLst>
        </pc:spChg>
        <pc:spChg chg="add mod">
          <ac:chgData name="Tegischer Lukas" userId="f78daebb-0565-485c-bd0e-1cd035e796ff" providerId="ADAL" clId="{3FAA4FF5-8AA9-4CD7-ADF0-5F886ED0F85C}" dt="2022-04-11T20:01:20.844" v="119" actId="20577"/>
          <ac:spMkLst>
            <pc:docMk/>
            <pc:sldMk cId="1809924805" sldId="408"/>
            <ac:spMk id="11" creationId="{4EE08DC0-82CE-4393-8484-9CA4845C379A}"/>
          </ac:spMkLst>
        </pc:spChg>
        <pc:spChg chg="add mod">
          <ac:chgData name="Tegischer Lukas" userId="f78daebb-0565-485c-bd0e-1cd035e796ff" providerId="ADAL" clId="{3FAA4FF5-8AA9-4CD7-ADF0-5F886ED0F85C}" dt="2022-04-11T20:01:26.572" v="128" actId="20577"/>
          <ac:spMkLst>
            <pc:docMk/>
            <pc:sldMk cId="1809924805" sldId="408"/>
            <ac:spMk id="12" creationId="{01A2AA22-0870-4241-9C74-33086F76D945}"/>
          </ac:spMkLst>
        </pc:spChg>
        <pc:picChg chg="add mod">
          <ac:chgData name="Tegischer Lukas" userId="f78daebb-0565-485c-bd0e-1cd035e796ff" providerId="ADAL" clId="{3FAA4FF5-8AA9-4CD7-ADF0-5F886ED0F85C}" dt="2022-04-11T20:00:30.917" v="78" actId="1076"/>
          <ac:picMkLst>
            <pc:docMk/>
            <pc:sldMk cId="1809924805" sldId="408"/>
            <ac:picMk id="6" creationId="{7BADB4DE-3351-4F9F-AC2A-252C172C0CEC}"/>
          </ac:picMkLst>
        </pc:picChg>
      </pc:sldChg>
      <pc:sldChg chg="addSp delSp modSp mod modAnim">
        <pc:chgData name="Tegischer Lukas" userId="f78daebb-0565-485c-bd0e-1cd035e796ff" providerId="ADAL" clId="{3FAA4FF5-8AA9-4CD7-ADF0-5F886ED0F85C}" dt="2022-04-25T20:10:58.635" v="586" actId="1076"/>
        <pc:sldMkLst>
          <pc:docMk/>
          <pc:sldMk cId="883647552" sldId="409"/>
        </pc:sldMkLst>
        <pc:spChg chg="add mod">
          <ac:chgData name="Tegischer Lukas" userId="f78daebb-0565-485c-bd0e-1cd035e796ff" providerId="ADAL" clId="{3FAA4FF5-8AA9-4CD7-ADF0-5F886ED0F85C}" dt="2022-04-25T20:10:58.635" v="586" actId="1076"/>
          <ac:spMkLst>
            <pc:docMk/>
            <pc:sldMk cId="883647552" sldId="409"/>
            <ac:spMk id="3" creationId="{AE7F5B5E-42F0-416F-877A-D5DA67C8DB72}"/>
          </ac:spMkLst>
        </pc:spChg>
        <pc:spChg chg="del">
          <ac:chgData name="Tegischer Lukas" userId="f78daebb-0565-485c-bd0e-1cd035e796ff" providerId="ADAL" clId="{3FAA4FF5-8AA9-4CD7-ADF0-5F886ED0F85C}" dt="2022-04-11T20:04:13.946" v="182" actId="478"/>
          <ac:spMkLst>
            <pc:docMk/>
            <pc:sldMk cId="883647552" sldId="409"/>
            <ac:spMk id="4" creationId="{DE54A425-924E-4600-BB1E-AEB72DC4FCE9}"/>
          </ac:spMkLst>
        </pc:spChg>
        <pc:spChg chg="add mod">
          <ac:chgData name="Tegischer Lukas" userId="f78daebb-0565-485c-bd0e-1cd035e796ff" providerId="ADAL" clId="{3FAA4FF5-8AA9-4CD7-ADF0-5F886ED0F85C}" dt="2022-04-25T20:10:03.001" v="382" actId="6549"/>
          <ac:spMkLst>
            <pc:docMk/>
            <pc:sldMk cId="883647552" sldId="409"/>
            <ac:spMk id="5" creationId="{0584C32D-5F3B-4030-96C2-E44C1F699246}"/>
          </ac:spMkLst>
        </pc:spChg>
      </pc:sldChg>
      <pc:sldChg chg="addSp delSp modSp new mod modAnim">
        <pc:chgData name="Tegischer Lukas" userId="f78daebb-0565-485c-bd0e-1cd035e796ff" providerId="ADAL" clId="{3FAA4FF5-8AA9-4CD7-ADF0-5F886ED0F85C}" dt="2022-04-11T20:02:58.330" v="161"/>
        <pc:sldMkLst>
          <pc:docMk/>
          <pc:sldMk cId="2841950200" sldId="410"/>
        </pc:sldMkLst>
        <pc:spChg chg="del">
          <ac:chgData name="Tegischer Lukas" userId="f78daebb-0565-485c-bd0e-1cd035e796ff" providerId="ADAL" clId="{3FAA4FF5-8AA9-4CD7-ADF0-5F886ED0F85C}" dt="2022-04-11T20:01:45.276" v="132" actId="478"/>
          <ac:spMkLst>
            <pc:docMk/>
            <pc:sldMk cId="2841950200" sldId="410"/>
            <ac:spMk id="2" creationId="{361A5D9A-8547-4829-B214-AEA5EC596BBA}"/>
          </ac:spMkLst>
        </pc:spChg>
        <pc:spChg chg="del">
          <ac:chgData name="Tegischer Lukas" userId="f78daebb-0565-485c-bd0e-1cd035e796ff" providerId="ADAL" clId="{3FAA4FF5-8AA9-4CD7-ADF0-5F886ED0F85C}" dt="2022-04-11T20:01:44.692" v="131" actId="478"/>
          <ac:spMkLst>
            <pc:docMk/>
            <pc:sldMk cId="2841950200" sldId="410"/>
            <ac:spMk id="3" creationId="{DB5ABEAC-4390-4257-A1F7-603217A29655}"/>
          </ac:spMkLst>
        </pc:spChg>
        <pc:spChg chg="add mod">
          <ac:chgData name="Tegischer Lukas" userId="f78daebb-0565-485c-bd0e-1cd035e796ff" providerId="ADAL" clId="{3FAA4FF5-8AA9-4CD7-ADF0-5F886ED0F85C}" dt="2022-04-11T20:01:56.304" v="138" actId="1076"/>
          <ac:spMkLst>
            <pc:docMk/>
            <pc:sldMk cId="2841950200" sldId="410"/>
            <ac:spMk id="4" creationId="{6230327B-5BF6-41BA-82BA-B66AF896B768}"/>
          </ac:spMkLst>
        </pc:spChg>
        <pc:picChg chg="add mod">
          <ac:chgData name="Tegischer Lukas" userId="f78daebb-0565-485c-bd0e-1cd035e796ff" providerId="ADAL" clId="{3FAA4FF5-8AA9-4CD7-ADF0-5F886ED0F85C}" dt="2022-04-11T20:01:54.597" v="137" actId="1076"/>
          <ac:picMkLst>
            <pc:docMk/>
            <pc:sldMk cId="2841950200" sldId="410"/>
            <ac:picMk id="5" creationId="{032DFE11-800D-457B-8D0B-4E38574A8917}"/>
          </ac:picMkLst>
        </pc:picChg>
      </pc:sldChg>
      <pc:sldChg chg="addSp delSp modSp add mod modAnim">
        <pc:chgData name="Tegischer Lukas" userId="f78daebb-0565-485c-bd0e-1cd035e796ff" providerId="ADAL" clId="{3FAA4FF5-8AA9-4CD7-ADF0-5F886ED0F85C}" dt="2022-04-11T20:02:54.137" v="160" actId="1076"/>
        <pc:sldMkLst>
          <pc:docMk/>
          <pc:sldMk cId="3135808220" sldId="411"/>
        </pc:sldMkLst>
        <pc:spChg chg="add mod">
          <ac:chgData name="Tegischer Lukas" userId="f78daebb-0565-485c-bd0e-1cd035e796ff" providerId="ADAL" clId="{3FAA4FF5-8AA9-4CD7-ADF0-5F886ED0F85C}" dt="2022-04-11T20:02:54.137" v="160" actId="1076"/>
          <ac:spMkLst>
            <pc:docMk/>
            <pc:sldMk cId="3135808220" sldId="411"/>
            <ac:spMk id="6" creationId="{A47912E6-DB1E-40D6-A405-3CBA0362B8A4}"/>
          </ac:spMkLst>
        </pc:spChg>
        <pc:picChg chg="del">
          <ac:chgData name="Tegischer Lukas" userId="f78daebb-0565-485c-bd0e-1cd035e796ff" providerId="ADAL" clId="{3FAA4FF5-8AA9-4CD7-ADF0-5F886ED0F85C}" dt="2022-04-11T20:02:31.248" v="150" actId="478"/>
          <ac:picMkLst>
            <pc:docMk/>
            <pc:sldMk cId="3135808220" sldId="411"/>
            <ac:picMk id="5" creationId="{032DFE11-800D-457B-8D0B-4E38574A8917}"/>
          </ac:picMkLst>
        </pc:picChg>
      </pc:sldChg>
      <pc:sldChg chg="addSp delSp modSp add mod modAnim">
        <pc:chgData name="Tegischer Lukas" userId="f78daebb-0565-485c-bd0e-1cd035e796ff" providerId="ADAL" clId="{3FAA4FF5-8AA9-4CD7-ADF0-5F886ED0F85C}" dt="2022-04-25T20:09:54.675" v="378"/>
        <pc:sldMkLst>
          <pc:docMk/>
          <pc:sldMk cId="3358845222" sldId="412"/>
        </pc:sldMkLst>
        <pc:spChg chg="add mod">
          <ac:chgData name="Tegischer Lukas" userId="f78daebb-0565-485c-bd0e-1cd035e796ff" providerId="ADAL" clId="{3FAA4FF5-8AA9-4CD7-ADF0-5F886ED0F85C}" dt="2022-04-11T20:03:56.721" v="181" actId="20577"/>
          <ac:spMkLst>
            <pc:docMk/>
            <pc:sldMk cId="3358845222" sldId="412"/>
            <ac:spMk id="4" creationId="{E9ADC3F6-DF0B-40A5-A779-224C55945438}"/>
          </ac:spMkLst>
        </pc:spChg>
        <pc:spChg chg="add mod">
          <ac:chgData name="Tegischer Lukas" userId="f78daebb-0565-485c-bd0e-1cd035e796ff" providerId="ADAL" clId="{3FAA4FF5-8AA9-4CD7-ADF0-5F886ED0F85C}" dt="2022-04-25T20:09:50.551" v="377" actId="207"/>
          <ac:spMkLst>
            <pc:docMk/>
            <pc:sldMk cId="3358845222" sldId="412"/>
            <ac:spMk id="5" creationId="{9F602030-2BB0-46E1-9398-7776D5A0D36D}"/>
          </ac:spMkLst>
        </pc:spChg>
        <pc:spChg chg="del">
          <ac:chgData name="Tegischer Lukas" userId="f78daebb-0565-485c-bd0e-1cd035e796ff" providerId="ADAL" clId="{3FAA4FF5-8AA9-4CD7-ADF0-5F886ED0F85C}" dt="2022-04-11T20:03:45.497" v="173" actId="478"/>
          <ac:spMkLst>
            <pc:docMk/>
            <pc:sldMk cId="3358845222" sldId="412"/>
            <ac:spMk id="6" creationId="{80DDC8DF-BC8B-423F-9897-403A24F5FE93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4797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472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1848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0413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816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97889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424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Geometrische Verteilung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4" y="443385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Geometrische Verteilung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D13E757-E74A-4839-A226-F0033A18A2D0}"/>
              </a:ext>
            </a:extLst>
          </p:cNvPr>
          <p:cNvSpPr txBox="1"/>
          <p:nvPr/>
        </p:nvSpPr>
        <p:spPr>
          <a:xfrm>
            <a:off x="523874" y="1110575"/>
            <a:ext cx="11144250" cy="4061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geometrische Verteilung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hat große Parallelen zur Binomialverteilung mit einem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markanten Unterschied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Gesucht ist die 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Wahrscheinlichkeit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bis zum ersten Mal Erfolg eintritt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Gegeben ist ein Bernoulli-Experiment mit zwei möglichen Ausgängen (Erfolg – Misserfolg) und der Erfolgswahrscheinlichkeit p.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Zufallsvariable X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gibt die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Anzahl der Versuche bis zum ersten Erfolg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45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5FC3C31B-9DB0-4082-A86F-0B87F9667C15}"/>
                  </a:ext>
                </a:extLst>
              </p:cNvPr>
              <p:cNvSpPr txBox="1"/>
              <p:nvPr/>
            </p:nvSpPr>
            <p:spPr>
              <a:xfrm>
                <a:off x="5121275" y="200025"/>
                <a:ext cx="5953125" cy="671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Betrachtung eines Baumdiagramms mit den Ereignissen Erfolg (WSK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und Misserfolg (WSK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1−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):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5FC3C31B-9DB0-4082-A86F-0B87F9667C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1275" y="200025"/>
                <a:ext cx="5953125" cy="671209"/>
              </a:xfrm>
              <a:prstGeom prst="rect">
                <a:avLst/>
              </a:prstGeom>
              <a:blipFill>
                <a:blip r:embed="rId3"/>
                <a:stretch>
                  <a:fillRect l="-819" t="-4545" r="-1433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7BADB4DE-3351-4F9F-AC2A-252C172C0C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155" y="200025"/>
            <a:ext cx="4143375" cy="62484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472EAA2F-7685-497A-8081-1CD3C4872959}"/>
              </a:ext>
            </a:extLst>
          </p:cNvPr>
          <p:cNvSpPr txBox="1"/>
          <p:nvPr/>
        </p:nvSpPr>
        <p:spPr>
          <a:xfrm>
            <a:off x="4105275" y="105047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Erfolg beim ersten Versuch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646B48C-E998-47F0-8A25-FF3A9403EBE0}"/>
              </a:ext>
            </a:extLst>
          </p:cNvPr>
          <p:cNvSpPr txBox="1"/>
          <p:nvPr/>
        </p:nvSpPr>
        <p:spPr>
          <a:xfrm>
            <a:off x="4105275" y="208869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Erfolg beim zweiten Versuch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5B2324B-65B2-4716-AE8E-ACFBCAB08761}"/>
              </a:ext>
            </a:extLst>
          </p:cNvPr>
          <p:cNvSpPr txBox="1"/>
          <p:nvPr/>
        </p:nvSpPr>
        <p:spPr>
          <a:xfrm>
            <a:off x="4105275" y="312692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Erfolg beim dritten Versuch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EE08DC0-82CE-4393-8484-9CA4845C379A}"/>
              </a:ext>
            </a:extLst>
          </p:cNvPr>
          <p:cNvSpPr txBox="1"/>
          <p:nvPr/>
        </p:nvSpPr>
        <p:spPr>
          <a:xfrm>
            <a:off x="4105275" y="420597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Erfolg beim vierten Versuch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1A2AA22-0870-4241-9C74-33086F76D945}"/>
              </a:ext>
            </a:extLst>
          </p:cNvPr>
          <p:cNvSpPr txBox="1"/>
          <p:nvPr/>
        </p:nvSpPr>
        <p:spPr>
          <a:xfrm>
            <a:off x="4276725" y="528502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Erfolg beim fünften Versuch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924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6230327B-5BF6-41BA-82BA-B66AF896B768}"/>
                  </a:ext>
                </a:extLst>
              </p:cNvPr>
              <p:cNvSpPr txBox="1"/>
              <p:nvPr/>
            </p:nvSpPr>
            <p:spPr>
              <a:xfrm>
                <a:off x="952499" y="982896"/>
                <a:ext cx="10287000" cy="1296573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Wahrscheinlichkeitsverteilung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1−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beim k-</a:t>
                </a:r>
                <a:r>
                  <a:rPr lang="de-AT" sz="20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Versuch: Erfolg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heißt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geometrische Verteilung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 dem Parameter p. Die Zufallsvariable X nennt man geometrisch verteilt.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6230327B-5BF6-41BA-82BA-B66AF896B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99" y="982896"/>
                <a:ext cx="10287000" cy="1296573"/>
              </a:xfrm>
              <a:prstGeom prst="rect">
                <a:avLst/>
              </a:prstGeom>
              <a:blipFill>
                <a:blip r:embed="rId3"/>
                <a:stretch>
                  <a:fillRect l="-295" t="-457" b="-5023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032DFE11-800D-457B-8D0B-4E38574A89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12" y="2752725"/>
            <a:ext cx="1138237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95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6230327B-5BF6-41BA-82BA-B66AF896B768}"/>
                  </a:ext>
                </a:extLst>
              </p:cNvPr>
              <p:cNvSpPr txBox="1"/>
              <p:nvPr/>
            </p:nvSpPr>
            <p:spPr>
              <a:xfrm>
                <a:off x="952499" y="982896"/>
                <a:ext cx="10287000" cy="1296573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Wahrscheinlichkeitsverteilung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1−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beim k-</a:t>
                </a:r>
                <a:r>
                  <a:rPr lang="de-AT" sz="20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Versuch: Erfolg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heißt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geometrische Verteilung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 dem Parameter p. Die Zufallsvariable X nennt man geometrisch verteilt.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6230327B-5BF6-41BA-82BA-B66AF896B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99" y="982896"/>
                <a:ext cx="10287000" cy="1296573"/>
              </a:xfrm>
              <a:prstGeom prst="rect">
                <a:avLst/>
              </a:prstGeom>
              <a:blipFill>
                <a:blip r:embed="rId3"/>
                <a:stretch>
                  <a:fillRect l="-295" t="-457" b="-5023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47912E6-DB1E-40D6-A405-3CBA0362B8A4}"/>
                  </a:ext>
                </a:extLst>
              </p:cNvPr>
              <p:cNvSpPr txBox="1"/>
              <p:nvPr/>
            </p:nvSpPr>
            <p:spPr>
              <a:xfrm>
                <a:off x="952499" y="2963637"/>
                <a:ext cx="6096000" cy="27152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Wir definieren: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Erwartungswert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Varianz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𝑉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1−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num>
                      <m:den>
                        <m:sSup>
                          <m:sSup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Standardabweichung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47912E6-DB1E-40D6-A405-3CBA0362B8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99" y="2963637"/>
                <a:ext cx="6096000" cy="2715230"/>
              </a:xfrm>
              <a:prstGeom prst="rect">
                <a:avLst/>
              </a:prstGeom>
              <a:blipFill>
                <a:blip r:embed="rId4"/>
                <a:stretch>
                  <a:fillRect l="-1000" t="-897" b="-246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580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80DDC8DF-BC8B-423F-9897-403A24F5FE93}"/>
              </a:ext>
            </a:extLst>
          </p:cNvPr>
          <p:cNvSpPr txBox="1"/>
          <p:nvPr/>
        </p:nvSpPr>
        <p:spPr>
          <a:xfrm>
            <a:off x="552450" y="432263"/>
            <a:ext cx="10801350" cy="3303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 Würfel (1-6) wird geworfen. Die Zufallsvariable X gibt die Anzahl der Versuche an, bis zum ersten Mal eine Primzahl gewürfelt wird.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Begründe, warum die Zufallsvariable X geometrisch verteilt ist.</a:t>
            </a: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die Wahrscheinlichkeit, dass erst beim siebten Versuch zum ersten Mal eine Primzahl geworfen wird.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05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E9ADC3F6-DF0B-40A5-A779-224C55945438}"/>
              </a:ext>
            </a:extLst>
          </p:cNvPr>
          <p:cNvSpPr txBox="1"/>
          <p:nvPr/>
        </p:nvSpPr>
        <p:spPr>
          <a:xfrm>
            <a:off x="390525" y="334596"/>
            <a:ext cx="10420350" cy="29686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 startAt="3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die Wahrscheinlichkeit, dass entweder beim ersten oder spätestens beim zweiten Versuch eine Primzahl gewürfelt wird.</a:t>
            </a: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 startAt="3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 startAt="3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 startAt="3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 startAt="3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 startAt="3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den Erwartungswert und interpretiere den Wert im gegebenen Kontext.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F602030-2BB0-46E1-9398-7776D5A0D36D}"/>
              </a:ext>
            </a:extLst>
          </p:cNvPr>
          <p:cNvSpPr txBox="1"/>
          <p:nvPr/>
        </p:nvSpPr>
        <p:spPr>
          <a:xfrm>
            <a:off x="561975" y="5361390"/>
            <a:ext cx="10420350" cy="7834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30000"/>
              </a:lnSpc>
              <a:spcAft>
                <a:spcPts val="6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Würde man sehr oft dieses Experiment durchführen (Würfeln, bis man zum ersten Mal eine Primzahl hat), so würde man durchschnittlich beim 2. Versuch eine Primzahl erhalten.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84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0584C32D-5F3B-4030-96C2-E44C1F699246}"/>
              </a:ext>
            </a:extLst>
          </p:cNvPr>
          <p:cNvSpPr txBox="1"/>
          <p:nvPr/>
        </p:nvSpPr>
        <p:spPr>
          <a:xfrm>
            <a:off x="495300" y="419715"/>
            <a:ext cx="10553700" cy="3960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Robin verwertet erfahrungsgemäß mit einer Wahrscheinlichkeit von 43% einen Freiwurf beim Basketball. Die Zufallsvariable X gibt die Anzahl der Versuche an, bis Robin zum ersten Mal einen Freiwurf versenkt.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die Wahrscheinlichkeit, dass der erste Treffer entweder beim zweiten, dritten oder vierten Versuch gelingt.</a:t>
            </a: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den Erwartungswert und interpretiere den Wert im gegebenen Kontext.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E7F5B5E-42F0-416F-877A-D5DA67C8DB72}"/>
              </a:ext>
            </a:extLst>
          </p:cNvPr>
          <p:cNvSpPr txBox="1"/>
          <p:nvPr/>
        </p:nvSpPr>
        <p:spPr>
          <a:xfrm>
            <a:off x="1944370" y="5818590"/>
            <a:ext cx="8303260" cy="86023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30000"/>
              </a:lnSpc>
              <a:spcAft>
                <a:spcPts val="6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Tritt Robin sehr oft zum Freiwurf an, so benötigt er durchschnittlich 2,3 Würfe, </a:t>
            </a:r>
            <a:b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 er den ersten Treffer erzielt hat.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64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401</Words>
  <Application>Microsoft Office PowerPoint</Application>
  <PresentationFormat>Breitbild</PresentationFormat>
  <Paragraphs>59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Georgia</vt:lpstr>
      <vt:lpstr>Trebuchet MS</vt:lpstr>
      <vt:lpstr>Wingdings</vt:lpstr>
      <vt:lpstr>Holzart</vt:lpstr>
      <vt:lpstr>Geometrische Verteilung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2022-11-04T11:32:51Z</dcterms:modified>
</cp:coreProperties>
</file>