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24" r:id="rId3"/>
    <p:sldId id="372" r:id="rId4"/>
    <p:sldId id="374" r:id="rId5"/>
    <p:sldId id="380" r:id="rId6"/>
    <p:sldId id="381" r:id="rId7"/>
    <p:sldId id="38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2B41CA2E-B262-457F-9098-059153947F5D}"/>
    <pc:docChg chg="custSel delSld modSld">
      <pc:chgData name="Tegischer Lukas" userId="f78daebb-0565-485c-bd0e-1cd035e796ff" providerId="ADAL" clId="{2B41CA2E-B262-457F-9098-059153947F5D}" dt="2022-11-03T21:23:01.333" v="8" actId="47"/>
      <pc:docMkLst>
        <pc:docMk/>
      </pc:docMkLst>
      <pc:sldChg chg="delSp mod delAnim">
        <pc:chgData name="Tegischer Lukas" userId="f78daebb-0565-485c-bd0e-1cd035e796ff" providerId="ADAL" clId="{2B41CA2E-B262-457F-9098-059153947F5D}" dt="2022-11-03T21:22:52.90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2B41CA2E-B262-457F-9098-059153947F5D}" dt="2022-11-03T21:22:52.900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2B41CA2E-B262-457F-9098-059153947F5D}" dt="2022-11-03T21:22:52.14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2B41CA2E-B262-457F-9098-059153947F5D}" dt="2022-11-03T21:23:01.333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B41CA2E-B262-457F-9098-059153947F5D}" dt="2022-11-03T21:22:54.792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2B41CA2E-B262-457F-9098-059153947F5D}" dt="2022-11-03T21:22:54.792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B41CA2E-B262-457F-9098-059153947F5D}" dt="2022-11-03T21:22:55.720" v="3" actId="478"/>
        <pc:sldMkLst>
          <pc:docMk/>
          <pc:sldMk cId="3628626713" sldId="372"/>
        </pc:sldMkLst>
        <pc:picChg chg="del">
          <ac:chgData name="Tegischer Lukas" userId="f78daebb-0565-485c-bd0e-1cd035e796ff" providerId="ADAL" clId="{2B41CA2E-B262-457F-9098-059153947F5D}" dt="2022-11-03T21:22:55.720" v="3" actId="478"/>
          <ac:picMkLst>
            <pc:docMk/>
            <pc:sldMk cId="3628626713" sldId="37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B41CA2E-B262-457F-9098-059153947F5D}" dt="2022-11-03T21:22:57.625" v="4" actId="478"/>
        <pc:sldMkLst>
          <pc:docMk/>
          <pc:sldMk cId="4106811770" sldId="374"/>
        </pc:sldMkLst>
        <pc:picChg chg="del">
          <ac:chgData name="Tegischer Lukas" userId="f78daebb-0565-485c-bd0e-1cd035e796ff" providerId="ADAL" clId="{2B41CA2E-B262-457F-9098-059153947F5D}" dt="2022-11-03T21:22:57.625" v="4" actId="478"/>
          <ac:picMkLst>
            <pc:docMk/>
            <pc:sldMk cId="4106811770" sldId="37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B41CA2E-B262-457F-9098-059153947F5D}" dt="2022-11-03T21:22:58.408" v="5" actId="478"/>
        <pc:sldMkLst>
          <pc:docMk/>
          <pc:sldMk cId="970808708" sldId="380"/>
        </pc:sldMkLst>
        <pc:picChg chg="del">
          <ac:chgData name="Tegischer Lukas" userId="f78daebb-0565-485c-bd0e-1cd035e796ff" providerId="ADAL" clId="{2B41CA2E-B262-457F-9098-059153947F5D}" dt="2022-11-03T21:22:58.408" v="5" actId="478"/>
          <ac:picMkLst>
            <pc:docMk/>
            <pc:sldMk cId="970808708" sldId="38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B41CA2E-B262-457F-9098-059153947F5D}" dt="2022-11-03T21:22:59.133" v="6" actId="478"/>
        <pc:sldMkLst>
          <pc:docMk/>
          <pc:sldMk cId="2277514616" sldId="381"/>
        </pc:sldMkLst>
        <pc:picChg chg="del">
          <ac:chgData name="Tegischer Lukas" userId="f78daebb-0565-485c-bd0e-1cd035e796ff" providerId="ADAL" clId="{2B41CA2E-B262-457F-9098-059153947F5D}" dt="2022-11-03T21:22:59.133" v="6" actId="478"/>
          <ac:picMkLst>
            <pc:docMk/>
            <pc:sldMk cId="2277514616" sldId="38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B41CA2E-B262-457F-9098-059153947F5D}" dt="2022-11-03T21:22:59.767" v="7" actId="478"/>
        <pc:sldMkLst>
          <pc:docMk/>
          <pc:sldMk cId="1018547297" sldId="382"/>
        </pc:sldMkLst>
        <pc:picChg chg="del">
          <ac:chgData name="Tegischer Lukas" userId="f78daebb-0565-485c-bd0e-1cd035e796ff" providerId="ADAL" clId="{2B41CA2E-B262-457F-9098-059153947F5D}" dt="2022-11-03T21:22:59.767" v="7" actId="478"/>
          <ac:picMkLst>
            <pc:docMk/>
            <pc:sldMk cId="1018547297" sldId="38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114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1332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372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7589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35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nvbrwvobs2.snv.at/matura.wiki/index.php/Gleichu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4" Type="http://schemas.openxmlformats.org/officeDocument/2006/relationships/hyperlink" Target="http://snvbrwvobs2.snv.at/matura.wiki/index.php/Trigonometrie_(2.12_und_3.10)#Grundwissen_-_Das_rechtwinklige_Dreiec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nvbrwvobs2.snv.at/matura.wiki/index.php/%C3%84quivalenzumformung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Formeln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Umformen von Formeln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649418" y="1095050"/>
            <a:ext cx="28931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Formel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3FD2A5D-9B70-49E3-ABA9-AA66F96CDCD4}"/>
              </a:ext>
            </a:extLst>
          </p:cNvPr>
          <p:cNvSpPr txBox="1"/>
          <p:nvPr/>
        </p:nvSpPr>
        <p:spPr>
          <a:xfrm>
            <a:off x="2085016" y="1786235"/>
            <a:ext cx="8021968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mathematische Formel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 eine </a:t>
            </a:r>
            <a:r>
              <a:rPr lang="de-AT" sz="1800" b="1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Gleichu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Gleichung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die einen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Zusammenhang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zwischen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verschiedenen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Größen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herstellt.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CB14611-5AA3-4D28-8C39-C76750BECDFA}"/>
                  </a:ext>
                </a:extLst>
              </p:cNvPr>
              <p:cNvSpPr txBox="1"/>
              <p:nvPr/>
            </p:nvSpPr>
            <p:spPr>
              <a:xfrm>
                <a:off x="1109662" y="2912470"/>
                <a:ext cx="9972675" cy="135473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u="sng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Die Flächenformel für das </a:t>
                </a:r>
                <a:r>
                  <a:rPr lang="de-AT" sz="1800" u="none" strike="noStrike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4" tooltip="Trigonometrie (2.12 und 3.10)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rechtwinklige Dreieck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lautet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200"/>
                  </a:spcBef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18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und stellt einen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Zusammenhang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zwischen der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Dreiecksfläche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und den beiden </a:t>
                </a:r>
                <a:r>
                  <a:rPr lang="de-AT" sz="1800" b="1" u="none" strike="noStrike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4" tooltip="Trigonometrie (2.12 und 3.10)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Katheten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a und b dar.</a:t>
                </a:r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CB14611-5AA3-4D28-8C39-C76750BEC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662" y="2912470"/>
                <a:ext cx="9972675" cy="1354730"/>
              </a:xfrm>
              <a:prstGeom prst="rect">
                <a:avLst/>
              </a:prstGeom>
              <a:blipFill>
                <a:blip r:embed="rId6"/>
                <a:stretch>
                  <a:fillRect l="-305" t="-877" b="-4825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19845" y="1247450"/>
            <a:ext cx="37523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Umformen von Formeln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86804FF-E346-4B0E-9199-688E7C02701B}"/>
              </a:ext>
            </a:extLst>
          </p:cNvPr>
          <p:cNvSpPr txBox="1"/>
          <p:nvPr/>
        </p:nvSpPr>
        <p:spPr>
          <a:xfrm>
            <a:off x="1047750" y="2147651"/>
            <a:ext cx="9867900" cy="2858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 ist es wichtig, eine Formel umzuformen, um eine Variable freizustellen. Dies gelingt mit den bereits bekannten </a:t>
            </a:r>
            <a:r>
              <a:rPr lang="de-AT" sz="1800" b="1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Äquivalenzumformunge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Äquivalenzumformungen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Tipps für das Umformen:</a:t>
            </a:r>
            <a:endParaRPr lang="de-AT" sz="2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Kommt bei einer Formel ein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Bruch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vor, immer zuerst den Bruch auflösen (z.B. mit dem gemeinsamen Nenner multiplizieren).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Anschließend immer zuerst die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die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andere Seite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bringen, die der freizustellenden Variablen am „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weitesten entfernt“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sind.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2862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6D610D0-289B-4A4F-8D0C-C07DCEC88363}"/>
              </a:ext>
            </a:extLst>
          </p:cNvPr>
          <p:cNvSpPr txBox="1"/>
          <p:nvPr/>
        </p:nvSpPr>
        <p:spPr>
          <a:xfrm>
            <a:off x="438150" y="360567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Stelle die gesuchte Variable frei.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6BAE309-EA29-48AD-B12B-7660656D9788}"/>
                  </a:ext>
                </a:extLst>
              </p:cNvPr>
              <p:cNvSpPr txBox="1"/>
              <p:nvPr/>
            </p:nvSpPr>
            <p:spPr>
              <a:xfrm>
                <a:off x="-800100" y="989620"/>
                <a:ext cx="6096000" cy="6280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de-AT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.:  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6BAE309-EA29-48AD-B12B-7660656D9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00100" y="989620"/>
                <a:ext cx="6096000" cy="6280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681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52F56391-0F7A-4A26-991B-DD109D0FA2E0}"/>
              </a:ext>
            </a:extLst>
          </p:cNvPr>
          <p:cNvSpPr txBox="1"/>
          <p:nvPr/>
        </p:nvSpPr>
        <p:spPr>
          <a:xfrm>
            <a:off x="1143000" y="411685"/>
            <a:ext cx="9525000" cy="64633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Regel: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Kommt die Variable in der Formel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öfters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vor, musst du am Ende der Umformungsschritte die Variable </a:t>
            </a:r>
            <a:r>
              <a:rPr lang="de-AT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herausheben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um den Rest durch Dividieren auf die andere Seite bringen zu können.</a:t>
            </a:r>
            <a:endParaRPr lang="de-AT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B7567B0-3BFE-4AAA-A6F0-120A6D6A8927}"/>
              </a:ext>
            </a:extLst>
          </p:cNvPr>
          <p:cNvSpPr txBox="1"/>
          <p:nvPr/>
        </p:nvSpPr>
        <p:spPr>
          <a:xfrm>
            <a:off x="285750" y="144099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2a)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Stelle die gesuchte Variable frei.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5F5DE29-BCBF-406E-BAE5-9C1516BE9C68}"/>
                  </a:ext>
                </a:extLst>
              </p:cNvPr>
              <p:cNvSpPr txBox="1"/>
              <p:nvPr/>
            </p:nvSpPr>
            <p:spPr>
              <a:xfrm>
                <a:off x="285750" y="2104284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.:  </m:t>
                      </m:r>
                      <m:r>
                        <a:rPr lang="de-AT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de-AT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95F5DE29-BCBF-406E-BAE5-9C1516BE9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0" y="2104284"/>
                <a:ext cx="6096000" cy="369332"/>
              </a:xfrm>
              <a:prstGeom prst="rect">
                <a:avLst/>
              </a:prstGeom>
              <a:blipFill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80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52F56391-0F7A-4A26-991B-DD109D0FA2E0}"/>
              </a:ext>
            </a:extLst>
          </p:cNvPr>
          <p:cNvSpPr txBox="1"/>
          <p:nvPr/>
        </p:nvSpPr>
        <p:spPr>
          <a:xfrm>
            <a:off x="1143000" y="411685"/>
            <a:ext cx="9525000" cy="64633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Regel: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Kommt die Variable in der Formel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öfters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vor, musst du am Ende der Umformungsschritte die Variable </a:t>
            </a:r>
            <a:r>
              <a:rPr lang="de-AT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herausheben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um den Rest durch Dividieren auf die andere Seite bringen zu können.</a:t>
            </a:r>
            <a:endParaRPr lang="de-AT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B7567B0-3BFE-4AAA-A6F0-120A6D6A8927}"/>
              </a:ext>
            </a:extLst>
          </p:cNvPr>
          <p:cNvSpPr txBox="1"/>
          <p:nvPr/>
        </p:nvSpPr>
        <p:spPr>
          <a:xfrm>
            <a:off x="285750" y="144099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2b)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Stelle die gesuchte Variable frei.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0D2596ED-C2D4-4282-87AE-33919BA31EA4}"/>
                  </a:ext>
                </a:extLst>
              </p:cNvPr>
              <p:cNvSpPr txBox="1"/>
              <p:nvPr/>
            </p:nvSpPr>
            <p:spPr>
              <a:xfrm>
                <a:off x="285750" y="2000092"/>
                <a:ext cx="6096000" cy="5908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de-AT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0D2596ED-C2D4-4282-87AE-33919BA31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0" y="2000092"/>
                <a:ext cx="6096000" cy="5908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7F04AA1-D34E-4837-AB71-45388A09482C}"/>
                  </a:ext>
                </a:extLst>
              </p:cNvPr>
              <p:cNvSpPr txBox="1"/>
              <p:nvPr/>
            </p:nvSpPr>
            <p:spPr>
              <a:xfrm>
                <a:off x="1143000" y="2110859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.:</m:t>
                      </m:r>
                      <m:sSub>
                        <m:sSub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de-AT" b="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7F04AA1-D34E-4837-AB71-45388A094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110859"/>
                <a:ext cx="6096000" cy="369332"/>
              </a:xfrm>
              <a:prstGeom prst="rect">
                <a:avLst/>
              </a:prstGeom>
              <a:blipFill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51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5CFD6B57-1F2E-4711-9216-2943600D4B19}"/>
              </a:ext>
            </a:extLst>
          </p:cNvPr>
          <p:cNvSpPr txBox="1"/>
          <p:nvPr/>
        </p:nvSpPr>
        <p:spPr>
          <a:xfrm>
            <a:off x="1647825" y="430735"/>
            <a:ext cx="8439150" cy="64633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Regel: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Kommen (mehrere) Brüche vor, dann kannst du mit dem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gemeinsamen Nenner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auf beiden Seiten multiplizieren, um die Brüche aufzulösen.</a:t>
            </a:r>
            <a:endParaRPr lang="de-AT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3F2A024-188C-48CE-B678-9C809094CD35}"/>
              </a:ext>
            </a:extLst>
          </p:cNvPr>
          <p:cNvSpPr txBox="1"/>
          <p:nvPr/>
        </p:nvSpPr>
        <p:spPr>
          <a:xfrm>
            <a:off x="447675" y="146004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3)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Stelle die gesuchte Variable frei.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A220BE3-EAC9-4A96-B85C-3FB7063D1977}"/>
                  </a:ext>
                </a:extLst>
              </p:cNvPr>
              <p:cNvSpPr txBox="1"/>
              <p:nvPr/>
            </p:nvSpPr>
            <p:spPr>
              <a:xfrm>
                <a:off x="-809625" y="2028084"/>
                <a:ext cx="6096000" cy="617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w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m:rPr>
                              <m:sty m:val="p"/>
                            </m:rP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u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w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m:rPr>
                          <m:sty m:val="p"/>
                        </m:rP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ges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.:</m:t>
                      </m:r>
                      <m:r>
                        <m:rPr>
                          <m:sty m:val="p"/>
                        </m:rP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A220BE3-EAC9-4A96-B85C-3FB7063D19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09625" y="2028084"/>
                <a:ext cx="6096000" cy="6173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54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305</Words>
  <Application>Microsoft Office PowerPoint</Application>
  <PresentationFormat>Breitbild</PresentationFormat>
  <Paragraphs>25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Formeln Umformen von Formeln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121</cp:revision>
  <dcterms:created xsi:type="dcterms:W3CDTF">2020-04-09T06:13:57Z</dcterms:created>
  <dcterms:modified xsi:type="dcterms:W3CDTF">2022-11-03T21:23:03Z</dcterms:modified>
</cp:coreProperties>
</file>