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78" r:id="rId3"/>
    <p:sldId id="294" r:id="rId4"/>
    <p:sldId id="292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07:48:01.031" v="362" actId="1076"/>
      <pc:docMkLst>
        <pc:docMk/>
      </pc:docMkLst>
      <pc:sldChg chg="addSp delSp modSp">
        <pc:chgData name="Tegischer Lukas" userId="f78daebb-0565-485c-bd0e-1cd035e796ff" providerId="ADAL" clId="{3EE2BE23-A300-4464-BE7E-C757D3BD098F}" dt="2020-05-22T07:38:25.917" v="275" actId="1076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setBg delAnim modAnim">
        <pc:chgData name="Tegischer Lukas" userId="f78daebb-0565-485c-bd0e-1cd035e796ff" providerId="ADAL" clId="{3EE2BE23-A300-4464-BE7E-C757D3BD098F}" dt="2020-05-22T07:38:57.526" v="284" actId="1076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07:38:32.827" v="277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delAnim modAnim">
        <pc:chgData name="Tegischer Lukas" userId="f78daebb-0565-485c-bd0e-1cd035e796ff" providerId="ADAL" clId="{3EE2BE23-A300-4464-BE7E-C757D3BD098F}" dt="2020-05-22T07:39:07.147" v="286" actId="113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delAnim">
        <pc:chgData name="Tegischer Lukas" userId="f78daebb-0565-485c-bd0e-1cd035e796ff" providerId="ADAL" clId="{3EE2BE23-A300-4464-BE7E-C757D3BD098F}" dt="2020-05-22T07:48:01.031" v="362" actId="1076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87E78180-D284-4DB3-B482-5D0F9927DEEA}"/>
    <pc:docChg chg="undo custSel addSld delSld modSld">
      <pc:chgData name="Tegischer Lukas" userId="f78daebb-0565-485c-bd0e-1cd035e796ff" providerId="ADAL" clId="{87E78180-D284-4DB3-B482-5D0F9927DEEA}" dt="2020-05-26T18:28:55.347" v="240" actId="478"/>
      <pc:docMkLst>
        <pc:docMk/>
      </pc:docMkLst>
      <pc:sldChg chg="delSp modSp modTransition">
        <pc:chgData name="Tegischer Lukas" userId="f78daebb-0565-485c-bd0e-1cd035e796ff" providerId="ADAL" clId="{87E78180-D284-4DB3-B482-5D0F9927DEEA}" dt="2020-05-22T18:49:27.935" v="216" actId="478"/>
        <pc:sldMkLst>
          <pc:docMk/>
          <pc:sldMk cId="336392357" sldId="256"/>
        </pc:sldMkLst>
        <pc:spChg chg="mod">
          <ac:chgData name="Tegischer Lukas" userId="f78daebb-0565-485c-bd0e-1cd035e796ff" providerId="ADAL" clId="{87E78180-D284-4DB3-B482-5D0F9927DEEA}" dt="2020-05-22T07:51:18.575" v="14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87E78180-D284-4DB3-B482-5D0F9927DEEA}" dt="2020-05-22T18:49:27.935" v="216" actId="478"/>
          <ac:spMkLst>
            <pc:docMk/>
            <pc:sldMk cId="336392357" sldId="256"/>
            <ac:spMk id="6" creationId="{00000000-0000-0000-0000-000000000000}"/>
          </ac:spMkLst>
        </pc:spChg>
      </pc:sldChg>
      <pc:sldChg chg="addSp delSp modSp modTransition delAnim modAnim">
        <pc:chgData name="Tegischer Lukas" userId="f78daebb-0565-485c-bd0e-1cd035e796ff" providerId="ADAL" clId="{87E78180-D284-4DB3-B482-5D0F9927DEEA}" dt="2020-05-26T18:25:17.210" v="221" actId="478"/>
        <pc:sldMkLst>
          <pc:docMk/>
          <pc:sldMk cId="4068653008" sldId="278"/>
        </pc:sldMkLst>
        <pc:spChg chg="mod">
          <ac:chgData name="Tegischer Lukas" userId="f78daebb-0565-485c-bd0e-1cd035e796ff" providerId="ADAL" clId="{87E78180-D284-4DB3-B482-5D0F9927DEEA}" dt="2020-05-22T07:51:26.537" v="28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87E78180-D284-4DB3-B482-5D0F9927DEEA}" dt="2020-05-26T18:25:12.719" v="218" actId="478"/>
          <ac:spMkLst>
            <pc:docMk/>
            <pc:sldMk cId="4068653008" sldId="278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87E78180-D284-4DB3-B482-5D0F9927DEEA}" dt="2020-05-22T07:52:38.407" v="82" actId="478"/>
          <ac:spMkLst>
            <pc:docMk/>
            <pc:sldMk cId="4068653008" sldId="278"/>
            <ac:spMk id="4" creationId="{D8EDCFC4-D5C8-4E05-BEB8-DAE1C9CCC68B}"/>
          </ac:spMkLst>
        </pc:spChg>
        <pc:spChg chg="del mod">
          <ac:chgData name="Tegischer Lukas" userId="f78daebb-0565-485c-bd0e-1cd035e796ff" providerId="ADAL" clId="{87E78180-D284-4DB3-B482-5D0F9927DEEA}" dt="2020-05-22T07:52:37.327" v="81" actId="478"/>
          <ac:spMkLst>
            <pc:docMk/>
            <pc:sldMk cId="4068653008" sldId="278"/>
            <ac:spMk id="5" creationId="{60E8481B-E104-4BB1-9EC9-3D090B70F1B4}"/>
          </ac:spMkLst>
        </pc:spChg>
        <pc:spChg chg="add del mod">
          <ac:chgData name="Tegischer Lukas" userId="f78daebb-0565-485c-bd0e-1cd035e796ff" providerId="ADAL" clId="{87E78180-D284-4DB3-B482-5D0F9927DEEA}" dt="2020-05-26T18:25:17.210" v="221" actId="478"/>
          <ac:spMkLst>
            <pc:docMk/>
            <pc:sldMk cId="4068653008" sldId="278"/>
            <ac:spMk id="5" creationId="{AC681956-3008-4C48-BF7A-1151D8AE7951}"/>
          </ac:spMkLst>
        </pc:spChg>
        <pc:spChg chg="add mod">
          <ac:chgData name="Tegischer Lukas" userId="f78daebb-0565-485c-bd0e-1cd035e796ff" providerId="ADAL" clId="{87E78180-D284-4DB3-B482-5D0F9927DEEA}" dt="2020-05-22T07:53:50.781" v="131" actId="1076"/>
          <ac:spMkLst>
            <pc:docMk/>
            <pc:sldMk cId="4068653008" sldId="278"/>
            <ac:spMk id="6" creationId="{C02B04E1-DB46-453D-BA65-4643E69E3437}"/>
          </ac:spMkLst>
        </pc:spChg>
        <pc:spChg chg="del">
          <ac:chgData name="Tegischer Lukas" userId="f78daebb-0565-485c-bd0e-1cd035e796ff" providerId="ADAL" clId="{87E78180-D284-4DB3-B482-5D0F9927DEEA}" dt="2020-05-22T07:51:52.397" v="64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87E78180-D284-4DB3-B482-5D0F9927DEEA}" dt="2020-05-22T07:51:53.533" v="65" actId="478"/>
          <ac:spMkLst>
            <pc:docMk/>
            <pc:sldMk cId="4068653008" sldId="278"/>
            <ac:spMk id="9" creationId="{39C13C33-4110-4B53-865F-3135381995BB}"/>
          </ac:spMkLst>
        </pc:spChg>
        <pc:spChg chg="del mod">
          <ac:chgData name="Tegischer Lukas" userId="f78daebb-0565-485c-bd0e-1cd035e796ff" providerId="ADAL" clId="{87E78180-D284-4DB3-B482-5D0F9927DEEA}" dt="2020-05-22T07:52:35.756" v="80" actId="478"/>
          <ac:spMkLst>
            <pc:docMk/>
            <pc:sldMk cId="4068653008" sldId="278"/>
            <ac:spMk id="10" creationId="{6A933B48-8856-4333-8B0E-C52E98CD85A9}"/>
          </ac:spMkLst>
        </pc:spChg>
        <pc:picChg chg="del">
          <ac:chgData name="Tegischer Lukas" userId="f78daebb-0565-485c-bd0e-1cd035e796ff" providerId="ADAL" clId="{87E78180-D284-4DB3-B482-5D0F9927DEEA}" dt="2020-05-22T07:51:54.134" v="66" actId="478"/>
          <ac:picMkLst>
            <pc:docMk/>
            <pc:sldMk cId="4068653008" sldId="278"/>
            <ac:picMk id="8" creationId="{E7E8DFF7-EE0A-45CF-B66B-55B4756DF225}"/>
          </ac:picMkLst>
        </pc:picChg>
        <pc:picChg chg="add del mod">
          <ac:chgData name="Tegischer Lukas" userId="f78daebb-0565-485c-bd0e-1cd035e796ff" providerId="ADAL" clId="{87E78180-D284-4DB3-B482-5D0F9927DEEA}" dt="2020-05-26T18:25:15.807" v="220" actId="478"/>
          <ac:picMkLst>
            <pc:docMk/>
            <pc:sldMk cId="4068653008" sldId="278"/>
            <ac:picMk id="11" creationId="{1661E4AC-38B5-4B43-B93A-8ACEBCD1C1A4}"/>
          </ac:picMkLst>
        </pc:picChg>
      </pc:sldChg>
      <pc:sldChg chg="delSp modSp">
        <pc:chgData name="Tegischer Lukas" userId="f78daebb-0565-485c-bd0e-1cd035e796ff" providerId="ADAL" clId="{87E78180-D284-4DB3-B482-5D0F9927DEEA}" dt="2020-05-22T18:49:29.817" v="21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87E78180-D284-4DB3-B482-5D0F9927DEEA}" dt="2020-05-22T08:11:19.537" v="215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87E78180-D284-4DB3-B482-5D0F9927DEEA}" dt="2020-05-22T18:49:29.817" v="217" actId="478"/>
          <ac:spMkLst>
            <pc:docMk/>
            <pc:sldMk cId="3932101437" sldId="291"/>
            <ac:spMk id="6" creationId="{00000000-0000-0000-0000-000000000000}"/>
          </ac:spMkLst>
        </pc:spChg>
      </pc:sldChg>
      <pc:sldChg chg="addSp delSp modSp modTransition delAnim">
        <pc:chgData name="Tegischer Lukas" userId="f78daebb-0565-485c-bd0e-1cd035e796ff" providerId="ADAL" clId="{87E78180-D284-4DB3-B482-5D0F9927DEEA}" dt="2020-05-26T18:28:33.890" v="236" actId="478"/>
        <pc:sldMkLst>
          <pc:docMk/>
          <pc:sldMk cId="3227496293" sldId="292"/>
        </pc:sldMkLst>
        <pc:spChg chg="add mod">
          <ac:chgData name="Tegischer Lukas" userId="f78daebb-0565-485c-bd0e-1cd035e796ff" providerId="ADAL" clId="{87E78180-D284-4DB3-B482-5D0F9927DEEA}" dt="2020-05-26T18:28:32.393" v="235" actId="20577"/>
          <ac:spMkLst>
            <pc:docMk/>
            <pc:sldMk cId="3227496293" sldId="292"/>
            <ac:spMk id="2" creationId="{F686EE91-ED77-44E8-A2D7-6901DCF4B0B3}"/>
          </ac:spMkLst>
        </pc:spChg>
        <pc:spChg chg="del">
          <ac:chgData name="Tegischer Lukas" userId="f78daebb-0565-485c-bd0e-1cd035e796ff" providerId="ADAL" clId="{87E78180-D284-4DB3-B482-5D0F9927DEEA}" dt="2020-05-26T18:28:31.482" v="233" actId="478"/>
          <ac:spMkLst>
            <pc:docMk/>
            <pc:sldMk cId="3227496293" sldId="292"/>
            <ac:spMk id="3" creationId="{00000000-0000-0000-0000-000000000000}"/>
          </ac:spMkLst>
        </pc:spChg>
        <pc:spChg chg="del mod">
          <ac:chgData name="Tegischer Lukas" userId="f78daebb-0565-485c-bd0e-1cd035e796ff" providerId="ADAL" clId="{87E78180-D284-4DB3-B482-5D0F9927DEEA}" dt="2020-05-22T07:54:32.130" v="137" actId="478"/>
          <ac:spMkLst>
            <pc:docMk/>
            <pc:sldMk cId="3227496293" sldId="292"/>
            <ac:spMk id="4" creationId="{F5E6A082-AC10-46AE-93FC-AADF92A2E677}"/>
          </ac:spMkLst>
        </pc:spChg>
        <pc:spChg chg="add mod">
          <ac:chgData name="Tegischer Lukas" userId="f78daebb-0565-485c-bd0e-1cd035e796ff" providerId="ADAL" clId="{87E78180-D284-4DB3-B482-5D0F9927DEEA}" dt="2020-05-22T07:55:05.950" v="153" actId="1076"/>
          <ac:spMkLst>
            <pc:docMk/>
            <pc:sldMk cId="3227496293" sldId="292"/>
            <ac:spMk id="5" creationId="{E2F5AD25-8749-4DA4-AB39-7222C443F87B}"/>
          </ac:spMkLst>
        </pc:spChg>
        <pc:spChg chg="del">
          <ac:chgData name="Tegischer Lukas" userId="f78daebb-0565-485c-bd0e-1cd035e796ff" providerId="ADAL" clId="{87E78180-D284-4DB3-B482-5D0F9927DEEA}" dt="2020-05-22T07:54:41.318" v="141" actId="478"/>
          <ac:spMkLst>
            <pc:docMk/>
            <pc:sldMk cId="3227496293" sldId="292"/>
            <ac:spMk id="6" creationId="{7EA58A69-F2B0-4F38-87C0-A158EC37F5E3}"/>
          </ac:spMkLst>
        </pc:spChg>
        <pc:spChg chg="add del mod">
          <ac:chgData name="Tegischer Lukas" userId="f78daebb-0565-485c-bd0e-1cd035e796ff" providerId="ADAL" clId="{87E78180-D284-4DB3-B482-5D0F9927DEEA}" dt="2020-05-26T18:28:33.890" v="236" actId="478"/>
          <ac:spMkLst>
            <pc:docMk/>
            <pc:sldMk cId="3227496293" sldId="292"/>
            <ac:spMk id="6" creationId="{961FA276-885A-4B70-9878-2E25ECCB9A06}"/>
          </ac:spMkLst>
        </pc:spChg>
        <pc:spChg chg="add mod">
          <ac:chgData name="Tegischer Lukas" userId="f78daebb-0565-485c-bd0e-1cd035e796ff" providerId="ADAL" clId="{87E78180-D284-4DB3-B482-5D0F9927DEEA}" dt="2020-05-22T07:55:18.497" v="155" actId="1076"/>
          <ac:spMkLst>
            <pc:docMk/>
            <pc:sldMk cId="3227496293" sldId="292"/>
            <ac:spMk id="7" creationId="{A89126D0-8032-487A-92F8-0E7D7BAB7261}"/>
          </ac:spMkLst>
        </pc:spChg>
        <pc:spChg chg="del">
          <ac:chgData name="Tegischer Lukas" userId="f78daebb-0565-485c-bd0e-1cd035e796ff" providerId="ADAL" clId="{87E78180-D284-4DB3-B482-5D0F9927DEEA}" dt="2020-05-22T07:54:42.426" v="143" actId="478"/>
          <ac:spMkLst>
            <pc:docMk/>
            <pc:sldMk cId="3227496293" sldId="292"/>
            <ac:spMk id="11" creationId="{ED0131A2-D21E-4006-A580-8BD9E4A38AE2}"/>
          </ac:spMkLst>
        </pc:spChg>
        <pc:picChg chg="add mod">
          <ac:chgData name="Tegischer Lukas" userId="f78daebb-0565-485c-bd0e-1cd035e796ff" providerId="ADAL" clId="{87E78180-D284-4DB3-B482-5D0F9927DEEA}" dt="2020-05-22T07:55:04.005" v="152" actId="1076"/>
          <ac:picMkLst>
            <pc:docMk/>
            <pc:sldMk cId="3227496293" sldId="292"/>
            <ac:picMk id="9" creationId="{9CC079EF-EA0E-42B4-B2D3-E333AB588543}"/>
          </ac:picMkLst>
        </pc:picChg>
        <pc:picChg chg="del">
          <ac:chgData name="Tegischer Lukas" userId="f78daebb-0565-485c-bd0e-1cd035e796ff" providerId="ADAL" clId="{87E78180-D284-4DB3-B482-5D0F9927DEEA}" dt="2020-05-22T07:54:41.775" v="142" actId="478"/>
          <ac:picMkLst>
            <pc:docMk/>
            <pc:sldMk cId="3227496293" sldId="292"/>
            <ac:picMk id="12" creationId="{0668C3FB-113A-4370-81A0-7C1983714CBF}"/>
          </ac:picMkLst>
        </pc:picChg>
      </pc:sldChg>
      <pc:sldChg chg="del">
        <pc:chgData name="Tegischer Lukas" userId="f78daebb-0565-485c-bd0e-1cd035e796ff" providerId="ADAL" clId="{87E78180-D284-4DB3-B482-5D0F9927DEEA}" dt="2020-05-22T07:54:11.391" v="135" actId="2696"/>
        <pc:sldMkLst>
          <pc:docMk/>
          <pc:sldMk cId="3291215939" sldId="293"/>
        </pc:sldMkLst>
      </pc:sldChg>
      <pc:sldChg chg="addSp delSp modSp add modTransition modAnim">
        <pc:chgData name="Tegischer Lukas" userId="f78daebb-0565-485c-bd0e-1cd035e796ff" providerId="ADAL" clId="{87E78180-D284-4DB3-B482-5D0F9927DEEA}" dt="2020-05-26T18:28:55.347" v="240" actId="478"/>
        <pc:sldMkLst>
          <pc:docMk/>
          <pc:sldMk cId="1169683197" sldId="294"/>
        </pc:sldMkLst>
        <pc:spChg chg="del">
          <ac:chgData name="Tegischer Lukas" userId="f78daebb-0565-485c-bd0e-1cd035e796ff" providerId="ADAL" clId="{87E78180-D284-4DB3-B482-5D0F9927DEEA}" dt="2020-05-26T18:28:29.065" v="232" actId="478"/>
          <ac:spMkLst>
            <pc:docMk/>
            <pc:sldMk cId="1169683197" sldId="294"/>
            <ac:spMk id="3" creationId="{00000000-0000-0000-0000-000000000000}"/>
          </ac:spMkLst>
        </pc:spChg>
        <pc:spChg chg="add mod">
          <ac:chgData name="Tegischer Lukas" userId="f78daebb-0565-485c-bd0e-1cd035e796ff" providerId="ADAL" clId="{87E78180-D284-4DB3-B482-5D0F9927DEEA}" dt="2020-05-26T18:26:16.114" v="230" actId="207"/>
          <ac:spMkLst>
            <pc:docMk/>
            <pc:sldMk cId="1169683197" sldId="294"/>
            <ac:spMk id="6" creationId="{529F8F0B-BD46-4BA3-BA6B-90E2C429F85F}"/>
          </ac:spMkLst>
        </pc:spChg>
        <pc:spChg chg="add del mod">
          <ac:chgData name="Tegischer Lukas" userId="f78daebb-0565-485c-bd0e-1cd035e796ff" providerId="ADAL" clId="{87E78180-D284-4DB3-B482-5D0F9927DEEA}" dt="2020-05-26T18:28:55.347" v="240" actId="478"/>
          <ac:spMkLst>
            <pc:docMk/>
            <pc:sldMk cId="1169683197" sldId="294"/>
            <ac:spMk id="8" creationId="{42CB8416-89DB-441F-BF2D-E912E5242072}"/>
          </ac:spMkLst>
        </pc:spChg>
      </pc:sldChg>
      <pc:sldChg chg="addSp delSp modSp add del modTransition delAnim">
        <pc:chgData name="Tegischer Lukas" userId="f78daebb-0565-485c-bd0e-1cd035e796ff" providerId="ADAL" clId="{87E78180-D284-4DB3-B482-5D0F9927DEEA}" dt="2020-05-26T18:25:25.660" v="222" actId="2696"/>
        <pc:sldMkLst>
          <pc:docMk/>
          <pc:sldMk cId="1523171593" sldId="295"/>
        </pc:sldMkLst>
        <pc:spChg chg="del">
          <ac:chgData name="Tegischer Lukas" userId="f78daebb-0565-485c-bd0e-1cd035e796ff" providerId="ADAL" clId="{87E78180-D284-4DB3-B482-5D0F9927DEEA}" dt="2020-05-22T08:08:52.844" v="157" actId="478"/>
          <ac:spMkLst>
            <pc:docMk/>
            <pc:sldMk cId="1523171593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87E78180-D284-4DB3-B482-5D0F9927DEEA}" dt="2020-05-22T08:08:58.488" v="168" actId="20577"/>
          <ac:spMkLst>
            <pc:docMk/>
            <pc:sldMk cId="1523171593" sldId="295"/>
            <ac:spMk id="3" creationId="{00000000-0000-0000-0000-000000000000}"/>
          </ac:spMkLst>
        </pc:spChg>
        <pc:spChg chg="del">
          <ac:chgData name="Tegischer Lukas" userId="f78daebb-0565-485c-bd0e-1cd035e796ff" providerId="ADAL" clId="{87E78180-D284-4DB3-B482-5D0F9927DEEA}" dt="2020-05-22T08:08:55.317" v="160" actId="478"/>
          <ac:spMkLst>
            <pc:docMk/>
            <pc:sldMk cId="1523171593" sldId="295"/>
            <ac:spMk id="4" creationId="{D8EDCFC4-D5C8-4E05-BEB8-DAE1C9CCC68B}"/>
          </ac:spMkLst>
        </pc:spChg>
        <pc:spChg chg="del">
          <ac:chgData name="Tegischer Lukas" userId="f78daebb-0565-485c-bd0e-1cd035e796ff" providerId="ADAL" clId="{87E78180-D284-4DB3-B482-5D0F9927DEEA}" dt="2020-05-22T08:08:55.317" v="160" actId="478"/>
          <ac:spMkLst>
            <pc:docMk/>
            <pc:sldMk cId="1523171593" sldId="295"/>
            <ac:spMk id="5" creationId="{60E8481B-E104-4BB1-9EC9-3D090B70F1B4}"/>
          </ac:spMkLst>
        </pc:spChg>
        <pc:spChg chg="add mod">
          <ac:chgData name="Tegischer Lukas" userId="f78daebb-0565-485c-bd0e-1cd035e796ff" providerId="ADAL" clId="{87E78180-D284-4DB3-B482-5D0F9927DEEA}" dt="2020-05-22T08:09:09.574" v="196" actId="1076"/>
          <ac:spMkLst>
            <pc:docMk/>
            <pc:sldMk cId="1523171593" sldId="295"/>
            <ac:spMk id="6" creationId="{0B8AC8C3-A73F-4B48-8FAE-CD466ACBAF83}"/>
          </ac:spMkLst>
        </pc:spChg>
        <pc:spChg chg="del mod">
          <ac:chgData name="Tegischer Lukas" userId="f78daebb-0565-485c-bd0e-1cd035e796ff" providerId="ADAL" clId="{87E78180-D284-4DB3-B482-5D0F9927DEEA}" dt="2020-05-22T08:08:53.738" v="159" actId="478"/>
          <ac:spMkLst>
            <pc:docMk/>
            <pc:sldMk cId="1523171593" sldId="295"/>
            <ac:spMk id="10" creationId="{6A933B48-8856-4333-8B0E-C52E98CD85A9}"/>
          </ac:spMkLst>
        </pc:spChg>
        <pc:picChg chg="del">
          <ac:chgData name="Tegischer Lukas" userId="f78daebb-0565-485c-bd0e-1cd035e796ff" providerId="ADAL" clId="{87E78180-D284-4DB3-B482-5D0F9927DEEA}" dt="2020-05-22T08:08:55.317" v="160" actId="478"/>
          <ac:picMkLst>
            <pc:docMk/>
            <pc:sldMk cId="1523171593" sldId="295"/>
            <ac:picMk id="11" creationId="{1661E4AC-38B5-4B43-B93A-8ACEBCD1C1A4}"/>
          </ac:picMkLst>
        </pc:picChg>
      </pc:sldChg>
    </pc:docChg>
  </pc:docChgLst>
  <pc:docChgLst>
    <pc:chgData name="Tegischer Lukas" userId="f78daebb-0565-485c-bd0e-1cd035e796ff" providerId="ADAL" clId="{FEF96D6D-5053-466C-A663-82414CECB161}"/>
    <pc:docChg chg="custSel delSld modSld">
      <pc:chgData name="Tegischer Lukas" userId="f78daebb-0565-485c-bd0e-1cd035e796ff" providerId="ADAL" clId="{FEF96D6D-5053-466C-A663-82414CECB161}" dt="2022-11-04T15:39:58.645" v="5" actId="47"/>
      <pc:docMkLst>
        <pc:docMk/>
      </pc:docMkLst>
      <pc:sldChg chg="delSp modSp mod">
        <pc:chgData name="Tegischer Lukas" userId="f78daebb-0565-485c-bd0e-1cd035e796ff" providerId="ADAL" clId="{FEF96D6D-5053-466C-A663-82414CECB161}" dt="2022-11-04T15:39:54.038" v="1" actId="478"/>
        <pc:sldMkLst>
          <pc:docMk/>
          <pc:sldMk cId="336392357" sldId="256"/>
        </pc:sldMkLst>
        <pc:spChg chg="mod">
          <ac:chgData name="Tegischer Lukas" userId="f78daebb-0565-485c-bd0e-1cd035e796ff" providerId="ADAL" clId="{FEF96D6D-5053-466C-A663-82414CECB161}" dt="2022-11-04T15:39:53.661" v="0" actId="6549"/>
          <ac:spMkLst>
            <pc:docMk/>
            <pc:sldMk cId="336392357" sldId="256"/>
            <ac:spMk id="2" creationId="{00000000-0000-0000-0000-000000000000}"/>
          </ac:spMkLst>
        </pc:spChg>
        <pc:picChg chg="del">
          <ac:chgData name="Tegischer Lukas" userId="f78daebb-0565-485c-bd0e-1cd035e796ff" providerId="ADAL" clId="{FEF96D6D-5053-466C-A663-82414CECB161}" dt="2022-11-04T15:39:54.038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FEF96D6D-5053-466C-A663-82414CECB161}" dt="2022-11-04T15:39:55.186" v="2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FEF96D6D-5053-466C-A663-82414CECB161}" dt="2022-11-04T15:39:55.186" v="2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EF96D6D-5053-466C-A663-82414CECB161}" dt="2022-11-04T15:39:58.645" v="5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FEF96D6D-5053-466C-A663-82414CECB161}" dt="2022-11-04T15:39:57.199" v="4" actId="478"/>
        <pc:sldMkLst>
          <pc:docMk/>
          <pc:sldMk cId="3227496293" sldId="292"/>
        </pc:sldMkLst>
        <pc:picChg chg="del">
          <ac:chgData name="Tegischer Lukas" userId="f78daebb-0565-485c-bd0e-1cd035e796ff" providerId="ADAL" clId="{FEF96D6D-5053-466C-A663-82414CECB161}" dt="2022-11-04T15:39:57.199" v="4" actId="478"/>
          <ac:picMkLst>
            <pc:docMk/>
            <pc:sldMk cId="3227496293" sldId="292"/>
            <ac:picMk id="13" creationId="{4D3EDFA6-C8E8-4043-888D-81D97C6F4110}"/>
          </ac:picMkLst>
        </pc:picChg>
      </pc:sldChg>
      <pc:sldChg chg="delSp mod">
        <pc:chgData name="Tegischer Lukas" userId="f78daebb-0565-485c-bd0e-1cd035e796ff" providerId="ADAL" clId="{FEF96D6D-5053-466C-A663-82414CECB161}" dt="2022-11-04T15:39:56.310" v="3" actId="478"/>
        <pc:sldMkLst>
          <pc:docMk/>
          <pc:sldMk cId="1169683197" sldId="294"/>
        </pc:sldMkLst>
        <pc:picChg chg="del">
          <ac:chgData name="Tegischer Lukas" userId="f78daebb-0565-485c-bd0e-1cd035e796ff" providerId="ADAL" clId="{FEF96D6D-5053-466C-A663-82414CECB161}" dt="2022-11-04T15:39:56.310" v="3" actId="478"/>
          <ac:picMkLst>
            <pc:docMk/>
            <pc:sldMk cId="1169683197" sldId="294"/>
            <ac:picMk id="14" creationId="{053D7308-DE5D-4085-8981-CCF5F27D16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31540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93629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49846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Flächeninhalt ebener Figuren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Rechtwinkliges Dreieck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71699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Flächeninhalt eines rechtwinkligen Dreiecks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1661E4AC-38B5-4B43-B93A-8ACEBCD1C1A4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55" t="2755" b="46398"/>
          <a:stretch/>
        </p:blipFill>
        <p:spPr bwMode="auto">
          <a:xfrm>
            <a:off x="1007572" y="1752636"/>
            <a:ext cx="4564553" cy="414333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C02B04E1-DB46-453D-BA65-4643E69E3437}"/>
              </a:ext>
            </a:extLst>
          </p:cNvPr>
          <p:cNvSpPr/>
          <p:nvPr/>
        </p:nvSpPr>
        <p:spPr>
          <a:xfrm>
            <a:off x="4791886" y="2691080"/>
            <a:ext cx="70909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0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beiden Katheten</a:t>
            </a:r>
            <a:r>
              <a:rPr lang="de-AT" sz="20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schließen</a:t>
            </a:r>
            <a:r>
              <a:rPr lang="de-AT" sz="20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 </a:t>
            </a:r>
            <a:r>
              <a:rPr lang="de-AT" sz="20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rechten Winkel</a:t>
            </a:r>
            <a:r>
              <a:rPr lang="de-AT" sz="20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AT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Seite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die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gegenüber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dem rechten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Winkel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liegt, heißt </a:t>
            </a:r>
            <a:r>
              <a:rPr lang="de-AT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Hypotenuse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(=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längste Seite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im rechtwinkligen Dreieck).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71699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Flächeninhalt eines rechtwinkligen Dreiecks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60E8481B-E104-4BB1-9EC9-3D090B70F1B4}"/>
                  </a:ext>
                </a:extLst>
              </p:cNvPr>
              <p:cNvSpPr/>
              <p:nvPr/>
            </p:nvSpPr>
            <p:spPr>
              <a:xfrm>
                <a:off x="7561999" y="2840183"/>
                <a:ext cx="1697901" cy="9079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de-AT" sz="2800" b="1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de-AT" sz="2800" b="1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de-AT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de-AT" sz="2800" b="1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de-AT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60E8481B-E104-4BB1-9EC9-3D090B70F1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1999" y="2840183"/>
                <a:ext cx="1697901" cy="9079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hteck 9">
            <a:extLst>
              <a:ext uri="{FF2B5EF4-FFF2-40B4-BE49-F238E27FC236}">
                <a16:creationId xmlns:a16="http://schemas.microsoft.com/office/drawing/2014/main" id="{6A933B48-8856-4333-8B0E-C52E98CD85A9}"/>
              </a:ext>
            </a:extLst>
          </p:cNvPr>
          <p:cNvSpPr/>
          <p:nvPr/>
        </p:nvSpPr>
        <p:spPr>
          <a:xfrm>
            <a:off x="4695825" y="1170709"/>
            <a:ext cx="6609483" cy="1096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Flächeninhalt </a:t>
            </a:r>
            <a:r>
              <a:rPr lang="de-AT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rechtwinkligen Dreiecks:</a:t>
            </a:r>
            <a:r>
              <a:rPr lang="de-A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800" u="sng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Kathete</a:t>
            </a:r>
            <a:r>
              <a:rPr lang="de-A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mal </a:t>
            </a:r>
            <a:r>
              <a:rPr lang="de-AT" sz="2800" u="sng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Kathete </a:t>
            </a:r>
            <a:r>
              <a:rPr lang="de-A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durch 2</a:t>
            </a:r>
            <a:endParaRPr lang="de-AT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1661E4AC-38B5-4B43-B93A-8ACEBCD1C1A4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55" t="2755" b="46398"/>
          <a:stretch/>
        </p:blipFill>
        <p:spPr bwMode="auto">
          <a:xfrm>
            <a:off x="1007572" y="1752636"/>
            <a:ext cx="4564553" cy="414333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D8EDCFC4-D5C8-4E05-BEB8-DAE1C9CCC68B}"/>
              </a:ext>
            </a:extLst>
          </p:cNvPr>
          <p:cNvSpPr/>
          <p:nvPr/>
        </p:nvSpPr>
        <p:spPr>
          <a:xfrm>
            <a:off x="5658111" y="4321079"/>
            <a:ext cx="6019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Achtung</a:t>
            </a:r>
            <a:r>
              <a:rPr lang="de-AT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Katheten müssen nicht zwingend a und b heißen!</a:t>
            </a:r>
            <a:endParaRPr lang="de-AT" dirty="0"/>
          </a:p>
        </p:txBody>
      </p:sp>
      <p:sp>
        <p:nvSpPr>
          <p:cNvPr id="6" name="Rechtwinkliges Dreieck 5">
            <a:extLst>
              <a:ext uri="{FF2B5EF4-FFF2-40B4-BE49-F238E27FC236}">
                <a16:creationId xmlns:a16="http://schemas.microsoft.com/office/drawing/2014/main" id="{529F8F0B-BD46-4BA3-BA6B-90E2C429F85F}"/>
              </a:ext>
            </a:extLst>
          </p:cNvPr>
          <p:cNvSpPr/>
          <p:nvPr/>
        </p:nvSpPr>
        <p:spPr>
          <a:xfrm rot="10800000">
            <a:off x="1541880" y="2219791"/>
            <a:ext cx="3495935" cy="3171824"/>
          </a:xfrm>
          <a:prstGeom prst="rtTriangle">
            <a:avLst/>
          </a:prstGeom>
          <a:solidFill>
            <a:srgbClr val="3366FF">
              <a:alpha val="1686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69683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4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F686EE91-ED77-44E8-A2D7-6901DCF4B0B3}"/>
              </a:ext>
            </a:extLst>
          </p:cNvPr>
          <p:cNvSpPr/>
          <p:nvPr/>
        </p:nvSpPr>
        <p:spPr>
          <a:xfrm>
            <a:off x="141938" y="514445"/>
            <a:ext cx="10674108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Bsp.)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Berechne den </a:t>
            </a:r>
            <a:r>
              <a:rPr lang="de-AT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Flächeninhalt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 rechtwinkligen Dreiecks ABC mit den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Katheten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und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9CC079EF-EA0E-42B4-B2D3-E333AB588543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555" t="2755" b="46398"/>
          <a:stretch/>
        </p:blipFill>
        <p:spPr bwMode="auto">
          <a:xfrm>
            <a:off x="4698745" y="1363200"/>
            <a:ext cx="2794509" cy="284793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E2F5AD25-8749-4DA4-AB39-7222C443F87B}"/>
                  </a:ext>
                </a:extLst>
              </p:cNvPr>
              <p:cNvSpPr/>
              <p:nvPr/>
            </p:nvSpPr>
            <p:spPr>
              <a:xfrm>
                <a:off x="1243060" y="1363200"/>
                <a:ext cx="231448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=8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=10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E2F5AD25-8749-4DA4-AB39-7222C443F8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3060" y="1363200"/>
                <a:ext cx="231448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A89126D0-8032-487A-92F8-0E7D7BAB7261}"/>
                  </a:ext>
                </a:extLst>
              </p:cNvPr>
              <p:cNvSpPr/>
              <p:nvPr/>
            </p:nvSpPr>
            <p:spPr>
              <a:xfrm>
                <a:off x="8634459" y="1363200"/>
                <a:ext cx="249401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=40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 ;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=50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A89126D0-8032-487A-92F8-0E7D7BAB72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4459" y="1363200"/>
                <a:ext cx="249401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749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105</Words>
  <Application>Microsoft Office PowerPoint</Application>
  <PresentationFormat>Breitbild</PresentationFormat>
  <Paragraphs>16</Paragraphs>
  <Slides>4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1" baseType="lpstr">
      <vt:lpstr>Arial</vt:lpstr>
      <vt:lpstr>Calibri</vt:lpstr>
      <vt:lpstr>Cambria Math</vt:lpstr>
      <vt:lpstr>Georgia</vt:lpstr>
      <vt:lpstr>Trebuchet MS</vt:lpstr>
      <vt:lpstr>Wingdings</vt:lpstr>
      <vt:lpstr>Holzart</vt:lpstr>
      <vt:lpstr>Flächeninhalt ebener Figuren  Rechtwinkliges Dreieck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2022-11-04T15:39:59Z</dcterms:modified>
</cp:coreProperties>
</file>