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4" r:id="rId4"/>
    <p:sldId id="29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7E78180-D284-4DB3-B482-5D0F9927DEEA}"/>
    <pc:docChg chg="undo custSel addSld delSld modSld">
      <pc:chgData name="Tegischer Lukas" userId="f78daebb-0565-485c-bd0e-1cd035e796ff" providerId="ADAL" clId="{87E78180-D284-4DB3-B482-5D0F9927DEEA}" dt="2020-05-26T18:28:55.347" v="240" actId="478"/>
      <pc:docMkLst>
        <pc:docMk/>
      </pc:docMkLst>
      <pc:sldChg chg="delSp modSp modTransition">
        <pc:chgData name="Tegischer Lukas" userId="f78daebb-0565-485c-bd0e-1cd035e796ff" providerId="ADAL" clId="{87E78180-D284-4DB3-B482-5D0F9927DEEA}" dt="2020-05-22T18:49:27.935" v="216" actId="47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18:49:27.935" v="216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6T18:25:17.210" v="221" actId="478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6T18:25:12.719" v="218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del mod">
          <ac:chgData name="Tegischer Lukas" userId="f78daebb-0565-485c-bd0e-1cd035e796ff" providerId="ADAL" clId="{87E78180-D284-4DB3-B482-5D0F9927DEEA}" dt="2020-05-26T18:25:17.210" v="221" actId="478"/>
          <ac:spMkLst>
            <pc:docMk/>
            <pc:sldMk cId="4068653008" sldId="278"/>
            <ac:spMk id="5" creationId="{AC681956-3008-4C48-BF7A-1151D8AE7951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del mod">
          <ac:chgData name="Tegischer Lukas" userId="f78daebb-0565-485c-bd0e-1cd035e796ff" providerId="ADAL" clId="{87E78180-D284-4DB3-B482-5D0F9927DEEA}" dt="2020-05-26T18:25:15.807" v="220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delSp modSp">
        <pc:chgData name="Tegischer Lukas" userId="f78daebb-0565-485c-bd0e-1cd035e796ff" providerId="ADAL" clId="{87E78180-D284-4DB3-B482-5D0F9927DEEA}" dt="2020-05-22T18:49:29.817" v="21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87E78180-D284-4DB3-B482-5D0F9927DEEA}" dt="2020-05-22T08:11:19.537" v="215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18:49:29.817" v="217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87E78180-D284-4DB3-B482-5D0F9927DEEA}" dt="2020-05-26T18:28:33.890" v="236" actId="478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6T18:28:32.393" v="235" actId="20577"/>
          <ac:spMkLst>
            <pc:docMk/>
            <pc:sldMk cId="3227496293" sldId="292"/>
            <ac:spMk id="2" creationId="{F686EE91-ED77-44E8-A2D7-6901DCF4B0B3}"/>
          </ac:spMkLst>
        </pc:spChg>
        <pc:spChg chg="del">
          <ac:chgData name="Tegischer Lukas" userId="f78daebb-0565-485c-bd0e-1cd035e796ff" providerId="ADAL" clId="{87E78180-D284-4DB3-B482-5D0F9927DEEA}" dt="2020-05-26T18:28:31.482" v="233" actId="478"/>
          <ac:spMkLst>
            <pc:docMk/>
            <pc:sldMk cId="3227496293" sldId="292"/>
            <ac:spMk id="3" creationId="{00000000-0000-0000-0000-000000000000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del mod">
          <ac:chgData name="Tegischer Lukas" userId="f78daebb-0565-485c-bd0e-1cd035e796ff" providerId="ADAL" clId="{87E78180-D284-4DB3-B482-5D0F9927DEEA}" dt="2020-05-26T18:28:33.890" v="236" actId="478"/>
          <ac:spMkLst>
            <pc:docMk/>
            <pc:sldMk cId="3227496293" sldId="292"/>
            <ac:spMk id="6" creationId="{961FA276-885A-4B70-9878-2E25ECCB9A06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Sp delSp modSp add modTransition modAnim">
        <pc:chgData name="Tegischer Lukas" userId="f78daebb-0565-485c-bd0e-1cd035e796ff" providerId="ADAL" clId="{87E78180-D284-4DB3-B482-5D0F9927DEEA}" dt="2020-05-26T18:28:55.347" v="240" actId="478"/>
        <pc:sldMkLst>
          <pc:docMk/>
          <pc:sldMk cId="1169683197" sldId="294"/>
        </pc:sldMkLst>
        <pc:spChg chg="del">
          <ac:chgData name="Tegischer Lukas" userId="f78daebb-0565-485c-bd0e-1cd035e796ff" providerId="ADAL" clId="{87E78180-D284-4DB3-B482-5D0F9927DEEA}" dt="2020-05-26T18:28:29.065" v="232" actId="478"/>
          <ac:spMkLst>
            <pc:docMk/>
            <pc:sldMk cId="1169683197" sldId="294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7E78180-D284-4DB3-B482-5D0F9927DEEA}" dt="2020-05-26T18:26:16.114" v="230" actId="207"/>
          <ac:spMkLst>
            <pc:docMk/>
            <pc:sldMk cId="1169683197" sldId="294"/>
            <ac:spMk id="6" creationId="{529F8F0B-BD46-4BA3-BA6B-90E2C429F85F}"/>
          </ac:spMkLst>
        </pc:spChg>
        <pc:spChg chg="add del mod">
          <ac:chgData name="Tegischer Lukas" userId="f78daebb-0565-485c-bd0e-1cd035e796ff" providerId="ADAL" clId="{87E78180-D284-4DB3-B482-5D0F9927DEEA}" dt="2020-05-26T18:28:55.347" v="240" actId="478"/>
          <ac:spMkLst>
            <pc:docMk/>
            <pc:sldMk cId="1169683197" sldId="294"/>
            <ac:spMk id="8" creationId="{42CB8416-89DB-441F-BF2D-E912E5242072}"/>
          </ac:spMkLst>
        </pc:spChg>
      </pc:sldChg>
      <pc:sldChg chg="addSp delSp modSp add del modTransition delAnim">
        <pc:chgData name="Tegischer Lukas" userId="f78daebb-0565-485c-bd0e-1cd035e796ff" providerId="ADAL" clId="{87E78180-D284-4DB3-B482-5D0F9927DEEA}" dt="2020-05-26T18:25:25.660" v="222" actId="2696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FEF96D6D-5053-466C-A663-82414CECB161}"/>
    <pc:docChg chg="custSel delSld modSld">
      <pc:chgData name="Tegischer Lukas" userId="f78daebb-0565-485c-bd0e-1cd035e796ff" providerId="ADAL" clId="{FEF96D6D-5053-466C-A663-82414CECB161}" dt="2022-11-04T15:39:58.645" v="5" actId="47"/>
      <pc:docMkLst>
        <pc:docMk/>
      </pc:docMkLst>
      <pc:sldChg chg="delSp modSp mod">
        <pc:chgData name="Tegischer Lukas" userId="f78daebb-0565-485c-bd0e-1cd035e796ff" providerId="ADAL" clId="{FEF96D6D-5053-466C-A663-82414CECB161}" dt="2022-11-04T15:39:54.038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FEF96D6D-5053-466C-A663-82414CECB161}" dt="2022-11-04T15:39:53.661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FEF96D6D-5053-466C-A663-82414CECB161}" dt="2022-11-04T15:39:54.038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FEF96D6D-5053-466C-A663-82414CECB161}" dt="2022-11-04T15:39:55.186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FEF96D6D-5053-466C-A663-82414CECB161}" dt="2022-11-04T15:39:55.186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EF96D6D-5053-466C-A663-82414CECB161}" dt="2022-11-04T15:39:58.645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EF96D6D-5053-466C-A663-82414CECB161}" dt="2022-11-04T15:39:57.199" v="4" actId="478"/>
        <pc:sldMkLst>
          <pc:docMk/>
          <pc:sldMk cId="3227496293" sldId="292"/>
        </pc:sldMkLst>
        <pc:picChg chg="del">
          <ac:chgData name="Tegischer Lukas" userId="f78daebb-0565-485c-bd0e-1cd035e796ff" providerId="ADAL" clId="{FEF96D6D-5053-466C-A663-82414CECB161}" dt="2022-11-04T15:39:57.199" v="4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delSp mod">
        <pc:chgData name="Tegischer Lukas" userId="f78daebb-0565-485c-bd0e-1cd035e796ff" providerId="ADAL" clId="{FEF96D6D-5053-466C-A663-82414CECB161}" dt="2022-11-04T15:39:56.310" v="3" actId="478"/>
        <pc:sldMkLst>
          <pc:docMk/>
          <pc:sldMk cId="1169683197" sldId="294"/>
        </pc:sldMkLst>
        <pc:picChg chg="del">
          <ac:chgData name="Tegischer Lukas" userId="f78daebb-0565-485c-bd0e-1cd035e796ff" providerId="ADAL" clId="{FEF96D6D-5053-466C-A663-82414CECB161}" dt="2022-11-04T15:39:56.310" v="3" actId="478"/>
          <ac:picMkLst>
            <pc:docMk/>
            <pc:sldMk cId="1169683197" sldId="29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154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62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984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Dreieck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eines rechtwinkligen Dreiecks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661E4AC-38B5-4B43-B93A-8ACEBCD1C1A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55" t="2755" b="46398"/>
          <a:stretch/>
        </p:blipFill>
        <p:spPr bwMode="auto">
          <a:xfrm>
            <a:off x="1007572" y="1752636"/>
            <a:ext cx="4564553" cy="41433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C02B04E1-DB46-453D-BA65-4643E69E3437}"/>
              </a:ext>
            </a:extLst>
          </p:cNvPr>
          <p:cNvSpPr/>
          <p:nvPr/>
        </p:nvSpPr>
        <p:spPr>
          <a:xfrm>
            <a:off x="4791886" y="2691080"/>
            <a:ext cx="709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beiden Katheten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schließen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rechten Winkel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Seite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gegenüber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dem rechten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liegt, heißt </a:t>
            </a:r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Hypotenuse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längste Seite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 rechtwinkligen Dreieck).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eines rechtwinkligen Dreiecks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0E8481B-E104-4BB1-9EC9-3D090B70F1B4}"/>
                  </a:ext>
                </a:extLst>
              </p:cNvPr>
              <p:cNvSpPr/>
              <p:nvPr/>
            </p:nvSpPr>
            <p:spPr>
              <a:xfrm>
                <a:off x="7561999" y="2840183"/>
                <a:ext cx="1697901" cy="907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28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0E8481B-E104-4BB1-9EC9-3D090B70F1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999" y="2840183"/>
                <a:ext cx="1697901" cy="9079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6A933B48-8856-4333-8B0E-C52E98CD85A9}"/>
              </a:ext>
            </a:extLst>
          </p:cNvPr>
          <p:cNvSpPr/>
          <p:nvPr/>
        </p:nvSpPr>
        <p:spPr>
          <a:xfrm>
            <a:off x="4695825" y="1170709"/>
            <a:ext cx="6609483" cy="109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 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rechtwinkligen Dreiecks: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mal </a:t>
            </a:r>
            <a:r>
              <a:rPr lang="de-AT" sz="28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 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 2</a:t>
            </a:r>
            <a:endParaRPr lang="de-A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661E4AC-38B5-4B43-B93A-8ACEBCD1C1A4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55" t="2755" b="46398"/>
          <a:stretch/>
        </p:blipFill>
        <p:spPr bwMode="auto">
          <a:xfrm>
            <a:off x="1007572" y="1752636"/>
            <a:ext cx="4564553" cy="41433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D8EDCFC4-D5C8-4E05-BEB8-DAE1C9CCC68B}"/>
              </a:ext>
            </a:extLst>
          </p:cNvPr>
          <p:cNvSpPr/>
          <p:nvPr/>
        </p:nvSpPr>
        <p:spPr>
          <a:xfrm>
            <a:off x="5658111" y="4321079"/>
            <a:ext cx="6019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Achtung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Katheten müssen nicht zwingend a und b heißen!</a:t>
            </a:r>
            <a:endParaRPr lang="de-AT" dirty="0"/>
          </a:p>
        </p:txBody>
      </p:sp>
      <p:sp>
        <p:nvSpPr>
          <p:cNvPr id="6" name="Rechtwinkliges Dreieck 5">
            <a:extLst>
              <a:ext uri="{FF2B5EF4-FFF2-40B4-BE49-F238E27FC236}">
                <a16:creationId xmlns:a16="http://schemas.microsoft.com/office/drawing/2014/main" id="{529F8F0B-BD46-4BA3-BA6B-90E2C429F85F}"/>
              </a:ext>
            </a:extLst>
          </p:cNvPr>
          <p:cNvSpPr/>
          <p:nvPr/>
        </p:nvSpPr>
        <p:spPr>
          <a:xfrm rot="10800000">
            <a:off x="1541880" y="2219791"/>
            <a:ext cx="3495935" cy="3171824"/>
          </a:xfrm>
          <a:prstGeom prst="rtTriangle">
            <a:avLst/>
          </a:prstGeom>
          <a:solidFill>
            <a:srgbClr val="3366FF">
              <a:alpha val="1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968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F686EE91-ED77-44E8-A2D7-6901DCF4B0B3}"/>
              </a:ext>
            </a:extLst>
          </p:cNvPr>
          <p:cNvSpPr/>
          <p:nvPr/>
        </p:nvSpPr>
        <p:spPr>
          <a:xfrm>
            <a:off x="141938" y="514445"/>
            <a:ext cx="1067410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den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rechtwinkligen Dreiecks ABC mit den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CC079EF-EA0E-42B4-B2D3-E333AB58854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55" t="2755" b="46398"/>
          <a:stretch/>
        </p:blipFill>
        <p:spPr bwMode="auto">
          <a:xfrm>
            <a:off x="4698745" y="1363200"/>
            <a:ext cx="2794509" cy="28479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2F5AD25-8749-4DA4-AB39-7222C443F87B}"/>
                  </a:ext>
                </a:extLst>
              </p:cNvPr>
              <p:cNvSpPr/>
              <p:nvPr/>
            </p:nvSpPr>
            <p:spPr>
              <a:xfrm>
                <a:off x="1243060" y="1363200"/>
                <a:ext cx="23144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2F5AD25-8749-4DA4-AB39-7222C443F8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060" y="1363200"/>
                <a:ext cx="231448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89126D0-8032-487A-92F8-0E7D7BAB7261}"/>
                  </a:ext>
                </a:extLst>
              </p:cNvPr>
              <p:cNvSpPr/>
              <p:nvPr/>
            </p:nvSpPr>
            <p:spPr>
              <a:xfrm>
                <a:off x="8634459" y="1363200"/>
                <a:ext cx="24940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=40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;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89126D0-8032-487A-92F8-0E7D7BAB72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4459" y="1363200"/>
                <a:ext cx="249401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105</Words>
  <Application>Microsoft Office PowerPoint</Application>
  <PresentationFormat>Breitbild</PresentationFormat>
  <Paragraphs>16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Flächeninhalt ebener Figuren  Rechtwinkliges Dreieck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2022-11-04T15:39:59Z</dcterms:modified>
</cp:coreProperties>
</file>