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98" r:id="rId3"/>
    <p:sldId id="300" r:id="rId4"/>
    <p:sldId id="324" r:id="rId5"/>
    <p:sldId id="305" r:id="rId6"/>
    <p:sldId id="307" r:id="rId7"/>
    <p:sldId id="303" r:id="rId8"/>
    <p:sldId id="308" r:id="rId9"/>
    <p:sldId id="326" r:id="rId10"/>
    <p:sldId id="325" r:id="rId11"/>
    <p:sldId id="327" r:id="rId12"/>
    <p:sldId id="328" r:id="rId13"/>
    <p:sldId id="329" r:id="rId14"/>
    <p:sldId id="330" r:id="rId15"/>
    <p:sldId id="331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FD0FBBAC-C977-4189-A49F-263CD7AE7C82}"/>
    <pc:docChg chg="custSel delSld modSld">
      <pc:chgData name="Tegischer Lukas" userId="f78daebb-0565-485c-bd0e-1cd035e796ff" providerId="ADAL" clId="{FD0FBBAC-C977-4189-A49F-263CD7AE7C82}" dt="2022-11-04T11:13:30.245" v="13" actId="47"/>
      <pc:docMkLst>
        <pc:docMk/>
      </pc:docMkLst>
      <pc:sldChg chg="delSp mod">
        <pc:chgData name="Tegischer Lukas" userId="f78daebb-0565-485c-bd0e-1cd035e796ff" providerId="ADAL" clId="{FD0FBBAC-C977-4189-A49F-263CD7AE7C82}" dt="2022-11-04T11:13:18.677" v="0" actId="478"/>
        <pc:sldMkLst>
          <pc:docMk/>
          <pc:sldMk cId="336392357" sldId="256"/>
        </pc:sldMkLst>
        <pc:picChg chg="del">
          <ac:chgData name="Tegischer Lukas" userId="f78daebb-0565-485c-bd0e-1cd035e796ff" providerId="ADAL" clId="{FD0FBBAC-C977-4189-A49F-263CD7AE7C82}" dt="2022-11-04T11:13:18.677" v="0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">
        <pc:chgData name="Tegischer Lukas" userId="f78daebb-0565-485c-bd0e-1cd035e796ff" providerId="ADAL" clId="{FD0FBBAC-C977-4189-A49F-263CD7AE7C82}" dt="2022-11-04T11:13:30.245" v="13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FD0FBBAC-C977-4189-A49F-263CD7AE7C82}" dt="2022-11-04T11:13:19.480" v="1" actId="478"/>
        <pc:sldMkLst>
          <pc:docMk/>
          <pc:sldMk cId="3315933259" sldId="298"/>
        </pc:sldMkLst>
        <pc:picChg chg="del">
          <ac:chgData name="Tegischer Lukas" userId="f78daebb-0565-485c-bd0e-1cd035e796ff" providerId="ADAL" clId="{FD0FBBAC-C977-4189-A49F-263CD7AE7C82}" dt="2022-11-04T11:13:19.480" v="1" actId="478"/>
          <ac:picMkLst>
            <pc:docMk/>
            <pc:sldMk cId="3315933259" sldId="298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FD0FBBAC-C977-4189-A49F-263CD7AE7C82}" dt="2022-11-04T11:13:20.172" v="2" actId="478"/>
        <pc:sldMkLst>
          <pc:docMk/>
          <pc:sldMk cId="1502020708" sldId="300"/>
        </pc:sldMkLst>
        <pc:picChg chg="del">
          <ac:chgData name="Tegischer Lukas" userId="f78daebb-0565-485c-bd0e-1cd035e796ff" providerId="ADAL" clId="{FD0FBBAC-C977-4189-A49F-263CD7AE7C82}" dt="2022-11-04T11:13:20.172" v="2" actId="478"/>
          <ac:picMkLst>
            <pc:docMk/>
            <pc:sldMk cId="1502020708" sldId="300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FD0FBBAC-C977-4189-A49F-263CD7AE7C82}" dt="2022-11-04T11:13:22.506" v="6" actId="478"/>
        <pc:sldMkLst>
          <pc:docMk/>
          <pc:sldMk cId="4179965883" sldId="303"/>
        </pc:sldMkLst>
        <pc:picChg chg="del">
          <ac:chgData name="Tegischer Lukas" userId="f78daebb-0565-485c-bd0e-1cd035e796ff" providerId="ADAL" clId="{FD0FBBAC-C977-4189-A49F-263CD7AE7C82}" dt="2022-11-04T11:13:22.506" v="6" actId="478"/>
          <ac:picMkLst>
            <pc:docMk/>
            <pc:sldMk cId="4179965883" sldId="303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FD0FBBAC-C977-4189-A49F-263CD7AE7C82}" dt="2022-11-04T11:13:21.269" v="4" actId="478"/>
        <pc:sldMkLst>
          <pc:docMk/>
          <pc:sldMk cId="3500513179" sldId="305"/>
        </pc:sldMkLst>
        <pc:picChg chg="del">
          <ac:chgData name="Tegischer Lukas" userId="f78daebb-0565-485c-bd0e-1cd035e796ff" providerId="ADAL" clId="{FD0FBBAC-C977-4189-A49F-263CD7AE7C82}" dt="2022-11-04T11:13:21.269" v="4" actId="478"/>
          <ac:picMkLst>
            <pc:docMk/>
            <pc:sldMk cId="3500513179" sldId="30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FD0FBBAC-C977-4189-A49F-263CD7AE7C82}" dt="2022-11-04T11:13:21.821" v="5" actId="478"/>
        <pc:sldMkLst>
          <pc:docMk/>
          <pc:sldMk cId="739968757" sldId="307"/>
        </pc:sldMkLst>
        <pc:picChg chg="del">
          <ac:chgData name="Tegischer Lukas" userId="f78daebb-0565-485c-bd0e-1cd035e796ff" providerId="ADAL" clId="{FD0FBBAC-C977-4189-A49F-263CD7AE7C82}" dt="2022-11-04T11:13:21.821" v="5" actId="478"/>
          <ac:picMkLst>
            <pc:docMk/>
            <pc:sldMk cId="739968757" sldId="307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FD0FBBAC-C977-4189-A49F-263CD7AE7C82}" dt="2022-11-04T11:13:23.566" v="7" actId="478"/>
        <pc:sldMkLst>
          <pc:docMk/>
          <pc:sldMk cId="2425085960" sldId="308"/>
        </pc:sldMkLst>
        <pc:picChg chg="del">
          <ac:chgData name="Tegischer Lukas" userId="f78daebb-0565-485c-bd0e-1cd035e796ff" providerId="ADAL" clId="{FD0FBBAC-C977-4189-A49F-263CD7AE7C82}" dt="2022-11-04T11:13:23.566" v="7" actId="478"/>
          <ac:picMkLst>
            <pc:docMk/>
            <pc:sldMk cId="2425085960" sldId="308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FD0FBBAC-C977-4189-A49F-263CD7AE7C82}" dt="2022-11-04T11:13:20.707" v="3" actId="478"/>
        <pc:sldMkLst>
          <pc:docMk/>
          <pc:sldMk cId="2929411346" sldId="324"/>
        </pc:sldMkLst>
        <pc:picChg chg="del">
          <ac:chgData name="Tegischer Lukas" userId="f78daebb-0565-485c-bd0e-1cd035e796ff" providerId="ADAL" clId="{FD0FBBAC-C977-4189-A49F-263CD7AE7C82}" dt="2022-11-04T11:13:20.707" v="3" actId="478"/>
          <ac:picMkLst>
            <pc:docMk/>
            <pc:sldMk cId="2929411346" sldId="324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FD0FBBAC-C977-4189-A49F-263CD7AE7C82}" dt="2022-11-04T11:13:25.080" v="9" actId="478"/>
        <pc:sldMkLst>
          <pc:docMk/>
          <pc:sldMk cId="723336897" sldId="325"/>
        </pc:sldMkLst>
        <pc:picChg chg="del">
          <ac:chgData name="Tegischer Lukas" userId="f78daebb-0565-485c-bd0e-1cd035e796ff" providerId="ADAL" clId="{FD0FBBAC-C977-4189-A49F-263CD7AE7C82}" dt="2022-11-04T11:13:25.080" v="9" actId="478"/>
          <ac:picMkLst>
            <pc:docMk/>
            <pc:sldMk cId="723336897" sldId="32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FD0FBBAC-C977-4189-A49F-263CD7AE7C82}" dt="2022-11-04T11:13:24.385" v="8" actId="478"/>
        <pc:sldMkLst>
          <pc:docMk/>
          <pc:sldMk cId="1366671694" sldId="326"/>
        </pc:sldMkLst>
        <pc:picChg chg="del">
          <ac:chgData name="Tegischer Lukas" userId="f78daebb-0565-485c-bd0e-1cd035e796ff" providerId="ADAL" clId="{FD0FBBAC-C977-4189-A49F-263CD7AE7C82}" dt="2022-11-04T11:13:24.385" v="8" actId="478"/>
          <ac:picMkLst>
            <pc:docMk/>
            <pc:sldMk cId="1366671694" sldId="326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FD0FBBAC-C977-4189-A49F-263CD7AE7C82}" dt="2022-11-04T11:13:25.763" v="10" actId="478"/>
        <pc:sldMkLst>
          <pc:docMk/>
          <pc:sldMk cId="2766520531" sldId="327"/>
        </pc:sldMkLst>
        <pc:picChg chg="del">
          <ac:chgData name="Tegischer Lukas" userId="f78daebb-0565-485c-bd0e-1cd035e796ff" providerId="ADAL" clId="{FD0FBBAC-C977-4189-A49F-263CD7AE7C82}" dt="2022-11-04T11:13:25.763" v="10" actId="478"/>
          <ac:picMkLst>
            <pc:docMk/>
            <pc:sldMk cId="2766520531" sldId="327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FD0FBBAC-C977-4189-A49F-263CD7AE7C82}" dt="2022-11-04T11:13:26.462" v="11" actId="478"/>
        <pc:sldMkLst>
          <pc:docMk/>
          <pc:sldMk cId="685787368" sldId="328"/>
        </pc:sldMkLst>
        <pc:picChg chg="del">
          <ac:chgData name="Tegischer Lukas" userId="f78daebb-0565-485c-bd0e-1cd035e796ff" providerId="ADAL" clId="{FD0FBBAC-C977-4189-A49F-263CD7AE7C82}" dt="2022-11-04T11:13:26.462" v="11" actId="478"/>
          <ac:picMkLst>
            <pc:docMk/>
            <pc:sldMk cId="685787368" sldId="328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FD0FBBAC-C977-4189-A49F-263CD7AE7C82}" dt="2022-11-04T11:13:27.205" v="12" actId="478"/>
        <pc:sldMkLst>
          <pc:docMk/>
          <pc:sldMk cId="2060703222" sldId="329"/>
        </pc:sldMkLst>
        <pc:picChg chg="del">
          <ac:chgData name="Tegischer Lukas" userId="f78daebb-0565-485c-bd0e-1cd035e796ff" providerId="ADAL" clId="{FD0FBBAC-C977-4189-A49F-263CD7AE7C82}" dt="2022-11-04T11:13:27.205" v="12" actId="478"/>
          <ac:picMkLst>
            <pc:docMk/>
            <pc:sldMk cId="2060703222" sldId="329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11EA94BB-25D9-43B9-859A-EF604BC17037}"/>
    <pc:docChg chg="undo custSel addSld delSld modSld">
      <pc:chgData name="Tegischer Lukas" userId="f78daebb-0565-485c-bd0e-1cd035e796ff" providerId="ADAL" clId="{11EA94BB-25D9-43B9-859A-EF604BC17037}" dt="2021-02-23T20:12:10.180" v="596" actId="1076"/>
      <pc:docMkLst>
        <pc:docMk/>
      </pc:docMkLst>
      <pc:sldChg chg="modSp mod">
        <pc:chgData name="Tegischer Lukas" userId="f78daebb-0565-485c-bd0e-1cd035e796ff" providerId="ADAL" clId="{11EA94BB-25D9-43B9-859A-EF604BC17037}" dt="2021-02-23T19:49:55.803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1EA94BB-25D9-43B9-859A-EF604BC17037}" dt="2021-02-23T19:49:55.803" v="2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1EA94BB-25D9-43B9-859A-EF604BC17037}" dt="2021-02-23T20:01:23.083" v="400" actId="20577"/>
        <pc:sldMkLst>
          <pc:docMk/>
          <pc:sldMk cId="4068653008" sldId="278"/>
        </pc:sldMkLst>
        <pc:spChg chg="mod">
          <ac:chgData name="Tegischer Lukas" userId="f78daebb-0565-485c-bd0e-1cd035e796ff" providerId="ADAL" clId="{11EA94BB-25D9-43B9-859A-EF604BC17037}" dt="2021-02-23T19:50:02.512" v="4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2:07.567" v="63" actId="6549"/>
          <ac:spMkLst>
            <pc:docMk/>
            <pc:sldMk cId="4068653008" sldId="278"/>
            <ac:spMk id="3" creationId="{9C7D46E8-AAC5-4CB9-8F38-4FBEE563BA6B}"/>
          </ac:spMkLst>
        </pc:spChg>
        <pc:spChg chg="del">
          <ac:chgData name="Tegischer Lukas" userId="f78daebb-0565-485c-bd0e-1cd035e796ff" providerId="ADAL" clId="{11EA94BB-25D9-43B9-859A-EF604BC17037}" dt="2021-02-23T19:50:05.054" v="44" actId="478"/>
          <ac:spMkLst>
            <pc:docMk/>
            <pc:sldMk cId="4068653008" sldId="278"/>
            <ac:spMk id="4" creationId="{F53D1782-2A6E-4F77-BB51-906AA115426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5" creationId="{BDBE006E-17A7-4235-BD01-AE5E696CAA81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6" creationId="{58B6F283-36D0-418F-B973-5056D05BE050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7" creationId="{72D08F3E-78F4-4D63-9690-BBFF5D38A72D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8" creationId="{EC4EEDE5-8B50-4C5C-B26A-ACA6CB2ED45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9" creationId="{58BCFBA5-24FD-4180-9F32-EF5AB171A043}"/>
          </ac:spMkLst>
        </pc:spChg>
        <pc:spChg chg="add mod">
          <ac:chgData name="Tegischer Lukas" userId="f78daebb-0565-485c-bd0e-1cd035e796ff" providerId="ADAL" clId="{11EA94BB-25D9-43B9-859A-EF604BC17037}" dt="2021-02-23T19:57:40.810" v="326" actId="115"/>
          <ac:spMkLst>
            <pc:docMk/>
            <pc:sldMk cId="4068653008" sldId="278"/>
            <ac:spMk id="10" creationId="{B004CF31-1223-4F69-994A-A4BA38235B8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1" creationId="{87309309-90F5-49E6-A7CA-F4B857274178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2" creationId="{AF6D3CAA-C10C-4BE2-AEA1-86DB14FC427F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3" creationId="{D5FD0FC3-5A9F-4E3F-BF1C-AE9AD0B428BC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5" creationId="{A72F96E8-090A-445B-B9E0-C48527FBA3A6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6" creationId="{95F6DC6B-645A-446D-A9AF-C061FB138D7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7" creationId="{74745B25-3D2A-4B20-B69F-5B9D4B801A7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8" creationId="{F5F8FBAE-3C0A-4D28-80C3-AE10140DA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9" creationId="{1A8A4263-FC80-4A50-8B50-D66FF9FE8B97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0" creationId="{E69DD4DB-E069-458B-B46B-008D1FB64033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1" creationId="{15D2989F-DA87-46CD-887D-7759AD11E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2" creationId="{92DF73B4-A725-4CDD-A96F-34776E2C7502}"/>
          </ac:spMkLst>
        </pc:spChg>
        <pc:spChg chg="add mod">
          <ac:chgData name="Tegischer Lukas" userId="f78daebb-0565-485c-bd0e-1cd035e796ff" providerId="ADAL" clId="{11EA94BB-25D9-43B9-859A-EF604BC17037}" dt="2021-02-23T19:58:04.322" v="334" actId="1076"/>
          <ac:spMkLst>
            <pc:docMk/>
            <pc:sldMk cId="4068653008" sldId="278"/>
            <ac:spMk id="24" creationId="{1267665C-BB22-44DD-AAEE-157BC2DE603E}"/>
          </ac:spMkLst>
        </pc:spChg>
        <pc:spChg chg="add mod">
          <ac:chgData name="Tegischer Lukas" userId="f78daebb-0565-485c-bd0e-1cd035e796ff" providerId="ADAL" clId="{11EA94BB-25D9-43B9-859A-EF604BC17037}" dt="2021-02-23T20:01:23.083" v="400" actId="20577"/>
          <ac:spMkLst>
            <pc:docMk/>
            <pc:sldMk cId="4068653008" sldId="278"/>
            <ac:spMk id="26" creationId="{EDC07A0E-182D-484F-B318-2D6B61757970}"/>
          </ac:spMkLst>
        </pc:spChg>
        <pc:spChg chg="add mod">
          <ac:chgData name="Tegischer Lukas" userId="f78daebb-0565-485c-bd0e-1cd035e796ff" providerId="ADAL" clId="{11EA94BB-25D9-43B9-859A-EF604BC17037}" dt="2021-02-23T19:57:14.379" v="319" actId="1076"/>
          <ac:spMkLst>
            <pc:docMk/>
            <pc:sldMk cId="4068653008" sldId="278"/>
            <ac:spMk id="28" creationId="{57A4B4BC-4E19-4773-A13B-5D9F5EFC29E4}"/>
          </ac:spMkLst>
        </pc:spChg>
        <pc:spChg chg="add mod">
          <ac:chgData name="Tegischer Lukas" userId="f78daebb-0565-485c-bd0e-1cd035e796ff" providerId="ADAL" clId="{11EA94BB-25D9-43B9-859A-EF604BC17037}" dt="2021-02-23T19:57:23.430" v="322" actId="1076"/>
          <ac:spMkLst>
            <pc:docMk/>
            <pc:sldMk cId="4068653008" sldId="278"/>
            <ac:spMk id="34" creationId="{2296717D-6A1A-437B-B445-06CD120BA2B8}"/>
          </ac:spMkLst>
        </pc:spChg>
        <pc:spChg chg="add mod">
          <ac:chgData name="Tegischer Lukas" userId="f78daebb-0565-485c-bd0e-1cd035e796ff" providerId="ADAL" clId="{11EA94BB-25D9-43B9-859A-EF604BC17037}" dt="2021-02-23T19:57:36.340" v="325" actId="1076"/>
          <ac:spMkLst>
            <pc:docMk/>
            <pc:sldMk cId="4068653008" sldId="278"/>
            <ac:spMk id="36" creationId="{9314D855-6D3E-41E3-87FD-0EA945DBE1B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37" creationId="{3F377AB5-B871-40AF-B989-CD36AEBBD2C9}"/>
          </ac:spMkLst>
        </pc:sp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3" creationId="{8BE84DBD-FB34-4743-8372-817C1B770B8A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5" creationId="{EAE46C8E-74EB-4988-9874-78152D0DF88C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7" creationId="{0CD6EA5C-971D-4514-B2B8-C32A55887269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9" creationId="{B0DBE80D-C93D-45F0-A9CC-78EA29F5E972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1" creationId="{F7ECBDE5-3985-4BFD-9110-0EC207B95F73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3" creationId="{79471FD7-9F88-4815-96B8-946D4ACB3080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5" creationId="{CB62FD2D-95F4-4856-994B-69BA20D26395}"/>
          </ac:cxnSpMkLst>
        </pc:cxnChg>
      </pc:sldChg>
      <pc:sldChg chg="addSp delSp modSp mod">
        <pc:chgData name="Tegischer Lukas" userId="f78daebb-0565-485c-bd0e-1cd035e796ff" providerId="ADAL" clId="{11EA94BB-25D9-43B9-859A-EF604BC17037}" dt="2021-02-23T20:12:10.180" v="596" actId="1076"/>
        <pc:sldMkLst>
          <pc:docMk/>
          <pc:sldMk cId="3932101437" sldId="291"/>
        </pc:sldMkLst>
        <pc:spChg chg="del">
          <ac:chgData name="Tegischer Lukas" userId="f78daebb-0565-485c-bd0e-1cd035e796ff" providerId="ADAL" clId="{11EA94BB-25D9-43B9-859A-EF604BC17037}" dt="2021-02-23T20:11:36.697" v="590" actId="478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11EA94BB-25D9-43B9-859A-EF604BC17037}" dt="2021-02-23T20:11:38.091" v="591" actId="478"/>
          <ac:spMkLst>
            <pc:docMk/>
            <pc:sldMk cId="3932101437" sldId="291"/>
            <ac:spMk id="4" creationId="{9BA44ABF-923E-4049-83F0-2683D5FE1E17}"/>
          </ac:spMkLst>
        </pc:spChg>
        <pc:spChg chg="del">
          <ac:chgData name="Tegischer Lukas" userId="f78daebb-0565-485c-bd0e-1cd035e796ff" providerId="ADAL" clId="{11EA94BB-25D9-43B9-859A-EF604BC17037}" dt="2021-02-23T20:11:39.417" v="592" actId="478"/>
          <ac:spMkLst>
            <pc:docMk/>
            <pc:sldMk cId="3932101437" sldId="291"/>
            <ac:spMk id="5" creationId="{00000000-0000-0000-0000-000000000000}"/>
          </ac:spMkLst>
        </pc:spChg>
        <pc:picChg chg="mod">
          <ac:chgData name="Tegischer Lukas" userId="f78daebb-0565-485c-bd0e-1cd035e796ff" providerId="ADAL" clId="{11EA94BB-25D9-43B9-859A-EF604BC17037}" dt="2021-02-23T20:12:10.180" v="596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modAnim">
        <pc:chgData name="Tegischer Lukas" userId="f78daebb-0565-485c-bd0e-1cd035e796ff" providerId="ADAL" clId="{11EA94BB-25D9-43B9-859A-EF604BC17037}" dt="2021-02-23T20:00:30.622" v="382" actId="1582"/>
        <pc:sldMkLst>
          <pc:docMk/>
          <pc:sldMk cId="442268101" sldId="295"/>
        </pc:sldMkLst>
        <pc:spChg chg="mod">
          <ac:chgData name="Tegischer Lukas" userId="f78daebb-0565-485c-bd0e-1cd035e796ff" providerId="ADAL" clId="{11EA94BB-25D9-43B9-859A-EF604BC17037}" dt="2021-02-23T19:58:17.717" v="33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9:39.986" v="373" actId="113"/>
          <ac:spMkLst>
            <pc:docMk/>
            <pc:sldMk cId="442268101" sldId="295"/>
            <ac:spMk id="3" creationId="{D463DAB8-BEC5-4D31-A077-846751FB18C8}"/>
          </ac:spMkLst>
        </pc:spChg>
        <pc:spChg chg="del">
          <ac:chgData name="Tegischer Lukas" userId="f78daebb-0565-485c-bd0e-1cd035e796ff" providerId="ADAL" clId="{11EA94BB-25D9-43B9-859A-EF604BC17037}" dt="2021-02-23T19:58:19.122" v="339" actId="478"/>
          <ac:spMkLst>
            <pc:docMk/>
            <pc:sldMk cId="442268101" sldId="295"/>
            <ac:spMk id="4" creationId="{7A68337A-7744-40D5-ADAA-7E56CEF4E27B}"/>
          </ac:spMkLst>
        </pc:spChg>
        <pc:picChg chg="add mod">
          <ac:chgData name="Tegischer Lukas" userId="f78daebb-0565-485c-bd0e-1cd035e796ff" providerId="ADAL" clId="{11EA94BB-25D9-43B9-859A-EF604BC17037}" dt="2021-02-23T20:00:30.622" v="382" actId="1582"/>
          <ac:picMkLst>
            <pc:docMk/>
            <pc:sldMk cId="442268101" sldId="295"/>
            <ac:picMk id="5" creationId="{9C6E3F11-BDA1-4210-9743-ED415B76E7A1}"/>
          </ac:picMkLst>
        </pc:picChg>
      </pc:sldChg>
      <pc:sldChg chg="del">
        <pc:chgData name="Tegischer Lukas" userId="f78daebb-0565-485c-bd0e-1cd035e796ff" providerId="ADAL" clId="{11EA94BB-25D9-43B9-859A-EF604BC17037}" dt="2021-02-23T20:02:22.265" v="413" actId="47"/>
        <pc:sldMkLst>
          <pc:docMk/>
          <pc:sldMk cId="2958254091" sldId="299"/>
        </pc:sldMkLst>
      </pc:sldChg>
      <pc:sldChg chg="del">
        <pc:chgData name="Tegischer Lukas" userId="f78daebb-0565-485c-bd0e-1cd035e796ff" providerId="ADAL" clId="{11EA94BB-25D9-43B9-859A-EF604BC17037}" dt="2021-02-23T20:02:21.389" v="412" actId="47"/>
        <pc:sldMkLst>
          <pc:docMk/>
          <pc:sldMk cId="265588257" sldId="300"/>
        </pc:sldMkLst>
      </pc:sldChg>
      <pc:sldChg chg="addSp delSp modSp add mod delAnim modAnim">
        <pc:chgData name="Tegischer Lukas" userId="f78daebb-0565-485c-bd0e-1cd035e796ff" providerId="ADAL" clId="{11EA94BB-25D9-43B9-859A-EF604BC17037}" dt="2021-02-23T20:02:16.592" v="411"/>
        <pc:sldMkLst>
          <pc:docMk/>
          <pc:sldMk cId="3743061103" sldId="301"/>
        </pc:sldMkLst>
        <pc:spChg chg="mod">
          <ac:chgData name="Tegischer Lukas" userId="f78daebb-0565-485c-bd0e-1cd035e796ff" providerId="ADAL" clId="{11EA94BB-25D9-43B9-859A-EF604BC17037}" dt="2021-02-23T20:00:50.183" v="386" actId="20577"/>
          <ac:spMkLst>
            <pc:docMk/>
            <pc:sldMk cId="3743061103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0:54.799" v="388" actId="478"/>
          <ac:spMkLst>
            <pc:docMk/>
            <pc:sldMk cId="3743061103" sldId="301"/>
            <ac:spMk id="3" creationId="{D463DAB8-BEC5-4D31-A077-846751FB18C8}"/>
          </ac:spMkLst>
        </pc:spChg>
        <pc:spChg chg="add mod">
          <ac:chgData name="Tegischer Lukas" userId="f78daebb-0565-485c-bd0e-1cd035e796ff" providerId="ADAL" clId="{11EA94BB-25D9-43B9-859A-EF604BC17037}" dt="2021-02-23T20:02:00.233" v="407" actId="20577"/>
          <ac:spMkLst>
            <pc:docMk/>
            <pc:sldMk cId="3743061103" sldId="301"/>
            <ac:spMk id="4" creationId="{83091791-D9C1-4EE5-B25B-569C14E46796}"/>
          </ac:spMkLst>
        </pc:spChg>
        <pc:picChg chg="del">
          <ac:chgData name="Tegischer Lukas" userId="f78daebb-0565-485c-bd0e-1cd035e796ff" providerId="ADAL" clId="{11EA94BB-25D9-43B9-859A-EF604BC17037}" dt="2021-02-23T20:00:51.811" v="387" actId="478"/>
          <ac:picMkLst>
            <pc:docMk/>
            <pc:sldMk cId="3743061103" sldId="301"/>
            <ac:picMk id="5" creationId="{9C6E3F11-BDA1-4210-9743-ED415B76E7A1}"/>
          </ac:picMkLst>
        </pc:picChg>
        <pc:picChg chg="add mod">
          <ac:chgData name="Tegischer Lukas" userId="f78daebb-0565-485c-bd0e-1cd035e796ff" providerId="ADAL" clId="{11EA94BB-25D9-43B9-859A-EF604BC17037}" dt="2021-02-23T20:01:43.691" v="404" actId="1582"/>
          <ac:picMkLst>
            <pc:docMk/>
            <pc:sldMk cId="3743061103" sldId="301"/>
            <ac:picMk id="6" creationId="{9B2030F0-2E54-40FD-BC1D-B4504385876D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03.201" v="515" actId="108"/>
        <pc:sldMkLst>
          <pc:docMk/>
          <pc:sldMk cId="2048505435" sldId="302"/>
        </pc:sldMkLst>
        <pc:spChg chg="mod">
          <ac:chgData name="Tegischer Lukas" userId="f78daebb-0565-485c-bd0e-1cd035e796ff" providerId="ADAL" clId="{11EA94BB-25D9-43B9-859A-EF604BC17037}" dt="2021-02-23T20:02:43.647" v="433" actId="20577"/>
          <ac:spMkLst>
            <pc:docMk/>
            <pc:sldMk cId="2048505435" sldId="30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3:08.348" v="440" actId="1076"/>
          <ac:spMkLst>
            <pc:docMk/>
            <pc:sldMk cId="2048505435" sldId="302"/>
            <ac:spMk id="3" creationId="{4542AA1F-043A-4D2D-837C-6F408F856562}"/>
          </ac:spMkLst>
        </pc:spChg>
        <pc:spChg chg="del">
          <ac:chgData name="Tegischer Lukas" userId="f78daebb-0565-485c-bd0e-1cd035e796ff" providerId="ADAL" clId="{11EA94BB-25D9-43B9-859A-EF604BC17037}" dt="2021-02-23T20:02:35.823" v="416" actId="478"/>
          <ac:spMkLst>
            <pc:docMk/>
            <pc:sldMk cId="2048505435" sldId="302"/>
            <ac:spMk id="4" creationId="{83091791-D9C1-4EE5-B25B-569C14E46796}"/>
          </ac:spMkLst>
        </pc:spChg>
        <pc:spChg chg="add mod">
          <ac:chgData name="Tegischer Lukas" userId="f78daebb-0565-485c-bd0e-1cd035e796ff" providerId="ADAL" clId="{11EA94BB-25D9-43B9-859A-EF604BC17037}" dt="2021-02-23T20:07:03.201" v="515" actId="108"/>
          <ac:spMkLst>
            <pc:docMk/>
            <pc:sldMk cId="2048505435" sldId="302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2:31.245" v="415" actId="478"/>
          <ac:picMkLst>
            <pc:docMk/>
            <pc:sldMk cId="2048505435" sldId="302"/>
            <ac:picMk id="6" creationId="{9B2030F0-2E54-40FD-BC1D-B4504385876D}"/>
          </ac:picMkLst>
        </pc:picChg>
        <pc:picChg chg="add mod">
          <ac:chgData name="Tegischer Lukas" userId="f78daebb-0565-485c-bd0e-1cd035e796ff" providerId="ADAL" clId="{11EA94BB-25D9-43B9-859A-EF604BC17037}" dt="2021-02-23T20:04:56.196" v="452" actId="14100"/>
          <ac:picMkLst>
            <pc:docMk/>
            <pc:sldMk cId="2048505435" sldId="302"/>
            <ac:picMk id="7" creationId="{1191BD69-9BDF-49BA-A1B7-C1BCA93484D8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23.192" v="521" actId="113"/>
        <pc:sldMkLst>
          <pc:docMk/>
          <pc:sldMk cId="1621704180" sldId="303"/>
        </pc:sldMkLst>
        <pc:spChg chg="mod">
          <ac:chgData name="Tegischer Lukas" userId="f78daebb-0565-485c-bd0e-1cd035e796ff" providerId="ADAL" clId="{11EA94BB-25D9-43B9-859A-EF604BC17037}" dt="2021-02-23T20:05:29.135" v="471" actId="20577"/>
          <ac:spMkLst>
            <pc:docMk/>
            <pc:sldMk cId="1621704180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5:31.582" v="472" actId="478"/>
          <ac:spMkLst>
            <pc:docMk/>
            <pc:sldMk cId="1621704180" sldId="303"/>
            <ac:spMk id="3" creationId="{4542AA1F-043A-4D2D-837C-6F408F856562}"/>
          </ac:spMkLst>
        </pc:spChg>
        <pc:spChg chg="add mod">
          <ac:chgData name="Tegischer Lukas" userId="f78daebb-0565-485c-bd0e-1cd035e796ff" providerId="ADAL" clId="{11EA94BB-25D9-43B9-859A-EF604BC17037}" dt="2021-02-23T20:07:23.192" v="521" actId="113"/>
          <ac:spMkLst>
            <pc:docMk/>
            <pc:sldMk cId="1621704180" sldId="303"/>
            <ac:spMk id="4" creationId="{FDCA2ADA-B5D4-4B2E-9015-92E6C02139E6}"/>
          </ac:spMkLst>
        </pc:spChg>
        <pc:spChg chg="del">
          <ac:chgData name="Tegischer Lukas" userId="f78daebb-0565-485c-bd0e-1cd035e796ff" providerId="ADAL" clId="{11EA94BB-25D9-43B9-859A-EF604BC17037}" dt="2021-02-23T20:05:34.070" v="474" actId="478"/>
          <ac:spMkLst>
            <pc:docMk/>
            <pc:sldMk cId="1621704180" sldId="303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5:32.264" v="473" actId="478"/>
          <ac:picMkLst>
            <pc:docMk/>
            <pc:sldMk cId="1621704180" sldId="303"/>
            <ac:picMk id="7" creationId="{1191BD69-9BDF-49BA-A1B7-C1BCA93484D8}"/>
          </ac:picMkLst>
        </pc:picChg>
        <pc:picChg chg="add mod">
          <ac:chgData name="Tegischer Lukas" userId="f78daebb-0565-485c-bd0e-1cd035e796ff" providerId="ADAL" clId="{11EA94BB-25D9-43B9-859A-EF604BC17037}" dt="2021-02-23T20:05:57.780" v="480" actId="1582"/>
          <ac:picMkLst>
            <pc:docMk/>
            <pc:sldMk cId="1621704180" sldId="303"/>
            <ac:picMk id="8" creationId="{67164C17-D6D1-40BA-8A47-48CDFDF22E55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11:32.562" v="589"/>
        <pc:sldMkLst>
          <pc:docMk/>
          <pc:sldMk cId="398536904" sldId="304"/>
        </pc:sldMkLst>
        <pc:spChg chg="mod">
          <ac:chgData name="Tegischer Lukas" userId="f78daebb-0565-485c-bd0e-1cd035e796ff" providerId="ADAL" clId="{11EA94BB-25D9-43B9-859A-EF604BC17037}" dt="2021-02-23T20:08:34.449" v="556" actId="1076"/>
          <ac:spMkLst>
            <pc:docMk/>
            <pc:sldMk cId="398536904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9:36.373" v="562" actId="1076"/>
          <ac:spMkLst>
            <pc:docMk/>
            <pc:sldMk cId="398536904" sldId="304"/>
            <ac:spMk id="3" creationId="{FEA0F627-07BB-4F11-B60A-8C2E1B679DE6}"/>
          </ac:spMkLst>
        </pc:spChg>
        <pc:spChg chg="del">
          <ac:chgData name="Tegischer Lukas" userId="f78daebb-0565-485c-bd0e-1cd035e796ff" providerId="ADAL" clId="{11EA94BB-25D9-43B9-859A-EF604BC17037}" dt="2021-02-23T20:09:06.853" v="558" actId="478"/>
          <ac:spMkLst>
            <pc:docMk/>
            <pc:sldMk cId="398536904" sldId="304"/>
            <ac:spMk id="4" creationId="{FDCA2ADA-B5D4-4B2E-9015-92E6C02139E6}"/>
          </ac:spMkLst>
        </pc:spChg>
        <pc:spChg chg="add mod">
          <ac:chgData name="Tegischer Lukas" userId="f78daebb-0565-485c-bd0e-1cd035e796ff" providerId="ADAL" clId="{11EA94BB-25D9-43B9-859A-EF604BC17037}" dt="2021-02-23T20:11:22.341" v="587" actId="255"/>
          <ac:spMkLst>
            <pc:docMk/>
            <pc:sldMk cId="398536904" sldId="304"/>
            <ac:spMk id="5" creationId="{443B6E9E-E40F-4CCD-9C78-9ED44D4C0D83}"/>
          </ac:spMkLst>
        </pc:spChg>
        <pc:spChg chg="add mod">
          <ac:chgData name="Tegischer Lukas" userId="f78daebb-0565-485c-bd0e-1cd035e796ff" providerId="ADAL" clId="{11EA94BB-25D9-43B9-859A-EF604BC17037}" dt="2021-02-23T20:10:46.694" v="581" actId="1076"/>
          <ac:spMkLst>
            <pc:docMk/>
            <pc:sldMk cId="398536904" sldId="304"/>
            <ac:spMk id="9" creationId="{4AE1A34B-574E-488C-8C29-85E631BDB48C}"/>
          </ac:spMkLst>
        </pc:spChg>
        <pc:spChg chg="add mod">
          <ac:chgData name="Tegischer Lukas" userId="f78daebb-0565-485c-bd0e-1cd035e796ff" providerId="ADAL" clId="{11EA94BB-25D9-43B9-859A-EF604BC17037}" dt="2021-02-23T20:10:48.844" v="582" actId="1076"/>
          <ac:spMkLst>
            <pc:docMk/>
            <pc:sldMk cId="398536904" sldId="304"/>
            <ac:spMk id="10" creationId="{C7288A15-EB1B-4C46-AD63-9CFD0317C3E0}"/>
          </ac:spMkLst>
        </pc:spChg>
        <pc:spChg chg="add mod">
          <ac:chgData name="Tegischer Lukas" userId="f78daebb-0565-485c-bd0e-1cd035e796ff" providerId="ADAL" clId="{11EA94BB-25D9-43B9-859A-EF604BC17037}" dt="2021-02-23T20:10:51.844" v="583" actId="1076"/>
          <ac:spMkLst>
            <pc:docMk/>
            <pc:sldMk cId="398536904" sldId="304"/>
            <ac:spMk id="11" creationId="{3E58E44B-99C7-4B96-B549-3EC23F5C334E}"/>
          </ac:spMkLst>
        </pc:spChg>
        <pc:picChg chg="add mod">
          <ac:chgData name="Tegischer Lukas" userId="f78daebb-0565-485c-bd0e-1cd035e796ff" providerId="ADAL" clId="{11EA94BB-25D9-43B9-859A-EF604BC17037}" dt="2021-02-23T20:10:12.981" v="571" actId="14100"/>
          <ac:picMkLst>
            <pc:docMk/>
            <pc:sldMk cId="398536904" sldId="304"/>
            <ac:picMk id="7" creationId="{0587BD8B-C7CA-4AE3-B35D-E5C26005BBB0}"/>
          </ac:picMkLst>
        </pc:picChg>
        <pc:picChg chg="del">
          <ac:chgData name="Tegischer Lukas" userId="f78daebb-0565-485c-bd0e-1cd035e796ff" providerId="ADAL" clId="{11EA94BB-25D9-43B9-859A-EF604BC17037}" dt="2021-02-23T20:08:35.382" v="557" actId="478"/>
          <ac:picMkLst>
            <pc:docMk/>
            <pc:sldMk cId="398536904" sldId="304"/>
            <ac:picMk id="8" creationId="{67164C17-D6D1-40BA-8A47-48CDFDF22E55}"/>
          </ac:picMkLst>
        </pc:picChg>
      </pc:sldChg>
    </pc:docChg>
  </pc:docChgLst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F901632F-A6E5-4A2B-AACE-F0D3FB940757}"/>
    <pc:docChg chg="undo custSel addSld delSld modSld sldOrd">
      <pc:chgData name="Tegischer Lukas" userId="f78daebb-0565-485c-bd0e-1cd035e796ff" providerId="ADAL" clId="{F901632F-A6E5-4A2B-AACE-F0D3FB940757}" dt="2021-04-01T19:30:07.040" v="615" actId="1076"/>
      <pc:docMkLst>
        <pc:docMk/>
      </pc:docMkLst>
      <pc:sldChg chg="modSp mod">
        <pc:chgData name="Tegischer Lukas" userId="f78daebb-0565-485c-bd0e-1cd035e796ff" providerId="ADAL" clId="{F901632F-A6E5-4A2B-AACE-F0D3FB940757}" dt="2021-03-10T09:45:30.671" v="30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F901632F-A6E5-4A2B-AACE-F0D3FB940757}" dt="2021-03-10T09:45:30.671" v="30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Sp add del mod">
        <pc:chgData name="Tegischer Lukas" userId="f78daebb-0565-485c-bd0e-1cd035e796ff" providerId="ADAL" clId="{F901632F-A6E5-4A2B-AACE-F0D3FB940757}" dt="2021-04-01T19:30:07.040" v="615" actId="1076"/>
        <pc:sldMkLst>
          <pc:docMk/>
          <pc:sldMk cId="3932101437" sldId="291"/>
        </pc:sldMkLst>
        <pc:picChg chg="mod">
          <ac:chgData name="Tegischer Lukas" userId="f78daebb-0565-485c-bd0e-1cd035e796ff" providerId="ADAL" clId="{F901632F-A6E5-4A2B-AACE-F0D3FB940757}" dt="2021-04-01T19:30:07.040" v="615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delSp modSp del mod delAnim">
        <pc:chgData name="Tegischer Lukas" userId="f78daebb-0565-485c-bd0e-1cd035e796ff" providerId="ADAL" clId="{F901632F-A6E5-4A2B-AACE-F0D3FB940757}" dt="2021-03-10T08:24:38.175" v="121" actId="47"/>
        <pc:sldMkLst>
          <pc:docMk/>
          <pc:sldMk cId="442268101" sldId="295"/>
        </pc:sldMkLst>
        <pc:spChg chg="mod">
          <ac:chgData name="Tegischer Lukas" userId="f78daebb-0565-485c-bd0e-1cd035e796ff" providerId="ADAL" clId="{F901632F-A6E5-4A2B-AACE-F0D3FB940757}" dt="2021-03-10T08:23:52.282" v="118" actId="20577"/>
          <ac:spMkLst>
            <pc:docMk/>
            <pc:sldMk cId="442268101" sldId="295"/>
            <ac:spMk id="2" creationId="{00000000-0000-0000-0000-000000000000}"/>
          </ac:spMkLst>
        </pc:spChg>
        <pc:spChg chg="del">
          <ac:chgData name="Tegischer Lukas" userId="f78daebb-0565-485c-bd0e-1cd035e796ff" providerId="ADAL" clId="{F901632F-A6E5-4A2B-AACE-F0D3FB940757}" dt="2021-03-10T08:23:53.854" v="119" actId="478"/>
          <ac:spMkLst>
            <pc:docMk/>
            <pc:sldMk cId="442268101" sldId="295"/>
            <ac:spMk id="3" creationId="{4A8AA135-F544-4145-B15A-FC69958C00FE}"/>
          </ac:spMkLst>
        </pc:spChg>
        <pc:spChg chg="del">
          <ac:chgData name="Tegischer Lukas" userId="f78daebb-0565-485c-bd0e-1cd035e796ff" providerId="ADAL" clId="{F901632F-A6E5-4A2B-AACE-F0D3FB940757}" dt="2021-03-10T08:23:55.588" v="120" actId="478"/>
          <ac:spMkLst>
            <pc:docMk/>
            <pc:sldMk cId="442268101" sldId="295"/>
            <ac:spMk id="11" creationId="{5D0BD138-C865-4A33-967E-CA295ED16D4D}"/>
          </ac:spMkLst>
        </pc:spChg>
        <pc:spChg chg="del">
          <ac:chgData name="Tegischer Lukas" userId="f78daebb-0565-485c-bd0e-1cd035e796ff" providerId="ADAL" clId="{F901632F-A6E5-4A2B-AACE-F0D3FB940757}" dt="2021-03-10T08:23:55.588" v="120" actId="478"/>
          <ac:spMkLst>
            <pc:docMk/>
            <pc:sldMk cId="442268101" sldId="295"/>
            <ac:spMk id="13" creationId="{F1719804-58B0-4014-B127-68A1798B4C63}"/>
          </ac:spMkLst>
        </pc:spChg>
        <pc:picChg chg="del">
          <ac:chgData name="Tegischer Lukas" userId="f78daebb-0565-485c-bd0e-1cd035e796ff" providerId="ADAL" clId="{F901632F-A6E5-4A2B-AACE-F0D3FB940757}" dt="2021-03-10T08:23:55.588" v="120" actId="478"/>
          <ac:picMkLst>
            <pc:docMk/>
            <pc:sldMk cId="442268101" sldId="295"/>
            <ac:picMk id="20" creationId="{9EA8F967-8C63-469B-B5E1-9873FC0B91C4}"/>
          </ac:picMkLst>
        </pc:picChg>
      </pc:sldChg>
      <pc:sldChg chg="modSp add mod">
        <pc:chgData name="Tegischer Lukas" userId="f78daebb-0565-485c-bd0e-1cd035e796ff" providerId="ADAL" clId="{F901632F-A6E5-4A2B-AACE-F0D3FB940757}" dt="2021-03-10T08:24:44.070" v="126" actId="20577"/>
        <pc:sldMkLst>
          <pc:docMk/>
          <pc:sldMk cId="3315933259" sldId="298"/>
        </pc:sldMkLst>
        <pc:spChg chg="mod">
          <ac:chgData name="Tegischer Lukas" userId="f78daebb-0565-485c-bd0e-1cd035e796ff" providerId="ADAL" clId="{F901632F-A6E5-4A2B-AACE-F0D3FB940757}" dt="2021-03-10T08:24:44.070" v="126" actId="20577"/>
          <ac:spMkLst>
            <pc:docMk/>
            <pc:sldMk cId="3315933259" sldId="298"/>
            <ac:spMk id="2" creationId="{00000000-0000-0000-0000-000000000000}"/>
          </ac:spMkLst>
        </pc:spChg>
      </pc:sldChg>
      <pc:sldChg chg="modSp add mod">
        <pc:chgData name="Tegischer Lukas" userId="f78daebb-0565-485c-bd0e-1cd035e796ff" providerId="ADAL" clId="{F901632F-A6E5-4A2B-AACE-F0D3FB940757}" dt="2021-03-10T08:25:13.283" v="135" actId="20577"/>
        <pc:sldMkLst>
          <pc:docMk/>
          <pc:sldMk cId="1502020708" sldId="300"/>
        </pc:sldMkLst>
        <pc:spChg chg="mod">
          <ac:chgData name="Tegischer Lukas" userId="f78daebb-0565-485c-bd0e-1cd035e796ff" providerId="ADAL" clId="{F901632F-A6E5-4A2B-AACE-F0D3FB940757}" dt="2021-03-10T08:25:13.283" v="135" actId="20577"/>
          <ac:spMkLst>
            <pc:docMk/>
            <pc:sldMk cId="1502020708" sldId="300"/>
            <ac:spMk id="2" creationId="{00000000-0000-0000-0000-000000000000}"/>
          </ac:spMkLst>
        </pc:spChg>
      </pc:sldChg>
      <pc:sldChg chg="add">
        <pc:chgData name="Tegischer Lukas" userId="f78daebb-0565-485c-bd0e-1cd035e796ff" providerId="ADAL" clId="{F901632F-A6E5-4A2B-AACE-F0D3FB940757}" dt="2021-03-10T08:26:06.184" v="139"/>
        <pc:sldMkLst>
          <pc:docMk/>
          <pc:sldMk cId="4179965883" sldId="303"/>
        </pc:sldMkLst>
      </pc:sldChg>
      <pc:sldChg chg="add">
        <pc:chgData name="Tegischer Lukas" userId="f78daebb-0565-485c-bd0e-1cd035e796ff" providerId="ADAL" clId="{F901632F-A6E5-4A2B-AACE-F0D3FB940757}" dt="2021-03-10T08:26:06.184" v="139"/>
        <pc:sldMkLst>
          <pc:docMk/>
          <pc:sldMk cId="3500513179" sldId="305"/>
        </pc:sldMkLst>
      </pc:sldChg>
      <pc:sldChg chg="add">
        <pc:chgData name="Tegischer Lukas" userId="f78daebb-0565-485c-bd0e-1cd035e796ff" providerId="ADAL" clId="{F901632F-A6E5-4A2B-AACE-F0D3FB940757}" dt="2021-03-10T08:26:06.184" v="139"/>
        <pc:sldMkLst>
          <pc:docMk/>
          <pc:sldMk cId="739968757" sldId="307"/>
        </pc:sldMkLst>
      </pc:sldChg>
      <pc:sldChg chg="add">
        <pc:chgData name="Tegischer Lukas" userId="f78daebb-0565-485c-bd0e-1cd035e796ff" providerId="ADAL" clId="{F901632F-A6E5-4A2B-AACE-F0D3FB940757}" dt="2021-03-10T08:26:06.184" v="139"/>
        <pc:sldMkLst>
          <pc:docMk/>
          <pc:sldMk cId="2425085960" sldId="308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954121800" sldId="315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1152790701" sldId="316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1047625321" sldId="317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1223748339" sldId="318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1457261886" sldId="319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407051604" sldId="320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373495819" sldId="321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1600575517" sldId="322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3358788559" sldId="323"/>
        </pc:sldMkLst>
      </pc:sldChg>
      <pc:sldChg chg="add del">
        <pc:chgData name="Tegischer Lukas" userId="f78daebb-0565-485c-bd0e-1cd035e796ff" providerId="ADAL" clId="{F901632F-A6E5-4A2B-AACE-F0D3FB940757}" dt="2021-03-10T08:25:46.290" v="137"/>
        <pc:sldMkLst>
          <pc:docMk/>
          <pc:sldMk cId="2201265112" sldId="324"/>
        </pc:sldMkLst>
      </pc:sldChg>
      <pc:sldChg chg="add">
        <pc:chgData name="Tegischer Lukas" userId="f78daebb-0565-485c-bd0e-1cd035e796ff" providerId="ADAL" clId="{F901632F-A6E5-4A2B-AACE-F0D3FB940757}" dt="2021-03-10T08:25:54.893" v="138"/>
        <pc:sldMkLst>
          <pc:docMk/>
          <pc:sldMk cId="2929411346" sldId="324"/>
        </pc:sldMkLst>
      </pc:sldChg>
      <pc:sldChg chg="addSp delSp modSp add mod delAnim modAnim">
        <pc:chgData name="Tegischer Lukas" userId="f78daebb-0565-485c-bd0e-1cd035e796ff" providerId="ADAL" clId="{F901632F-A6E5-4A2B-AACE-F0D3FB940757}" dt="2021-03-10T09:48:52.169" v="382"/>
        <pc:sldMkLst>
          <pc:docMk/>
          <pc:sldMk cId="723336897" sldId="325"/>
        </pc:sldMkLst>
        <pc:spChg chg="mod">
          <ac:chgData name="Tegischer Lukas" userId="f78daebb-0565-485c-bd0e-1cd035e796ff" providerId="ADAL" clId="{F901632F-A6E5-4A2B-AACE-F0D3FB940757}" dt="2021-03-10T08:28:48.568" v="234" actId="20577"/>
          <ac:spMkLst>
            <pc:docMk/>
            <pc:sldMk cId="723336897" sldId="32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F901632F-A6E5-4A2B-AACE-F0D3FB940757}" dt="2021-03-10T09:46:37.649" v="315" actId="6549"/>
          <ac:spMkLst>
            <pc:docMk/>
            <pc:sldMk cId="723336897" sldId="325"/>
            <ac:spMk id="4" creationId="{080B465F-CD11-4525-B0B5-D815250A9FDF}"/>
          </ac:spMkLst>
        </pc:spChg>
        <pc:spChg chg="add mod">
          <ac:chgData name="Tegischer Lukas" userId="f78daebb-0565-485c-bd0e-1cd035e796ff" providerId="ADAL" clId="{F901632F-A6E5-4A2B-AACE-F0D3FB940757}" dt="2021-03-10T09:47:55.647" v="335" actId="1076"/>
          <ac:spMkLst>
            <pc:docMk/>
            <pc:sldMk cId="723336897" sldId="325"/>
            <ac:spMk id="5" creationId="{1B78FCA0-A1E5-4EAD-9954-FC89349B5183}"/>
          </ac:spMkLst>
        </pc:spChg>
        <pc:spChg chg="add mod">
          <ac:chgData name="Tegischer Lukas" userId="f78daebb-0565-485c-bd0e-1cd035e796ff" providerId="ADAL" clId="{F901632F-A6E5-4A2B-AACE-F0D3FB940757}" dt="2021-03-10T09:47:58.242" v="336" actId="1076"/>
          <ac:spMkLst>
            <pc:docMk/>
            <pc:sldMk cId="723336897" sldId="325"/>
            <ac:spMk id="6" creationId="{79417F46-B613-4202-AF2E-7335B4C1824B}"/>
          </ac:spMkLst>
        </pc:spChg>
        <pc:spChg chg="add mod">
          <ac:chgData name="Tegischer Lukas" userId="f78daebb-0565-485c-bd0e-1cd035e796ff" providerId="ADAL" clId="{F901632F-A6E5-4A2B-AACE-F0D3FB940757}" dt="2021-03-10T09:48:33.401" v="365" actId="1076"/>
          <ac:spMkLst>
            <pc:docMk/>
            <pc:sldMk cId="723336897" sldId="325"/>
            <ac:spMk id="7" creationId="{24FD810B-E21B-454D-A6C0-1DA2A812D5DC}"/>
          </ac:spMkLst>
        </pc:spChg>
        <pc:spChg chg="add mod">
          <ac:chgData name="Tegischer Lukas" userId="f78daebb-0565-485c-bd0e-1cd035e796ff" providerId="ADAL" clId="{F901632F-A6E5-4A2B-AACE-F0D3FB940757}" dt="2021-03-10T09:48:44.021" v="375" actId="20577"/>
          <ac:spMkLst>
            <pc:docMk/>
            <pc:sldMk cId="723336897" sldId="325"/>
            <ac:spMk id="15" creationId="{D93ED443-31DB-4EDD-A357-39A7319BCB81}"/>
          </ac:spMkLst>
        </pc:spChg>
        <pc:spChg chg="add mod">
          <ac:chgData name="Tegischer Lukas" userId="f78daebb-0565-485c-bd0e-1cd035e796ff" providerId="ADAL" clId="{F901632F-A6E5-4A2B-AACE-F0D3FB940757}" dt="2021-03-10T09:48:47.899" v="381" actId="20577"/>
          <ac:spMkLst>
            <pc:docMk/>
            <pc:sldMk cId="723336897" sldId="325"/>
            <ac:spMk id="18" creationId="{F8828CD2-3148-470E-9D52-7466096CA49F}"/>
          </ac:spMkLst>
        </pc:spChg>
        <pc:graphicFrameChg chg="del">
          <ac:chgData name="Tegischer Lukas" userId="f78daebb-0565-485c-bd0e-1cd035e796ff" providerId="ADAL" clId="{F901632F-A6E5-4A2B-AACE-F0D3FB940757}" dt="2021-03-10T08:28:51.024" v="235" actId="478"/>
          <ac:graphicFrameMkLst>
            <pc:docMk/>
            <pc:sldMk cId="723336897" sldId="325"/>
            <ac:graphicFrameMk id="3" creationId="{EF3DFDEA-78B5-4B86-BE40-34DB2E2B5E05}"/>
          </ac:graphicFrameMkLst>
        </pc:graphicFrameChg>
        <pc:picChg chg="add mod">
          <ac:chgData name="Tegischer Lukas" userId="f78daebb-0565-485c-bd0e-1cd035e796ff" providerId="ADAL" clId="{F901632F-A6E5-4A2B-AACE-F0D3FB940757}" dt="2021-03-10T09:48:15.930" v="340" actId="1076"/>
          <ac:picMkLst>
            <pc:docMk/>
            <pc:sldMk cId="723336897" sldId="325"/>
            <ac:picMk id="12" creationId="{DBC488CE-B56A-44D2-A3E6-EEC1587478CC}"/>
          </ac:picMkLst>
        </pc:picChg>
        <pc:picChg chg="del">
          <ac:chgData name="Tegischer Lukas" userId="f78daebb-0565-485c-bd0e-1cd035e796ff" providerId="ADAL" clId="{F901632F-A6E5-4A2B-AACE-F0D3FB940757}" dt="2021-03-10T08:28:53.762" v="239" actId="478"/>
          <ac:picMkLst>
            <pc:docMk/>
            <pc:sldMk cId="723336897" sldId="325"/>
            <ac:picMk id="16" creationId="{27DEFA01-E66E-4A46-B88A-5476DBFE6801}"/>
          </ac:picMkLst>
        </pc:picChg>
        <pc:picChg chg="del">
          <ac:chgData name="Tegischer Lukas" userId="f78daebb-0565-485c-bd0e-1cd035e796ff" providerId="ADAL" clId="{F901632F-A6E5-4A2B-AACE-F0D3FB940757}" dt="2021-03-10T08:28:52.856" v="238" actId="478"/>
          <ac:picMkLst>
            <pc:docMk/>
            <pc:sldMk cId="723336897" sldId="325"/>
            <ac:picMk id="17" creationId="{B3B3E528-3B46-43D0-BF0C-8A91E8216BF0}"/>
          </ac:picMkLst>
        </pc:picChg>
        <pc:picChg chg="del">
          <ac:chgData name="Tegischer Lukas" userId="f78daebb-0565-485c-bd0e-1cd035e796ff" providerId="ADAL" clId="{F901632F-A6E5-4A2B-AACE-F0D3FB940757}" dt="2021-03-10T08:28:52.599" v="237" actId="478"/>
          <ac:picMkLst>
            <pc:docMk/>
            <pc:sldMk cId="723336897" sldId="325"/>
            <ac:picMk id="19" creationId="{6F7937CD-46CC-42B4-B61E-CF7AB23D8B12}"/>
          </ac:picMkLst>
        </pc:picChg>
        <pc:picChg chg="del">
          <ac:chgData name="Tegischer Lukas" userId="f78daebb-0565-485c-bd0e-1cd035e796ff" providerId="ADAL" clId="{F901632F-A6E5-4A2B-AACE-F0D3FB940757}" dt="2021-03-10T08:28:51.309" v="236" actId="478"/>
          <ac:picMkLst>
            <pc:docMk/>
            <pc:sldMk cId="723336897" sldId="325"/>
            <ac:picMk id="21" creationId="{03AAD9C7-7F74-4342-96A9-41BEA8338E89}"/>
          </ac:picMkLst>
        </pc:picChg>
      </pc:sldChg>
      <pc:sldChg chg="delSp modSp add mod ord">
        <pc:chgData name="Tegischer Lukas" userId="f78daebb-0565-485c-bd0e-1cd035e796ff" providerId="ADAL" clId="{F901632F-A6E5-4A2B-AACE-F0D3FB940757}" dt="2021-03-10T09:46:31.907" v="313"/>
        <pc:sldMkLst>
          <pc:docMk/>
          <pc:sldMk cId="1366671694" sldId="326"/>
        </pc:sldMkLst>
        <pc:spChg chg="mod">
          <ac:chgData name="Tegischer Lukas" userId="f78daebb-0565-485c-bd0e-1cd035e796ff" providerId="ADAL" clId="{F901632F-A6E5-4A2B-AACE-F0D3FB940757}" dt="2021-03-10T09:46:25.962" v="309" actId="1076"/>
          <ac:spMkLst>
            <pc:docMk/>
            <pc:sldMk cId="1366671694" sldId="326"/>
            <ac:spMk id="2" creationId="{00000000-0000-0000-0000-000000000000}"/>
          </ac:spMkLst>
        </pc:spChg>
        <pc:spChg chg="mod">
          <ac:chgData name="Tegischer Lukas" userId="f78daebb-0565-485c-bd0e-1cd035e796ff" providerId="ADAL" clId="{F901632F-A6E5-4A2B-AACE-F0D3FB940757}" dt="2021-03-10T09:46:28.730" v="311" actId="6549"/>
          <ac:spMkLst>
            <pc:docMk/>
            <pc:sldMk cId="1366671694" sldId="326"/>
            <ac:spMk id="4" creationId="{080B465F-CD11-4525-B0B5-D815250A9FDF}"/>
          </ac:spMkLst>
        </pc:spChg>
        <pc:spChg chg="del">
          <ac:chgData name="Tegischer Lukas" userId="f78daebb-0565-485c-bd0e-1cd035e796ff" providerId="ADAL" clId="{F901632F-A6E5-4A2B-AACE-F0D3FB940757}" dt="2021-03-10T09:46:10.021" v="303" actId="478"/>
          <ac:spMkLst>
            <pc:docMk/>
            <pc:sldMk cId="1366671694" sldId="326"/>
            <ac:spMk id="5" creationId="{1B78FCA0-A1E5-4EAD-9954-FC89349B5183}"/>
          </ac:spMkLst>
        </pc:spChg>
        <pc:spChg chg="del">
          <ac:chgData name="Tegischer Lukas" userId="f78daebb-0565-485c-bd0e-1cd035e796ff" providerId="ADAL" clId="{F901632F-A6E5-4A2B-AACE-F0D3FB940757}" dt="2021-03-10T09:46:11.179" v="304" actId="478"/>
          <ac:spMkLst>
            <pc:docMk/>
            <pc:sldMk cId="1366671694" sldId="326"/>
            <ac:spMk id="6" creationId="{79417F46-B613-4202-AF2E-7335B4C1824B}"/>
          </ac:spMkLst>
        </pc:spChg>
        <pc:picChg chg="del">
          <ac:chgData name="Tegischer Lukas" userId="f78daebb-0565-485c-bd0e-1cd035e796ff" providerId="ADAL" clId="{F901632F-A6E5-4A2B-AACE-F0D3FB940757}" dt="2021-03-10T09:46:13.033" v="305" actId="478"/>
          <ac:picMkLst>
            <pc:docMk/>
            <pc:sldMk cId="1366671694" sldId="326"/>
            <ac:picMk id="12" creationId="{DBC488CE-B56A-44D2-A3E6-EEC1587478CC}"/>
          </ac:picMkLst>
        </pc:picChg>
      </pc:sldChg>
      <pc:sldChg chg="addSp delSp modSp add mod delAnim modAnim">
        <pc:chgData name="Tegischer Lukas" userId="f78daebb-0565-485c-bd0e-1cd035e796ff" providerId="ADAL" clId="{F901632F-A6E5-4A2B-AACE-F0D3FB940757}" dt="2021-03-10T09:50:40.693" v="430"/>
        <pc:sldMkLst>
          <pc:docMk/>
          <pc:sldMk cId="2766520531" sldId="327"/>
        </pc:sldMkLst>
        <pc:spChg chg="add mod">
          <ac:chgData name="Tegischer Lukas" userId="f78daebb-0565-485c-bd0e-1cd035e796ff" providerId="ADAL" clId="{F901632F-A6E5-4A2B-AACE-F0D3FB940757}" dt="2021-03-10T09:49:36.137" v="397" actId="1076"/>
          <ac:spMkLst>
            <pc:docMk/>
            <pc:sldMk cId="2766520531" sldId="327"/>
            <ac:spMk id="3" creationId="{22736811-DBF3-4494-B89F-304BE20E5DEA}"/>
          </ac:spMkLst>
        </pc:spChg>
        <pc:spChg chg="del">
          <ac:chgData name="Tegischer Lukas" userId="f78daebb-0565-485c-bd0e-1cd035e796ff" providerId="ADAL" clId="{F901632F-A6E5-4A2B-AACE-F0D3FB940757}" dt="2021-03-10T09:49:00.725" v="384" actId="478"/>
          <ac:spMkLst>
            <pc:docMk/>
            <pc:sldMk cId="2766520531" sldId="327"/>
            <ac:spMk id="4" creationId="{080B465F-CD11-4525-B0B5-D815250A9FDF}"/>
          </ac:spMkLst>
        </pc:spChg>
        <pc:spChg chg="del">
          <ac:chgData name="Tegischer Lukas" userId="f78daebb-0565-485c-bd0e-1cd035e796ff" providerId="ADAL" clId="{F901632F-A6E5-4A2B-AACE-F0D3FB940757}" dt="2021-03-10T09:49:01.402" v="385" actId="478"/>
          <ac:spMkLst>
            <pc:docMk/>
            <pc:sldMk cId="2766520531" sldId="327"/>
            <ac:spMk id="5" creationId="{1B78FCA0-A1E5-4EAD-9954-FC89349B5183}"/>
          </ac:spMkLst>
        </pc:spChg>
        <pc:spChg chg="del">
          <ac:chgData name="Tegischer Lukas" userId="f78daebb-0565-485c-bd0e-1cd035e796ff" providerId="ADAL" clId="{F901632F-A6E5-4A2B-AACE-F0D3FB940757}" dt="2021-03-10T09:49:02.640" v="386" actId="478"/>
          <ac:spMkLst>
            <pc:docMk/>
            <pc:sldMk cId="2766520531" sldId="327"/>
            <ac:spMk id="6" creationId="{79417F46-B613-4202-AF2E-7335B4C1824B}"/>
          </ac:spMkLst>
        </pc:spChg>
        <pc:spChg chg="del">
          <ac:chgData name="Tegischer Lukas" userId="f78daebb-0565-485c-bd0e-1cd035e796ff" providerId="ADAL" clId="{F901632F-A6E5-4A2B-AACE-F0D3FB940757}" dt="2021-03-10T09:49:04.498" v="388" actId="478"/>
          <ac:spMkLst>
            <pc:docMk/>
            <pc:sldMk cId="2766520531" sldId="327"/>
            <ac:spMk id="7" creationId="{24FD810B-E21B-454D-A6C0-1DA2A812D5DC}"/>
          </ac:spMkLst>
        </pc:spChg>
        <pc:spChg chg="del">
          <ac:chgData name="Tegischer Lukas" userId="f78daebb-0565-485c-bd0e-1cd035e796ff" providerId="ADAL" clId="{F901632F-A6E5-4A2B-AACE-F0D3FB940757}" dt="2021-03-10T09:49:04.498" v="388" actId="478"/>
          <ac:spMkLst>
            <pc:docMk/>
            <pc:sldMk cId="2766520531" sldId="327"/>
            <ac:spMk id="15" creationId="{D93ED443-31DB-4EDD-A357-39A7319BCB81}"/>
          </ac:spMkLst>
        </pc:spChg>
        <pc:spChg chg="add mod">
          <ac:chgData name="Tegischer Lukas" userId="f78daebb-0565-485c-bd0e-1cd035e796ff" providerId="ADAL" clId="{F901632F-A6E5-4A2B-AACE-F0D3FB940757}" dt="2021-03-10T09:50:14.614" v="411" actId="20577"/>
          <ac:spMkLst>
            <pc:docMk/>
            <pc:sldMk cId="2766520531" sldId="327"/>
            <ac:spMk id="16" creationId="{CE2CFC65-EC6F-46CE-9851-BFC56C9750E1}"/>
          </ac:spMkLst>
        </pc:spChg>
        <pc:spChg chg="add mod">
          <ac:chgData name="Tegischer Lukas" userId="f78daebb-0565-485c-bd0e-1cd035e796ff" providerId="ADAL" clId="{F901632F-A6E5-4A2B-AACE-F0D3FB940757}" dt="2021-03-10T09:50:19.293" v="417" actId="20577"/>
          <ac:spMkLst>
            <pc:docMk/>
            <pc:sldMk cId="2766520531" sldId="327"/>
            <ac:spMk id="17" creationId="{48D7AC06-9567-41CD-853A-FC9053A66D96}"/>
          </ac:spMkLst>
        </pc:spChg>
        <pc:spChg chg="del">
          <ac:chgData name="Tegischer Lukas" userId="f78daebb-0565-485c-bd0e-1cd035e796ff" providerId="ADAL" clId="{F901632F-A6E5-4A2B-AACE-F0D3FB940757}" dt="2021-03-10T09:49:04.498" v="388" actId="478"/>
          <ac:spMkLst>
            <pc:docMk/>
            <pc:sldMk cId="2766520531" sldId="327"/>
            <ac:spMk id="18" creationId="{F8828CD2-3148-470E-9D52-7466096CA49F}"/>
          </ac:spMkLst>
        </pc:spChg>
        <pc:spChg chg="add mod">
          <ac:chgData name="Tegischer Lukas" userId="f78daebb-0565-485c-bd0e-1cd035e796ff" providerId="ADAL" clId="{F901632F-A6E5-4A2B-AACE-F0D3FB940757}" dt="2021-03-10T09:50:23.928" v="423" actId="20577"/>
          <ac:spMkLst>
            <pc:docMk/>
            <pc:sldMk cId="2766520531" sldId="327"/>
            <ac:spMk id="19" creationId="{5D18A2D5-A020-4CFC-8189-64E077E51910}"/>
          </ac:spMkLst>
        </pc:spChg>
        <pc:picChg chg="del">
          <ac:chgData name="Tegischer Lukas" userId="f78daebb-0565-485c-bd0e-1cd035e796ff" providerId="ADAL" clId="{F901632F-A6E5-4A2B-AACE-F0D3FB940757}" dt="2021-03-10T09:49:03.570" v="387" actId="478"/>
          <ac:picMkLst>
            <pc:docMk/>
            <pc:sldMk cId="2766520531" sldId="327"/>
            <ac:picMk id="12" creationId="{DBC488CE-B56A-44D2-A3E6-EEC1587478CC}"/>
          </ac:picMkLst>
        </pc:picChg>
        <pc:picChg chg="add mod">
          <ac:chgData name="Tegischer Lukas" userId="f78daebb-0565-485c-bd0e-1cd035e796ff" providerId="ADAL" clId="{F901632F-A6E5-4A2B-AACE-F0D3FB940757}" dt="2021-03-10T09:50:27.249" v="424" actId="1076"/>
          <ac:picMkLst>
            <pc:docMk/>
            <pc:sldMk cId="2766520531" sldId="327"/>
            <ac:picMk id="13" creationId="{808F4584-F230-4A67-92E0-259BF59DA207}"/>
          </ac:picMkLst>
        </pc:picChg>
      </pc:sldChg>
      <pc:sldChg chg="addSp delSp modSp add mod delAnim modAnim">
        <pc:chgData name="Tegischer Lukas" userId="f78daebb-0565-485c-bd0e-1cd035e796ff" providerId="ADAL" clId="{F901632F-A6E5-4A2B-AACE-F0D3FB940757}" dt="2021-03-10T09:52:32.499" v="481" actId="1076"/>
        <pc:sldMkLst>
          <pc:docMk/>
          <pc:sldMk cId="685787368" sldId="328"/>
        </pc:sldMkLst>
        <pc:spChg chg="del">
          <ac:chgData name="Tegischer Lukas" userId="f78daebb-0565-485c-bd0e-1cd035e796ff" providerId="ADAL" clId="{F901632F-A6E5-4A2B-AACE-F0D3FB940757}" dt="2021-03-10T09:50:54.081" v="437" actId="478"/>
          <ac:spMkLst>
            <pc:docMk/>
            <pc:sldMk cId="685787368" sldId="328"/>
            <ac:spMk id="3" creationId="{22736811-DBF3-4494-B89F-304BE20E5DEA}"/>
          </ac:spMkLst>
        </pc:spChg>
        <pc:spChg chg="add del mod">
          <ac:chgData name="Tegischer Lukas" userId="f78daebb-0565-485c-bd0e-1cd035e796ff" providerId="ADAL" clId="{F901632F-A6E5-4A2B-AACE-F0D3FB940757}" dt="2021-03-10T09:51:38.345" v="455" actId="478"/>
          <ac:spMkLst>
            <pc:docMk/>
            <pc:sldMk cId="685787368" sldId="328"/>
            <ac:spMk id="4" creationId="{703D138C-1906-4F76-91EF-0B6585E4A1D6}"/>
          </ac:spMkLst>
        </pc:spChg>
        <pc:spChg chg="add mod">
          <ac:chgData name="Tegischer Lukas" userId="f78daebb-0565-485c-bd0e-1cd035e796ff" providerId="ADAL" clId="{F901632F-A6E5-4A2B-AACE-F0D3FB940757}" dt="2021-03-10T09:52:32.499" v="481" actId="1076"/>
          <ac:spMkLst>
            <pc:docMk/>
            <pc:sldMk cId="685787368" sldId="328"/>
            <ac:spMk id="5" creationId="{87A20410-5583-4D9D-A533-F59D9DF82357}"/>
          </ac:spMkLst>
        </pc:spChg>
        <pc:spChg chg="add mod">
          <ac:chgData name="Tegischer Lukas" userId="f78daebb-0565-485c-bd0e-1cd035e796ff" providerId="ADAL" clId="{F901632F-A6E5-4A2B-AACE-F0D3FB940757}" dt="2021-03-10T09:52:31.026" v="480" actId="1076"/>
          <ac:spMkLst>
            <pc:docMk/>
            <pc:sldMk cId="685787368" sldId="328"/>
            <ac:spMk id="11" creationId="{62629D0F-1D31-4ADC-881A-5C4254B2141E}"/>
          </ac:spMkLst>
        </pc:spChg>
        <pc:spChg chg="add mod">
          <ac:chgData name="Tegischer Lukas" userId="f78daebb-0565-485c-bd0e-1cd035e796ff" providerId="ADAL" clId="{F901632F-A6E5-4A2B-AACE-F0D3FB940757}" dt="2021-03-10T09:52:31.026" v="480" actId="1076"/>
          <ac:spMkLst>
            <pc:docMk/>
            <pc:sldMk cId="685787368" sldId="328"/>
            <ac:spMk id="12" creationId="{0B980F19-C1D3-4C72-9BBC-56ECD2F9DE7B}"/>
          </ac:spMkLst>
        </pc:spChg>
        <pc:spChg chg="add mod">
          <ac:chgData name="Tegischer Lukas" userId="f78daebb-0565-485c-bd0e-1cd035e796ff" providerId="ADAL" clId="{F901632F-A6E5-4A2B-AACE-F0D3FB940757}" dt="2021-03-10T09:52:31.026" v="480" actId="1076"/>
          <ac:spMkLst>
            <pc:docMk/>
            <pc:sldMk cId="685787368" sldId="328"/>
            <ac:spMk id="15" creationId="{124D9B5D-0B16-4ABC-874E-784CF2ABE489}"/>
          </ac:spMkLst>
        </pc:spChg>
        <pc:spChg chg="del">
          <ac:chgData name="Tegischer Lukas" userId="f78daebb-0565-485c-bd0e-1cd035e796ff" providerId="ADAL" clId="{F901632F-A6E5-4A2B-AACE-F0D3FB940757}" dt="2021-03-10T09:50:49.703" v="433" actId="478"/>
          <ac:spMkLst>
            <pc:docMk/>
            <pc:sldMk cId="685787368" sldId="328"/>
            <ac:spMk id="16" creationId="{CE2CFC65-EC6F-46CE-9851-BFC56C9750E1}"/>
          </ac:spMkLst>
        </pc:spChg>
        <pc:spChg chg="del mod">
          <ac:chgData name="Tegischer Lukas" userId="f78daebb-0565-485c-bd0e-1cd035e796ff" providerId="ADAL" clId="{F901632F-A6E5-4A2B-AACE-F0D3FB940757}" dt="2021-03-10T09:50:51.446" v="435" actId="478"/>
          <ac:spMkLst>
            <pc:docMk/>
            <pc:sldMk cId="685787368" sldId="328"/>
            <ac:spMk id="17" creationId="{48D7AC06-9567-41CD-853A-FC9053A66D96}"/>
          </ac:spMkLst>
        </pc:spChg>
        <pc:spChg chg="del mod">
          <ac:chgData name="Tegischer Lukas" userId="f78daebb-0565-485c-bd0e-1cd035e796ff" providerId="ADAL" clId="{F901632F-A6E5-4A2B-AACE-F0D3FB940757}" dt="2021-03-10T09:50:55.299" v="438" actId="478"/>
          <ac:spMkLst>
            <pc:docMk/>
            <pc:sldMk cId="685787368" sldId="328"/>
            <ac:spMk id="19" creationId="{5D18A2D5-A020-4CFC-8189-64E077E51910}"/>
          </ac:spMkLst>
        </pc:spChg>
        <pc:picChg chg="del">
          <ac:chgData name="Tegischer Lukas" userId="f78daebb-0565-485c-bd0e-1cd035e796ff" providerId="ADAL" clId="{F901632F-A6E5-4A2B-AACE-F0D3FB940757}" dt="2021-03-10T09:50:49.017" v="432" actId="478"/>
          <ac:picMkLst>
            <pc:docMk/>
            <pc:sldMk cId="685787368" sldId="328"/>
            <ac:picMk id="13" creationId="{808F4584-F230-4A67-92E0-259BF59DA207}"/>
          </ac:picMkLst>
        </pc:picChg>
      </pc:sldChg>
      <pc:sldChg chg="addSp delSp modSp add mod delAnim">
        <pc:chgData name="Tegischer Lukas" userId="f78daebb-0565-485c-bd0e-1cd035e796ff" providerId="ADAL" clId="{F901632F-A6E5-4A2B-AACE-F0D3FB940757}" dt="2021-03-10T09:54:26.755" v="504" actId="1076"/>
        <pc:sldMkLst>
          <pc:docMk/>
          <pc:sldMk cId="2060703222" sldId="329"/>
        </pc:sldMkLst>
        <pc:spChg chg="mod">
          <ac:chgData name="Tegischer Lukas" userId="f78daebb-0565-485c-bd0e-1cd035e796ff" providerId="ADAL" clId="{F901632F-A6E5-4A2B-AACE-F0D3FB940757}" dt="2021-03-10T09:54:23.634" v="503" actId="1076"/>
          <ac:spMkLst>
            <pc:docMk/>
            <pc:sldMk cId="2060703222" sldId="329"/>
            <ac:spMk id="2" creationId="{00000000-0000-0000-0000-000000000000}"/>
          </ac:spMkLst>
        </pc:spChg>
        <pc:spChg chg="del">
          <ac:chgData name="Tegischer Lukas" userId="f78daebb-0565-485c-bd0e-1cd035e796ff" providerId="ADAL" clId="{F901632F-A6E5-4A2B-AACE-F0D3FB940757}" dt="2021-03-10T09:52:38.803" v="483" actId="478"/>
          <ac:spMkLst>
            <pc:docMk/>
            <pc:sldMk cId="2060703222" sldId="329"/>
            <ac:spMk id="5" creationId="{87A20410-5583-4D9D-A533-F59D9DF82357}"/>
          </ac:spMkLst>
        </pc:spChg>
        <pc:spChg chg="del">
          <ac:chgData name="Tegischer Lukas" userId="f78daebb-0565-485c-bd0e-1cd035e796ff" providerId="ADAL" clId="{F901632F-A6E5-4A2B-AACE-F0D3FB940757}" dt="2021-03-10T09:52:40.002" v="484" actId="478"/>
          <ac:spMkLst>
            <pc:docMk/>
            <pc:sldMk cId="2060703222" sldId="329"/>
            <ac:spMk id="11" creationId="{62629D0F-1D31-4ADC-881A-5C4254B2141E}"/>
          </ac:spMkLst>
        </pc:spChg>
        <pc:spChg chg="del">
          <ac:chgData name="Tegischer Lukas" userId="f78daebb-0565-485c-bd0e-1cd035e796ff" providerId="ADAL" clId="{F901632F-A6E5-4A2B-AACE-F0D3FB940757}" dt="2021-03-10T09:52:40.002" v="484" actId="478"/>
          <ac:spMkLst>
            <pc:docMk/>
            <pc:sldMk cId="2060703222" sldId="329"/>
            <ac:spMk id="12" creationId="{0B980F19-C1D3-4C72-9BBC-56ECD2F9DE7B}"/>
          </ac:spMkLst>
        </pc:spChg>
        <pc:spChg chg="del">
          <ac:chgData name="Tegischer Lukas" userId="f78daebb-0565-485c-bd0e-1cd035e796ff" providerId="ADAL" clId="{F901632F-A6E5-4A2B-AACE-F0D3FB940757}" dt="2021-03-10T09:52:40.002" v="484" actId="478"/>
          <ac:spMkLst>
            <pc:docMk/>
            <pc:sldMk cId="2060703222" sldId="329"/>
            <ac:spMk id="15" creationId="{124D9B5D-0B16-4ABC-874E-784CF2ABE489}"/>
          </ac:spMkLst>
        </pc:spChg>
        <pc:graphicFrameChg chg="add mod modGraphic">
          <ac:chgData name="Tegischer Lukas" userId="f78daebb-0565-485c-bd0e-1cd035e796ff" providerId="ADAL" clId="{F901632F-A6E5-4A2B-AACE-F0D3FB940757}" dt="2021-03-10T09:54:26.755" v="504" actId="1076"/>
          <ac:graphicFrameMkLst>
            <pc:docMk/>
            <pc:sldMk cId="2060703222" sldId="329"/>
            <ac:graphicFrameMk id="3" creationId="{D74A2DBD-3636-4EE8-87C8-D57A3E3D7BC9}"/>
          </ac:graphicFrameMkLst>
        </pc:graphicFrameChg>
      </pc:sldChg>
      <pc:sldChg chg="addSp delSp modSp new mod modAnim">
        <pc:chgData name="Tegischer Lukas" userId="f78daebb-0565-485c-bd0e-1cd035e796ff" providerId="ADAL" clId="{F901632F-A6E5-4A2B-AACE-F0D3FB940757}" dt="2021-04-01T19:14:33.990" v="611" actId="6549"/>
        <pc:sldMkLst>
          <pc:docMk/>
          <pc:sldMk cId="2742950305" sldId="330"/>
        </pc:sldMkLst>
        <pc:spChg chg="del">
          <ac:chgData name="Tegischer Lukas" userId="f78daebb-0565-485c-bd0e-1cd035e796ff" providerId="ADAL" clId="{F901632F-A6E5-4A2B-AACE-F0D3FB940757}" dt="2021-03-10T09:55:06.617" v="506" actId="478"/>
          <ac:spMkLst>
            <pc:docMk/>
            <pc:sldMk cId="2742950305" sldId="330"/>
            <ac:spMk id="2" creationId="{54DE75D5-E40D-4BC2-B5CC-79DA1F8FCFCC}"/>
          </ac:spMkLst>
        </pc:spChg>
        <pc:spChg chg="del">
          <ac:chgData name="Tegischer Lukas" userId="f78daebb-0565-485c-bd0e-1cd035e796ff" providerId="ADAL" clId="{F901632F-A6E5-4A2B-AACE-F0D3FB940757}" dt="2021-03-10T09:55:07.348" v="507" actId="478"/>
          <ac:spMkLst>
            <pc:docMk/>
            <pc:sldMk cId="2742950305" sldId="330"/>
            <ac:spMk id="3" creationId="{9EA9716D-985E-43D6-8EBF-1A4552E43907}"/>
          </ac:spMkLst>
        </pc:spChg>
        <pc:spChg chg="add mod">
          <ac:chgData name="Tegischer Lukas" userId="f78daebb-0565-485c-bd0e-1cd035e796ff" providerId="ADAL" clId="{F901632F-A6E5-4A2B-AACE-F0D3FB940757}" dt="2021-04-01T19:14:33.990" v="611" actId="6549"/>
          <ac:spMkLst>
            <pc:docMk/>
            <pc:sldMk cId="2742950305" sldId="330"/>
            <ac:spMk id="4" creationId="{0F25A2F3-03AF-4E92-90DD-A971F3D4D149}"/>
          </ac:spMkLst>
        </pc:spChg>
        <pc:spChg chg="add mod">
          <ac:chgData name="Tegischer Lukas" userId="f78daebb-0565-485c-bd0e-1cd035e796ff" providerId="ADAL" clId="{F901632F-A6E5-4A2B-AACE-F0D3FB940757}" dt="2021-03-10T09:58:09.289" v="529" actId="1076"/>
          <ac:spMkLst>
            <pc:docMk/>
            <pc:sldMk cId="2742950305" sldId="330"/>
            <ac:spMk id="5" creationId="{9EFF9A2D-14FF-478B-8A92-E9A2017861BF}"/>
          </ac:spMkLst>
        </pc:spChg>
        <pc:spChg chg="add del mod">
          <ac:chgData name="Tegischer Lukas" userId="f78daebb-0565-485c-bd0e-1cd035e796ff" providerId="ADAL" clId="{F901632F-A6E5-4A2B-AACE-F0D3FB940757}" dt="2021-03-10T09:57:48.224" v="524"/>
          <ac:spMkLst>
            <pc:docMk/>
            <pc:sldMk cId="2742950305" sldId="330"/>
            <ac:spMk id="6" creationId="{FFA90CFE-192F-4688-8DED-D3A85BBB2898}"/>
          </ac:spMkLst>
        </pc:spChg>
        <pc:picChg chg="add mod">
          <ac:chgData name="Tegischer Lukas" userId="f78daebb-0565-485c-bd0e-1cd035e796ff" providerId="ADAL" clId="{F901632F-A6E5-4A2B-AACE-F0D3FB940757}" dt="2021-03-10T09:58:05.233" v="528" actId="1076"/>
          <ac:picMkLst>
            <pc:docMk/>
            <pc:sldMk cId="2742950305" sldId="330"/>
            <ac:picMk id="7" creationId="{3F8ABDEB-990B-4E7D-898B-9199A1B92567}"/>
          </ac:picMkLst>
        </pc:picChg>
        <pc:cxnChg chg="add mod">
          <ac:chgData name="Tegischer Lukas" userId="f78daebb-0565-485c-bd0e-1cd035e796ff" providerId="ADAL" clId="{F901632F-A6E5-4A2B-AACE-F0D3FB940757}" dt="2021-04-01T19:02:47.820" v="594" actId="693"/>
          <ac:cxnSpMkLst>
            <pc:docMk/>
            <pc:sldMk cId="2742950305" sldId="330"/>
            <ac:cxnSpMk id="3" creationId="{7C79A8D9-69E9-4725-B1ED-F4756391953E}"/>
          </ac:cxnSpMkLst>
        </pc:cxnChg>
        <pc:cxnChg chg="add del">
          <ac:chgData name="Tegischer Lukas" userId="f78daebb-0565-485c-bd0e-1cd035e796ff" providerId="ADAL" clId="{F901632F-A6E5-4A2B-AACE-F0D3FB940757}" dt="2021-03-10T09:58:50.389" v="532" actId="478"/>
          <ac:cxnSpMkLst>
            <pc:docMk/>
            <pc:sldMk cId="2742950305" sldId="330"/>
            <ac:cxnSpMk id="9" creationId="{A6FF85AB-2413-4752-BF03-DEBF2BF0A656}"/>
          </ac:cxnSpMkLst>
        </pc:cxnChg>
        <pc:cxnChg chg="add mod">
          <ac:chgData name="Tegischer Lukas" userId="f78daebb-0565-485c-bd0e-1cd035e796ff" providerId="ADAL" clId="{F901632F-A6E5-4A2B-AACE-F0D3FB940757}" dt="2021-04-01T19:02:39.174" v="592" actId="1582"/>
          <ac:cxnSpMkLst>
            <pc:docMk/>
            <pc:sldMk cId="2742950305" sldId="330"/>
            <ac:cxnSpMk id="9" creationId="{C438574C-6681-4528-B2B6-CFD2814AF271}"/>
          </ac:cxnSpMkLst>
        </pc:cxnChg>
        <pc:cxnChg chg="add mod">
          <ac:chgData name="Tegischer Lukas" userId="f78daebb-0565-485c-bd0e-1cd035e796ff" providerId="ADAL" clId="{F901632F-A6E5-4A2B-AACE-F0D3FB940757}" dt="2021-04-01T19:02:39.174" v="592" actId="1582"/>
          <ac:cxnSpMkLst>
            <pc:docMk/>
            <pc:sldMk cId="2742950305" sldId="330"/>
            <ac:cxnSpMk id="10" creationId="{35263F6D-00AA-44CF-9A77-DE099AE7E077}"/>
          </ac:cxnSpMkLst>
        </pc:cxnChg>
      </pc:sldChg>
      <pc:sldChg chg="addSp modSp add mod modAnim">
        <pc:chgData name="Tegischer Lukas" userId="f78daebb-0565-485c-bd0e-1cd035e796ff" providerId="ADAL" clId="{F901632F-A6E5-4A2B-AACE-F0D3FB940757}" dt="2021-04-01T19:14:45.326" v="613" actId="20577"/>
        <pc:sldMkLst>
          <pc:docMk/>
          <pc:sldMk cId="1606331548" sldId="331"/>
        </pc:sldMkLst>
        <pc:spChg chg="mod">
          <ac:chgData name="Tegischer Lukas" userId="f78daebb-0565-485c-bd0e-1cd035e796ff" providerId="ADAL" clId="{F901632F-A6E5-4A2B-AACE-F0D3FB940757}" dt="2021-04-01T19:14:45.326" v="613" actId="20577"/>
          <ac:spMkLst>
            <pc:docMk/>
            <pc:sldMk cId="1606331548" sldId="331"/>
            <ac:spMk id="4" creationId="{0F25A2F3-03AF-4E92-90DD-A971F3D4D149}"/>
          </ac:spMkLst>
        </pc:spChg>
        <pc:spChg chg="mod">
          <ac:chgData name="Tegischer Lukas" userId="f78daebb-0565-485c-bd0e-1cd035e796ff" providerId="ADAL" clId="{F901632F-A6E5-4A2B-AACE-F0D3FB940757}" dt="2021-03-10T09:59:38.873" v="567" actId="20577"/>
          <ac:spMkLst>
            <pc:docMk/>
            <pc:sldMk cId="1606331548" sldId="331"/>
            <ac:spMk id="5" creationId="{9EFF9A2D-14FF-478B-8A92-E9A2017861BF}"/>
          </ac:spMkLst>
        </pc:spChg>
        <pc:cxnChg chg="add mod">
          <ac:chgData name="Tegischer Lukas" userId="f78daebb-0565-485c-bd0e-1cd035e796ff" providerId="ADAL" clId="{F901632F-A6E5-4A2B-AACE-F0D3FB940757}" dt="2021-04-01T19:03:48.977" v="602" actId="14100"/>
          <ac:cxnSpMkLst>
            <pc:docMk/>
            <pc:sldMk cId="1606331548" sldId="331"/>
            <ac:cxnSpMk id="6" creationId="{64CC261D-C90F-4E0B-AC97-5766CB5D477D}"/>
          </ac:cxnSpMkLst>
        </pc:cxnChg>
        <pc:cxnChg chg="add mod">
          <ac:chgData name="Tegischer Lukas" userId="f78daebb-0565-485c-bd0e-1cd035e796ff" providerId="ADAL" clId="{F901632F-A6E5-4A2B-AACE-F0D3FB940757}" dt="2021-04-01T19:03:54.289" v="604" actId="14100"/>
          <ac:cxnSpMkLst>
            <pc:docMk/>
            <pc:sldMk cId="1606331548" sldId="331"/>
            <ac:cxnSpMk id="8" creationId="{89F60DE0-13C4-48F6-B275-8C4BD2EE2561}"/>
          </ac:cxnSpMkLst>
        </pc:cxnChg>
        <pc:cxnChg chg="add mod">
          <ac:chgData name="Tegischer Lukas" userId="f78daebb-0565-485c-bd0e-1cd035e796ff" providerId="ADAL" clId="{F901632F-A6E5-4A2B-AACE-F0D3FB940757}" dt="2021-04-01T19:04:05.090" v="608" actId="14100"/>
          <ac:cxnSpMkLst>
            <pc:docMk/>
            <pc:sldMk cId="1606331548" sldId="331"/>
            <ac:cxnSpMk id="9" creationId="{94D0E532-CD76-4A24-9262-DC7F1DAC7480}"/>
          </ac:cxnSpMkLst>
        </pc:cxn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1BD77E5D-AD63-42E5-92C4-823CC3F66884}"/>
    <pc:docChg chg="undo custSel addSld delSld modSld sldOrd">
      <pc:chgData name="Tegischer Lukas" userId="f78daebb-0565-485c-bd0e-1cd035e796ff" providerId="ADAL" clId="{1BD77E5D-AD63-42E5-92C4-823CC3F66884}" dt="2021-03-10T08:19:29.956" v="1004" actId="1076"/>
      <pc:docMkLst>
        <pc:docMk/>
      </pc:docMkLst>
      <pc:sldChg chg="modSp mod">
        <pc:chgData name="Tegischer Lukas" userId="f78daebb-0565-485c-bd0e-1cd035e796ff" providerId="ADAL" clId="{1BD77E5D-AD63-42E5-92C4-823CC3F66884}" dt="2021-03-10T08:08:42.555" v="775" actId="207"/>
        <pc:sldMkLst>
          <pc:docMk/>
          <pc:sldMk cId="336392357" sldId="256"/>
        </pc:sldMkLst>
        <pc:spChg chg="mod">
          <ac:chgData name="Tegischer Lukas" userId="f78daebb-0565-485c-bd0e-1cd035e796ff" providerId="ADAL" clId="{1BD77E5D-AD63-42E5-92C4-823CC3F66884}" dt="2021-03-10T08:08:42.555" v="775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">
        <pc:chgData name="Tegischer Lukas" userId="f78daebb-0565-485c-bd0e-1cd035e796ff" providerId="ADAL" clId="{1BD77E5D-AD63-42E5-92C4-823CC3F66884}" dt="2021-03-10T08:19:29.956" v="1004" actId="1076"/>
        <pc:sldMkLst>
          <pc:docMk/>
          <pc:sldMk cId="3932101437" sldId="291"/>
        </pc:sldMkLst>
        <pc:picChg chg="add mod">
          <ac:chgData name="Tegischer Lukas" userId="f78daebb-0565-485c-bd0e-1cd035e796ff" providerId="ADAL" clId="{1BD77E5D-AD63-42E5-92C4-823CC3F66884}" dt="2021-03-10T08:19:29.956" v="1004" actId="1076"/>
          <ac:picMkLst>
            <pc:docMk/>
            <pc:sldMk cId="3932101437" sldId="291"/>
            <ac:picMk id="3" creationId="{6152F17B-146B-4254-A97C-45BD933267C5}"/>
          </ac:picMkLst>
        </pc:picChg>
        <pc:picChg chg="add del mod">
          <ac:chgData name="Tegischer Lukas" userId="f78daebb-0565-485c-bd0e-1cd035e796ff" providerId="ADAL" clId="{1BD77E5D-AD63-42E5-92C4-823CC3F66884}" dt="2021-03-10T08:18:11.970" v="985" actId="478"/>
          <ac:picMkLst>
            <pc:docMk/>
            <pc:sldMk cId="3932101437" sldId="291"/>
            <ac:picMk id="5" creationId="{AC6E5C13-8C05-4175-9470-A6BBDD3E484F}"/>
          </ac:picMkLst>
        </pc:picChg>
        <pc:picChg chg="mod">
          <ac:chgData name="Tegischer Lukas" userId="f78daebb-0565-485c-bd0e-1cd035e796ff" providerId="ADAL" clId="{1BD77E5D-AD63-42E5-92C4-823CC3F66884}" dt="2021-03-10T08:19:13.298" v="1001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delAnim modAnim">
        <pc:chgData name="Tegischer Lukas" userId="f78daebb-0565-485c-bd0e-1cd035e796ff" providerId="ADAL" clId="{1BD77E5D-AD63-42E5-92C4-823CC3F66884}" dt="2021-03-10T08:00:52.940" v="425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BD77E5D-AD63-42E5-92C4-823CC3F66884}" dt="2021-03-10T07:50:38.306" v="36" actId="20577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2:33.052" v="65" actId="20577"/>
          <ac:spMkLst>
            <pc:docMk/>
            <pc:sldMk cId="442268101" sldId="295"/>
            <ac:spMk id="3" creationId="{4A8AA135-F544-4145-B15A-FC69958C00FE}"/>
          </ac:spMkLst>
        </pc:spChg>
        <pc:spChg chg="del">
          <ac:chgData name="Tegischer Lukas" userId="f78daebb-0565-485c-bd0e-1cd035e796ff" providerId="ADAL" clId="{1BD77E5D-AD63-42E5-92C4-823CC3F66884}" dt="2021-03-10T07:49:44.956" v="32" actId="478"/>
          <ac:spMkLst>
            <pc:docMk/>
            <pc:sldMk cId="442268101" sldId="295"/>
            <ac:spMk id="4" creationId="{5BDE7C48-6866-4EEF-B439-BA2A7ADBB325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5" creationId="{F3C0F665-126B-488C-AF01-64B27C88938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6" creationId="{43929B36-5F9E-439E-84E6-99863984857D}"/>
          </ac:spMkLst>
        </pc:spChg>
        <pc:spChg chg="del">
          <ac:chgData name="Tegischer Lukas" userId="f78daebb-0565-485c-bd0e-1cd035e796ff" providerId="ADAL" clId="{1BD77E5D-AD63-42E5-92C4-823CC3F66884}" dt="2021-03-10T07:49:46.077" v="33" actId="478"/>
          <ac:spMkLst>
            <pc:docMk/>
            <pc:sldMk cId="442268101" sldId="295"/>
            <ac:spMk id="7" creationId="{72FDF447-1832-4ABC-81D8-5F455E8BEB47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8" creationId="{594BAA8A-6294-4507-B1DA-09FF8F83BCE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9" creationId="{FD9CDDCF-1DBF-4CC0-A55E-6221DCC9B236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10" creationId="{FE044260-43CC-4B86-9765-247A8ADA01A5}"/>
          </ac:spMkLst>
        </pc:spChg>
        <pc:spChg chg="add mod">
          <ac:chgData name="Tegischer Lukas" userId="f78daebb-0565-485c-bd0e-1cd035e796ff" providerId="ADAL" clId="{1BD77E5D-AD63-42E5-92C4-823CC3F66884}" dt="2021-03-10T07:51:42.236" v="53" actId="403"/>
          <ac:spMkLst>
            <pc:docMk/>
            <pc:sldMk cId="442268101" sldId="295"/>
            <ac:spMk id="11" creationId="{5D0BD138-C865-4A33-967E-CA295ED16D4D}"/>
          </ac:spMkLst>
        </pc:spChg>
        <pc:spChg chg="add mod">
          <ac:chgData name="Tegischer Lukas" userId="f78daebb-0565-485c-bd0e-1cd035e796ff" providerId="ADAL" clId="{1BD77E5D-AD63-42E5-92C4-823CC3F66884}" dt="2021-03-10T07:52:00.299" v="59" actId="1076"/>
          <ac:spMkLst>
            <pc:docMk/>
            <pc:sldMk cId="442268101" sldId="295"/>
            <ac:spMk id="13" creationId="{F1719804-58B0-4014-B127-68A1798B4C63}"/>
          </ac:spMkLst>
        </pc:spChg>
        <pc:picChg chg="mod">
          <ac:chgData name="Tegischer Lukas" userId="f78daebb-0565-485c-bd0e-1cd035e796ff" providerId="ADAL" clId="{1BD77E5D-AD63-42E5-92C4-823CC3F66884}" dt="2021-03-10T08:00:52.940" v="425" actId="1076"/>
          <ac:picMkLst>
            <pc:docMk/>
            <pc:sldMk cId="442268101" sldId="295"/>
            <ac:picMk id="14" creationId="{053D7308-DE5D-4085-8981-CCF5F27D1668}"/>
          </ac:picMkLst>
        </pc:picChg>
        <pc:picChg chg="add mod">
          <ac:chgData name="Tegischer Lukas" userId="f78daebb-0565-485c-bd0e-1cd035e796ff" providerId="ADAL" clId="{1BD77E5D-AD63-42E5-92C4-823CC3F66884}" dt="2021-03-10T07:52:17.460" v="64" actId="1076"/>
          <ac:picMkLst>
            <pc:docMk/>
            <pc:sldMk cId="442268101" sldId="295"/>
            <ac:picMk id="20" creationId="{9EA8F967-8C63-469B-B5E1-9873FC0B91C4}"/>
          </ac:picMkLst>
        </pc:picChg>
        <pc:picChg chg="add del">
          <ac:chgData name="Tegischer Lukas" userId="f78daebb-0565-485c-bd0e-1cd035e796ff" providerId="ADAL" clId="{1BD77E5D-AD63-42E5-92C4-823CC3F66884}" dt="2021-03-10T07:51:22.354" v="46"/>
          <ac:picMkLst>
            <pc:docMk/>
            <pc:sldMk cId="442268101" sldId="295"/>
            <ac:picMk id="2049" creationId="{628E5378-EB5E-461F-9C87-8E1DB7DA6972}"/>
          </ac:picMkLst>
        </pc:pic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2" creationId="{8D947FC4-B834-4C44-BBF2-3662B668EBAA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6" creationId="{6D83FF67-961E-420B-B02E-1BA2A30A31CE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8" creationId="{9CB1B6DD-B955-40BB-91DF-C649CC1A0ABD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9" creationId="{AA34A296-865F-40E1-BF49-357827852026}"/>
          </ac:cxnSpMkLst>
        </pc:cxnChg>
      </pc:sldChg>
      <pc:sldChg chg="del">
        <pc:chgData name="Tegischer Lukas" userId="f78daebb-0565-485c-bd0e-1cd035e796ff" providerId="ADAL" clId="{1BD77E5D-AD63-42E5-92C4-823CC3F66884}" dt="2021-03-10T08:08:55.234" v="777" actId="47"/>
        <pc:sldMkLst>
          <pc:docMk/>
          <pc:sldMk cId="1937520943" sldId="310"/>
        </pc:sldMkLst>
      </pc:sldChg>
      <pc:sldChg chg="del">
        <pc:chgData name="Tegischer Lukas" userId="f78daebb-0565-485c-bd0e-1cd035e796ff" providerId="ADAL" clId="{1BD77E5D-AD63-42E5-92C4-823CC3F66884}" dt="2021-03-10T08:08:54.631" v="776" actId="47"/>
        <pc:sldMkLst>
          <pc:docMk/>
          <pc:sldMk cId="3599793398" sldId="313"/>
        </pc:sldMkLst>
      </pc:sldChg>
      <pc:sldChg chg="del">
        <pc:chgData name="Tegischer Lukas" userId="f78daebb-0565-485c-bd0e-1cd035e796ff" providerId="ADAL" clId="{1BD77E5D-AD63-42E5-92C4-823CC3F66884}" dt="2021-03-10T08:08:56.105" v="778" actId="47"/>
        <pc:sldMkLst>
          <pc:docMk/>
          <pc:sldMk cId="1006095775" sldId="314"/>
        </pc:sldMkLst>
      </pc:sldChg>
      <pc:sldChg chg="addSp delSp modSp add mod delAnim modAnim">
        <pc:chgData name="Tegischer Lukas" userId="f78daebb-0565-485c-bd0e-1cd035e796ff" providerId="ADAL" clId="{1BD77E5D-AD63-42E5-92C4-823CC3F66884}" dt="2021-03-10T08:00:50.174" v="424" actId="1076"/>
        <pc:sldMkLst>
          <pc:docMk/>
          <pc:sldMk cId="954121800" sldId="315"/>
        </pc:sldMkLst>
        <pc:spChg chg="mod">
          <ac:chgData name="Tegischer Lukas" userId="f78daebb-0565-485c-bd0e-1cd035e796ff" providerId="ADAL" clId="{1BD77E5D-AD63-42E5-92C4-823CC3F66884}" dt="2021-03-10T07:53:37.318" v="105" actId="20577"/>
          <ac:spMkLst>
            <pc:docMk/>
            <pc:sldMk cId="954121800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3:44.417" v="106" actId="478"/>
          <ac:spMkLst>
            <pc:docMk/>
            <pc:sldMk cId="954121800" sldId="31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BD77E5D-AD63-42E5-92C4-823CC3F66884}" dt="2021-03-10T07:54:40.421" v="129" actId="21"/>
          <ac:spMkLst>
            <pc:docMk/>
            <pc:sldMk cId="954121800" sldId="315"/>
            <ac:spMk id="4" creationId="{56F32EE9-6549-4985-AE91-229E7449DDE2}"/>
          </ac:spMkLst>
        </pc:spChg>
        <pc:spChg chg="add mod">
          <ac:chgData name="Tegischer Lukas" userId="f78daebb-0565-485c-bd0e-1cd035e796ff" providerId="ADAL" clId="{1BD77E5D-AD63-42E5-92C4-823CC3F66884}" dt="2021-03-10T07:55:07.906" v="138" actId="1076"/>
          <ac:spMkLst>
            <pc:docMk/>
            <pc:sldMk cId="954121800" sldId="315"/>
            <ac:spMk id="5" creationId="{9EF9E421-DD9B-42BE-AED5-0D1453D2B86D}"/>
          </ac:spMkLst>
        </pc:spChg>
        <pc:spChg chg="del">
          <ac:chgData name="Tegischer Lukas" userId="f78daebb-0565-485c-bd0e-1cd035e796ff" providerId="ADAL" clId="{1BD77E5D-AD63-42E5-92C4-823CC3F66884}" dt="2021-03-10T07:53:45.498" v="107" actId="478"/>
          <ac:spMkLst>
            <pc:docMk/>
            <pc:sldMk cId="954121800" sldId="315"/>
            <ac:spMk id="11" creationId="{5D0BD138-C865-4A33-967E-CA295ED16D4D}"/>
          </ac:spMkLst>
        </pc:spChg>
        <pc:spChg chg="del">
          <ac:chgData name="Tegischer Lukas" userId="f78daebb-0565-485c-bd0e-1cd035e796ff" providerId="ADAL" clId="{1BD77E5D-AD63-42E5-92C4-823CC3F66884}" dt="2021-03-10T07:53:46.474" v="108" actId="478"/>
          <ac:spMkLst>
            <pc:docMk/>
            <pc:sldMk cId="954121800" sldId="315"/>
            <ac:spMk id="13" creationId="{F1719804-58B0-4014-B127-68A1798B4C63}"/>
          </ac:spMkLst>
        </pc:spChg>
        <pc:picChg chg="add mod">
          <ac:chgData name="Tegischer Lukas" userId="f78daebb-0565-485c-bd0e-1cd035e796ff" providerId="ADAL" clId="{1BD77E5D-AD63-42E5-92C4-823CC3F66884}" dt="2021-03-10T07:54:57.354" v="136" actId="1076"/>
          <ac:picMkLst>
            <pc:docMk/>
            <pc:sldMk cId="954121800" sldId="315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50.174" v="424" actId="1076"/>
          <ac:picMkLst>
            <pc:docMk/>
            <pc:sldMk cId="954121800" sldId="315"/>
            <ac:picMk id="14" creationId="{053D7308-DE5D-4085-8981-CCF5F27D1668}"/>
          </ac:picMkLst>
        </pc:picChg>
        <pc:picChg chg="del">
          <ac:chgData name="Tegischer Lukas" userId="f78daebb-0565-485c-bd0e-1cd035e796ff" providerId="ADAL" clId="{1BD77E5D-AD63-42E5-92C4-823CC3F66884}" dt="2021-03-10T07:53:46.967" v="109" actId="478"/>
          <ac:picMkLst>
            <pc:docMk/>
            <pc:sldMk cId="954121800" sldId="315"/>
            <ac:picMk id="20" creationId="{9EA8F967-8C63-469B-B5E1-9873FC0B91C4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07:56.248" v="660"/>
        <pc:sldMkLst>
          <pc:docMk/>
          <pc:sldMk cId="1152790701" sldId="316"/>
        </pc:sldMkLst>
        <pc:spChg chg="mod">
          <ac:chgData name="Tegischer Lukas" userId="f78daebb-0565-485c-bd0e-1cd035e796ff" providerId="ADAL" clId="{1BD77E5D-AD63-42E5-92C4-823CC3F66884}" dt="2021-03-10T07:57:23.161" v="285" actId="1076"/>
          <ac:spMkLst>
            <pc:docMk/>
            <pc:sldMk cId="1152790701" sldId="31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7:25.186" v="286" actId="1076"/>
          <ac:spMkLst>
            <pc:docMk/>
            <pc:sldMk cId="1152790701" sldId="316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5:38.563" v="141" actId="478"/>
          <ac:spMkLst>
            <pc:docMk/>
            <pc:sldMk cId="1152790701" sldId="316"/>
            <ac:spMk id="4" creationId="{56F32EE9-6549-4985-AE91-229E7449DDE2}"/>
          </ac:spMkLst>
        </pc:spChg>
        <pc:spChg chg="del">
          <ac:chgData name="Tegischer Lukas" userId="f78daebb-0565-485c-bd0e-1cd035e796ff" providerId="ADAL" clId="{1BD77E5D-AD63-42E5-92C4-823CC3F66884}" dt="2021-03-10T07:55:43.014" v="143" actId="478"/>
          <ac:spMkLst>
            <pc:docMk/>
            <pc:sldMk cId="1152790701" sldId="316"/>
            <ac:spMk id="5" creationId="{9EF9E421-DD9B-42BE-AED5-0D1453D2B86D}"/>
          </ac:spMkLst>
        </pc:spChg>
        <pc:spChg chg="add mod">
          <ac:chgData name="Tegischer Lukas" userId="f78daebb-0565-485c-bd0e-1cd035e796ff" providerId="ADAL" clId="{1BD77E5D-AD63-42E5-92C4-823CC3F66884}" dt="2021-03-10T07:57:26.954" v="287" actId="1076"/>
          <ac:spMkLst>
            <pc:docMk/>
            <pc:sldMk cId="1152790701" sldId="316"/>
            <ac:spMk id="6" creationId="{9FA6630F-E5C4-4F50-ABBF-CC11493292CA}"/>
          </ac:spMkLst>
        </pc:spChg>
        <pc:spChg chg="add mod">
          <ac:chgData name="Tegischer Lukas" userId="f78daebb-0565-485c-bd0e-1cd035e796ff" providerId="ADAL" clId="{1BD77E5D-AD63-42E5-92C4-823CC3F66884}" dt="2021-03-10T07:58:17.572" v="386" actId="403"/>
          <ac:spMkLst>
            <pc:docMk/>
            <pc:sldMk cId="1152790701" sldId="316"/>
            <ac:spMk id="7" creationId="{019B2011-D3CF-4D52-B68F-11BD7C366864}"/>
          </ac:spMkLst>
        </pc:spChg>
        <pc:spChg chg="add mod">
          <ac:chgData name="Tegischer Lukas" userId="f78daebb-0565-485c-bd0e-1cd035e796ff" providerId="ADAL" clId="{1BD77E5D-AD63-42E5-92C4-823CC3F66884}" dt="2021-03-10T07:58:26.486" v="391" actId="20577"/>
          <ac:spMkLst>
            <pc:docMk/>
            <pc:sldMk cId="1152790701" sldId="316"/>
            <ac:spMk id="10" creationId="{3474B6AA-C743-4F89-9766-4EF2154644EE}"/>
          </ac:spMkLst>
        </pc:spChg>
        <pc:spChg chg="add mod">
          <ac:chgData name="Tegischer Lukas" userId="f78daebb-0565-485c-bd0e-1cd035e796ff" providerId="ADAL" clId="{1BD77E5D-AD63-42E5-92C4-823CC3F66884}" dt="2021-03-10T07:58:33.754" v="395" actId="20577"/>
          <ac:spMkLst>
            <pc:docMk/>
            <pc:sldMk cId="1152790701" sldId="316"/>
            <ac:spMk id="11" creationId="{CB1FD612-B19B-418C-BCD2-E8AC237F15D7}"/>
          </ac:spMkLst>
        </pc:spChg>
        <pc:spChg chg="add mod">
          <ac:chgData name="Tegischer Lukas" userId="f78daebb-0565-485c-bd0e-1cd035e796ff" providerId="ADAL" clId="{1BD77E5D-AD63-42E5-92C4-823CC3F66884}" dt="2021-03-10T07:58:39.613" v="400" actId="20577"/>
          <ac:spMkLst>
            <pc:docMk/>
            <pc:sldMk cId="1152790701" sldId="316"/>
            <ac:spMk id="12" creationId="{4900CBB0-0111-4369-8E65-C62AC6128D87}"/>
          </ac:spMkLst>
        </pc:spChg>
        <pc:picChg chg="del">
          <ac:chgData name="Tegischer Lukas" userId="f78daebb-0565-485c-bd0e-1cd035e796ff" providerId="ADAL" clId="{1BD77E5D-AD63-42E5-92C4-823CC3F66884}" dt="2021-03-10T07:55:40.350" v="142" actId="478"/>
          <ac:picMkLst>
            <pc:docMk/>
            <pc:sldMk cId="1152790701" sldId="316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46.890" v="423" actId="1076"/>
          <ac:picMkLst>
            <pc:docMk/>
            <pc:sldMk cId="1152790701" sldId="316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10.410" v="430" actId="1076"/>
        <pc:sldMkLst>
          <pc:docMk/>
          <pc:sldMk cId="1047625321" sldId="317"/>
        </pc:sldMkLst>
        <pc:spChg chg="mod">
          <ac:chgData name="Tegischer Lukas" userId="f78daebb-0565-485c-bd0e-1cd035e796ff" providerId="ADAL" clId="{1BD77E5D-AD63-42E5-92C4-823CC3F66884}" dt="2021-03-10T08:01:10.410" v="430" actId="1076"/>
          <ac:spMkLst>
            <pc:docMk/>
            <pc:sldMk cId="1047625321" sldId="317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9:03.459" v="402" actId="478"/>
          <ac:spMkLst>
            <pc:docMk/>
            <pc:sldMk cId="1047625321" sldId="317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6" creationId="{9FA6630F-E5C4-4F50-ABBF-CC11493292CA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7" creationId="{019B2011-D3CF-4D52-B68F-11BD7C366864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0" creationId="{3474B6AA-C743-4F89-9766-4EF2154644EE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1" creationId="{CB1FD612-B19B-418C-BCD2-E8AC237F15D7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2" creationId="{4900CBB0-0111-4369-8E65-C62AC6128D87}"/>
          </ac:spMkLst>
        </pc:spChg>
        <pc:graphicFrameChg chg="add mod modGraphic">
          <ac:chgData name="Tegischer Lukas" userId="f78daebb-0565-485c-bd0e-1cd035e796ff" providerId="ADAL" clId="{1BD77E5D-AD63-42E5-92C4-823CC3F66884}" dt="2021-03-10T08:01:08.210" v="429" actId="1076"/>
          <ac:graphicFrameMkLst>
            <pc:docMk/>
            <pc:sldMk cId="1047625321" sldId="317"/>
            <ac:graphicFrameMk id="4" creationId="{492E4C6A-342E-4407-8A0E-C6A5204C9FF9}"/>
          </ac:graphicFrameMkLst>
        </pc:graphicFrameChg>
        <pc:picChg chg="add del mod">
          <ac:chgData name="Tegischer Lukas" userId="f78daebb-0565-485c-bd0e-1cd035e796ff" providerId="ADAL" clId="{1BD77E5D-AD63-42E5-92C4-823CC3F66884}" dt="2021-03-10T08:01:04.058" v="428" actId="478"/>
          <ac:picMkLst>
            <pc:docMk/>
            <pc:sldMk cId="1047625321" sldId="317"/>
            <ac:picMk id="13" creationId="{0AFDCA3B-DE0A-49AA-AC10-9970A5D296E7}"/>
          </ac:picMkLst>
        </pc:picChg>
        <pc:picChg chg="mod">
          <ac:chgData name="Tegischer Lukas" userId="f78daebb-0565-485c-bd0e-1cd035e796ff" providerId="ADAL" clId="{1BD77E5D-AD63-42E5-92C4-823CC3F66884}" dt="2021-03-10T08:00:44.178" v="422" actId="1076"/>
          <ac:picMkLst>
            <pc:docMk/>
            <pc:sldMk cId="1047625321" sldId="317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30.810" v="438" actId="1076"/>
        <pc:sldMkLst>
          <pc:docMk/>
          <pc:sldMk cId="1223748339" sldId="318"/>
        </pc:sldMkLst>
        <pc:spChg chg="mod">
          <ac:chgData name="Tegischer Lukas" userId="f78daebb-0565-485c-bd0e-1cd035e796ff" providerId="ADAL" clId="{1BD77E5D-AD63-42E5-92C4-823CC3F66884}" dt="2021-03-10T08:01:15.729" v="433" actId="1076"/>
          <ac:spMkLst>
            <pc:docMk/>
            <pc:sldMk cId="1223748339" sldId="318"/>
            <ac:spMk id="2" creationId="{00000000-0000-0000-0000-000000000000}"/>
          </ac:spMkLst>
        </pc:spChg>
        <pc:graphicFrameChg chg="del">
          <ac:chgData name="Tegischer Lukas" userId="f78daebb-0565-485c-bd0e-1cd035e796ff" providerId="ADAL" clId="{1BD77E5D-AD63-42E5-92C4-823CC3F66884}" dt="2021-03-10T08:01:14.165" v="432" actId="478"/>
          <ac:graphicFrameMkLst>
            <pc:docMk/>
            <pc:sldMk cId="1223748339" sldId="318"/>
            <ac:graphicFrameMk id="4" creationId="{492E4C6A-342E-4407-8A0E-C6A5204C9FF9}"/>
          </ac:graphicFrameMkLst>
        </pc:graphicFrameChg>
        <pc:picChg chg="add mod">
          <ac:chgData name="Tegischer Lukas" userId="f78daebb-0565-485c-bd0e-1cd035e796ff" providerId="ADAL" clId="{1BD77E5D-AD63-42E5-92C4-823CC3F66884}" dt="2021-03-10T08:01:30.810" v="438" actId="1076"/>
          <ac:picMkLst>
            <pc:docMk/>
            <pc:sldMk cId="1223748339" sldId="318"/>
            <ac:picMk id="5" creationId="{12442393-5F30-4D19-A956-C64DA3486E6B}"/>
          </ac:picMkLst>
        </pc:picChg>
      </pc:sldChg>
      <pc:sldChg chg="addSp delSp modSp add mod modAnim">
        <pc:chgData name="Tegischer Lukas" userId="f78daebb-0565-485c-bd0e-1cd035e796ff" providerId="ADAL" clId="{1BD77E5D-AD63-42E5-92C4-823CC3F66884}" dt="2021-03-10T08:07:42.510" v="657"/>
        <pc:sldMkLst>
          <pc:docMk/>
          <pc:sldMk cId="1457261886" sldId="319"/>
        </pc:sldMkLst>
        <pc:spChg chg="mod">
          <ac:chgData name="Tegischer Lukas" userId="f78daebb-0565-485c-bd0e-1cd035e796ff" providerId="ADAL" clId="{1BD77E5D-AD63-42E5-92C4-823CC3F66884}" dt="2021-03-10T08:07:01.570" v="642" actId="1076"/>
          <ac:spMkLst>
            <pc:docMk/>
            <pc:sldMk cId="1457261886" sldId="319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06:59.193" v="641" actId="1076"/>
          <ac:spMkLst>
            <pc:docMk/>
            <pc:sldMk cId="1457261886" sldId="319"/>
            <ac:spMk id="3" creationId="{E65B697F-13D8-4E51-A068-4A6A780894E5}"/>
          </ac:spMkLst>
        </pc:spChg>
        <pc:spChg chg="add del mod">
          <ac:chgData name="Tegischer Lukas" userId="f78daebb-0565-485c-bd0e-1cd035e796ff" providerId="ADAL" clId="{1BD77E5D-AD63-42E5-92C4-823CC3F66884}" dt="2021-03-10T08:05:03.762" v="577" actId="478"/>
          <ac:spMkLst>
            <pc:docMk/>
            <pc:sldMk cId="1457261886" sldId="319"/>
            <ac:spMk id="4" creationId="{6FDF6C33-8A45-4B53-9B68-26BCCBF2AF15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6" creationId="{DF56D283-81F8-4778-9302-E8134935DA46}"/>
          </ac:spMkLst>
        </pc:spChg>
        <pc:spChg chg="add mod">
          <ac:chgData name="Tegischer Lukas" userId="f78daebb-0565-485c-bd0e-1cd035e796ff" providerId="ADAL" clId="{1BD77E5D-AD63-42E5-92C4-823CC3F66884}" dt="2021-03-10T08:07:32.937" v="653" actId="1076"/>
          <ac:spMkLst>
            <pc:docMk/>
            <pc:sldMk cId="1457261886" sldId="319"/>
            <ac:spMk id="7" creationId="{056FEA2B-90C6-4463-890C-28FABCF2D782}"/>
          </ac:spMkLst>
        </pc:spChg>
        <pc:spChg chg="add del mod">
          <ac:chgData name="Tegischer Lukas" userId="f78daebb-0565-485c-bd0e-1cd035e796ff" providerId="ADAL" clId="{1BD77E5D-AD63-42E5-92C4-823CC3F66884}" dt="2021-03-10T08:05:36.458" v="609" actId="478"/>
          <ac:spMkLst>
            <pc:docMk/>
            <pc:sldMk cId="1457261886" sldId="319"/>
            <ac:spMk id="8" creationId="{34E0F1F0-5971-4219-931B-2EE30BA8E4CA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9" creationId="{415B4EBE-5091-4BB4-810D-90331D00CBF8}"/>
          </ac:spMkLst>
        </pc:spChg>
        <pc:spChg chg="add mod">
          <ac:chgData name="Tegischer Lukas" userId="f78daebb-0565-485c-bd0e-1cd035e796ff" providerId="ADAL" clId="{1BD77E5D-AD63-42E5-92C4-823CC3F66884}" dt="2021-03-10T08:07:28.434" v="651" actId="207"/>
          <ac:spMkLst>
            <pc:docMk/>
            <pc:sldMk cId="1457261886" sldId="319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1" creationId="{4F677EE4-7AE5-4116-92BC-944C9E5AF408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2" creationId="{DBEEA67A-C70A-4915-A305-240FDDD8728D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3" creationId="{5F2F213D-7232-41A1-BE65-766922B49484}"/>
          </ac:spMkLst>
        </pc:spChg>
        <pc:picChg chg="del">
          <ac:chgData name="Tegischer Lukas" userId="f78daebb-0565-485c-bd0e-1cd035e796ff" providerId="ADAL" clId="{1BD77E5D-AD63-42E5-92C4-823CC3F66884}" dt="2021-03-10T08:02:03.889" v="455" actId="478"/>
          <ac:picMkLst>
            <pc:docMk/>
            <pc:sldMk cId="1457261886" sldId="319"/>
            <ac:picMk id="5" creationId="{12442393-5F30-4D19-A956-C64DA3486E6B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12:11.546" v="835" actId="1076"/>
        <pc:sldMkLst>
          <pc:docMk/>
          <pc:sldMk cId="407051604" sldId="320"/>
        </pc:sldMkLst>
        <pc:spChg chg="mod">
          <ac:chgData name="Tegischer Lukas" userId="f78daebb-0565-485c-bd0e-1cd035e796ff" providerId="ADAL" clId="{1BD77E5D-AD63-42E5-92C4-823CC3F66884}" dt="2021-03-10T08:12:11.546" v="835" actId="1076"/>
          <ac:spMkLst>
            <pc:docMk/>
            <pc:sldMk cId="407051604" sldId="320"/>
            <ac:spMk id="2" creationId="{00000000-0000-0000-0000-000000000000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3" creationId="{E65B697F-13D8-4E51-A068-4A6A780894E5}"/>
          </ac:spMkLst>
        </pc:spChg>
        <pc:spChg chg="add mod">
          <ac:chgData name="Tegischer Lukas" userId="f78daebb-0565-485c-bd0e-1cd035e796ff" providerId="ADAL" clId="{1BD77E5D-AD63-42E5-92C4-823CC3F66884}" dt="2021-03-10T08:12:09.041" v="834" actId="1076"/>
          <ac:spMkLst>
            <pc:docMk/>
            <pc:sldMk cId="407051604" sldId="320"/>
            <ac:spMk id="4" creationId="{C02EFF20-6065-435C-A023-F9F5946229CF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5" creationId="{2168B74E-0135-4894-833F-CCEBC048A467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6" creationId="{DF56D283-81F8-4778-9302-E8134935DA46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7" creationId="{056FEA2B-90C6-4463-890C-28FABCF2D782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9" creationId="{415B4EBE-5091-4BB4-810D-90331D00CBF8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10" creationId="{063C8AA7-BF29-46B2-9AF4-6D7AAA63762F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1" creationId="{4F677EE4-7AE5-4116-92BC-944C9E5AF408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2" creationId="{DBEEA67A-C70A-4915-A305-240FDDD8728D}"/>
          </ac:spMkLst>
        </pc:spChg>
        <pc:spChg chg="del">
          <ac:chgData name="Tegischer Lukas" userId="f78daebb-0565-485c-bd0e-1cd035e796ff" providerId="ADAL" clId="{1BD77E5D-AD63-42E5-92C4-823CC3F66884}" dt="2021-03-10T08:09:27.953" v="780" actId="478"/>
          <ac:spMkLst>
            <pc:docMk/>
            <pc:sldMk cId="407051604" sldId="320"/>
            <ac:spMk id="13" creationId="{5F2F213D-7232-41A1-BE65-766922B49484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4:18.236" v="922"/>
        <pc:sldMkLst>
          <pc:docMk/>
          <pc:sldMk cId="373495819" sldId="321"/>
        </pc:sldMkLst>
        <pc:spChg chg="mod">
          <ac:chgData name="Tegischer Lukas" userId="f78daebb-0565-485c-bd0e-1cd035e796ff" providerId="ADAL" clId="{1BD77E5D-AD63-42E5-92C4-823CC3F66884}" dt="2021-03-10T08:12:55.897" v="868" actId="1076"/>
          <ac:spMkLst>
            <pc:docMk/>
            <pc:sldMk cId="373495819" sldId="321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8:12:40.823" v="856" actId="478"/>
          <ac:spMkLst>
            <pc:docMk/>
            <pc:sldMk cId="373495819" sldId="321"/>
            <ac:spMk id="3" creationId="{E65B697F-13D8-4E51-A068-4A6A780894E5}"/>
          </ac:spMkLst>
        </pc:spChg>
        <pc:spChg chg="del">
          <ac:chgData name="Tegischer Lukas" userId="f78daebb-0565-485c-bd0e-1cd035e796ff" providerId="ADAL" clId="{1BD77E5D-AD63-42E5-92C4-823CC3F66884}" dt="2021-03-10T08:12:42.950" v="858" actId="478"/>
          <ac:spMkLst>
            <pc:docMk/>
            <pc:sldMk cId="373495819" sldId="321"/>
            <ac:spMk id="4" creationId="{C02EFF20-6065-435C-A023-F9F5946229CF}"/>
          </ac:spMkLst>
        </pc:spChg>
        <pc:spChg chg="del">
          <ac:chgData name="Tegischer Lukas" userId="f78daebb-0565-485c-bd0e-1cd035e796ff" providerId="ADAL" clId="{1BD77E5D-AD63-42E5-92C4-823CC3F66884}" dt="2021-03-10T08:12:41.937" v="857" actId="478"/>
          <ac:spMkLst>
            <pc:docMk/>
            <pc:sldMk cId="373495819" sldId="321"/>
            <ac:spMk id="5" creationId="{2168B74E-0135-4894-833F-CCEBC048A467}"/>
          </ac:spMkLst>
        </pc:spChg>
        <pc:spChg chg="add mod">
          <ac:chgData name="Tegischer Lukas" userId="f78daebb-0565-485c-bd0e-1cd035e796ff" providerId="ADAL" clId="{1BD77E5D-AD63-42E5-92C4-823CC3F66884}" dt="2021-03-10T08:12:58.009" v="869" actId="1076"/>
          <ac:spMkLst>
            <pc:docMk/>
            <pc:sldMk cId="373495819" sldId="321"/>
            <ac:spMk id="6" creationId="{FB99D101-8CD5-4AAD-9D41-69F84DA27C43}"/>
          </ac:spMkLst>
        </pc:spChg>
        <pc:spChg chg="mod">
          <ac:chgData name="Tegischer Lukas" userId="f78daebb-0565-485c-bd0e-1cd035e796ff" providerId="ADAL" clId="{1BD77E5D-AD63-42E5-92C4-823CC3F66884}" dt="2021-03-10T08:13:17.917" v="892" actId="1076"/>
          <ac:spMkLst>
            <pc:docMk/>
            <pc:sldMk cId="373495819" sldId="321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2:27.344" v="839" actId="478"/>
          <ac:spMkLst>
            <pc:docMk/>
            <pc:sldMk cId="373495819" sldId="321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13:13.678" v="891" actId="20577"/>
          <ac:spMkLst>
            <pc:docMk/>
            <pc:sldMk cId="373495819" sldId="321"/>
            <ac:spMk id="11" creationId="{D2025DE3-6304-42AD-BF2E-57C5D64BA08F}"/>
          </ac:spMkLst>
        </pc:spChg>
        <pc:spChg chg="add mod">
          <ac:chgData name="Tegischer Lukas" userId="f78daebb-0565-485c-bd0e-1cd035e796ff" providerId="ADAL" clId="{1BD77E5D-AD63-42E5-92C4-823CC3F66884}" dt="2021-03-10T08:13:51.482" v="920" actId="1076"/>
          <ac:spMkLst>
            <pc:docMk/>
            <pc:sldMk cId="373495819" sldId="321"/>
            <ac:spMk id="12" creationId="{F016E392-78FA-410F-8032-18900D3A0FD2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6:29.045" v="976"/>
        <pc:sldMkLst>
          <pc:docMk/>
          <pc:sldMk cId="1600575517" sldId="322"/>
        </pc:sldMkLst>
        <pc:spChg chg="del">
          <ac:chgData name="Tegischer Lukas" userId="f78daebb-0565-485c-bd0e-1cd035e796ff" providerId="ADAL" clId="{1BD77E5D-AD63-42E5-92C4-823CC3F66884}" dt="2021-03-10T08:14:41.769" v="927" actId="478"/>
          <ac:spMkLst>
            <pc:docMk/>
            <pc:sldMk cId="1600575517" sldId="32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4:53.969" v="934" actId="1076"/>
          <ac:spMkLst>
            <pc:docMk/>
            <pc:sldMk cId="1600575517" sldId="322"/>
            <ac:spMk id="3" creationId="{7889C1D2-43F4-4C0C-B62A-5F9BBF6A4AB6}"/>
          </ac:spMkLst>
        </pc:spChg>
        <pc:spChg chg="add mod">
          <ac:chgData name="Tegischer Lukas" userId="f78daebb-0565-485c-bd0e-1cd035e796ff" providerId="ADAL" clId="{1BD77E5D-AD63-42E5-92C4-823CC3F66884}" dt="2021-03-10T08:15:10.266" v="941" actId="1076"/>
          <ac:spMkLst>
            <pc:docMk/>
            <pc:sldMk cId="1600575517" sldId="322"/>
            <ac:spMk id="4" creationId="{51F6B8C6-52D8-460D-82AE-65530507DAF2}"/>
          </ac:spMkLst>
        </pc:spChg>
        <pc:spChg chg="mod">
          <ac:chgData name="Tegischer Lukas" userId="f78daebb-0565-485c-bd0e-1cd035e796ff" providerId="ADAL" clId="{1BD77E5D-AD63-42E5-92C4-823CC3F66884}" dt="2021-03-10T08:14:50.685" v="933" actId="207"/>
          <ac:spMkLst>
            <pc:docMk/>
            <pc:sldMk cId="1600575517" sldId="322"/>
            <ac:spMk id="6" creationId="{FB99D101-8CD5-4AAD-9D41-69F84DA27C43}"/>
          </ac:spMkLst>
        </pc:spChg>
        <pc:spChg chg="del">
          <ac:chgData name="Tegischer Lukas" userId="f78daebb-0565-485c-bd0e-1cd035e796ff" providerId="ADAL" clId="{1BD77E5D-AD63-42E5-92C4-823CC3F66884}" dt="2021-03-10T08:14:40.423" v="926" actId="478"/>
          <ac:spMkLst>
            <pc:docMk/>
            <pc:sldMk cId="1600575517" sldId="322"/>
            <ac:spMk id="8" creationId="{75535B68-3BA4-4291-9370-A59F7A6E749C}"/>
          </ac:spMkLst>
        </pc:spChg>
        <pc:spChg chg="add mod">
          <ac:chgData name="Tegischer Lukas" userId="f78daebb-0565-485c-bd0e-1cd035e796ff" providerId="ADAL" clId="{1BD77E5D-AD63-42E5-92C4-823CC3F66884}" dt="2021-03-10T08:15:16.442" v="946" actId="20577"/>
          <ac:spMkLst>
            <pc:docMk/>
            <pc:sldMk cId="1600575517" sldId="322"/>
            <ac:spMk id="10" creationId="{382C1CBE-7DDD-4EE3-89F6-3BC18BF16079}"/>
          </ac:spMkLst>
        </pc:spChg>
        <pc:spChg chg="del">
          <ac:chgData name="Tegischer Lukas" userId="f78daebb-0565-485c-bd0e-1cd035e796ff" providerId="ADAL" clId="{1BD77E5D-AD63-42E5-92C4-823CC3F66884}" dt="2021-03-10T08:14:38.452" v="924" actId="478"/>
          <ac:spMkLst>
            <pc:docMk/>
            <pc:sldMk cId="1600575517" sldId="322"/>
            <ac:spMk id="11" creationId="{D2025DE3-6304-42AD-BF2E-57C5D64BA08F}"/>
          </ac:spMkLst>
        </pc:spChg>
        <pc:spChg chg="del">
          <ac:chgData name="Tegischer Lukas" userId="f78daebb-0565-485c-bd0e-1cd035e796ff" providerId="ADAL" clId="{1BD77E5D-AD63-42E5-92C4-823CC3F66884}" dt="2021-03-10T08:14:39.625" v="925" actId="478"/>
          <ac:spMkLst>
            <pc:docMk/>
            <pc:sldMk cId="1600575517" sldId="322"/>
            <ac:spMk id="12" creationId="{F016E392-78FA-410F-8032-18900D3A0FD2}"/>
          </ac:spMkLst>
        </pc:spChg>
      </pc:sldChg>
      <pc:sldChg chg="addSp delSp modSp add mod ord addAnim delAnim modAnim">
        <pc:chgData name="Tegischer Lukas" userId="f78daebb-0565-485c-bd0e-1cd035e796ff" providerId="ADAL" clId="{1BD77E5D-AD63-42E5-92C4-823CC3F66884}" dt="2021-03-10T08:16:31.387" v="977"/>
        <pc:sldMkLst>
          <pc:docMk/>
          <pc:sldMk cId="3358788559" sldId="323"/>
        </pc:sldMkLst>
        <pc:spChg chg="del">
          <ac:chgData name="Tegischer Lukas" userId="f78daebb-0565-485c-bd0e-1cd035e796ff" providerId="ADAL" clId="{1BD77E5D-AD63-42E5-92C4-823CC3F66884}" dt="2021-03-10T08:15:40.258" v="955" actId="478"/>
          <ac:spMkLst>
            <pc:docMk/>
            <pc:sldMk cId="3358788559" sldId="32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5:56.249" v="961" actId="1076"/>
          <ac:spMkLst>
            <pc:docMk/>
            <pc:sldMk cId="3358788559" sldId="323"/>
            <ac:spMk id="3" creationId="{A570FB4D-55F1-464D-9A81-80EDD979BD0A}"/>
          </ac:spMkLst>
        </pc:spChg>
        <pc:spChg chg="add mod">
          <ac:chgData name="Tegischer Lukas" userId="f78daebb-0565-485c-bd0e-1cd035e796ff" providerId="ADAL" clId="{1BD77E5D-AD63-42E5-92C4-823CC3F66884}" dt="2021-03-10T08:16:11.258" v="968" actId="403"/>
          <ac:spMkLst>
            <pc:docMk/>
            <pc:sldMk cId="3358788559" sldId="323"/>
            <ac:spMk id="4" creationId="{1AF3865D-50E9-47D6-A98E-F0CCE747C495}"/>
          </ac:spMkLst>
        </pc:spChg>
        <pc:spChg chg="add del mod">
          <ac:chgData name="Tegischer Lukas" userId="f78daebb-0565-485c-bd0e-1cd035e796ff" providerId="ADAL" clId="{1BD77E5D-AD63-42E5-92C4-823CC3F66884}" dt="2021-03-10T08:16:09.600" v="966"/>
          <ac:spMkLst>
            <pc:docMk/>
            <pc:sldMk cId="3358788559" sldId="323"/>
            <ac:spMk id="5" creationId="{C1BE36FC-5552-43C4-8D3A-9B75F27F51E5}"/>
          </ac:spMkLst>
        </pc:spChg>
        <pc:spChg chg="add del">
          <ac:chgData name="Tegischer Lukas" userId="f78daebb-0565-485c-bd0e-1cd035e796ff" providerId="ADAL" clId="{1BD77E5D-AD63-42E5-92C4-823CC3F66884}" dt="2021-03-10T08:15:38.360" v="953" actId="478"/>
          <ac:spMkLst>
            <pc:docMk/>
            <pc:sldMk cId="3358788559" sldId="323"/>
            <ac:spMk id="6" creationId="{FB99D101-8CD5-4AAD-9D41-69F84DA27C43}"/>
          </ac:spMkLst>
        </pc:spChg>
        <pc:spChg chg="add del">
          <ac:chgData name="Tegischer Lukas" userId="f78daebb-0565-485c-bd0e-1cd035e796ff" providerId="ADAL" clId="{1BD77E5D-AD63-42E5-92C4-823CC3F66884}" dt="2021-03-10T08:15:39.125" v="954" actId="478"/>
          <ac:spMkLst>
            <pc:docMk/>
            <pc:sldMk cId="3358788559" sldId="323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5:33.297" v="950" actId="478"/>
          <ac:spMkLst>
            <pc:docMk/>
            <pc:sldMk cId="3358788559" sldId="323"/>
            <ac:spMk id="11" creationId="{D2025DE3-6304-42AD-BF2E-57C5D64BA08F}"/>
          </ac:spMkLst>
        </pc:spChg>
        <pc:spChg chg="mod">
          <ac:chgData name="Tegischer Lukas" userId="f78daebb-0565-485c-bd0e-1cd035e796ff" providerId="ADAL" clId="{1BD77E5D-AD63-42E5-92C4-823CC3F66884}" dt="2021-03-10T08:15:45.057" v="957" actId="207"/>
          <ac:spMkLst>
            <pc:docMk/>
            <pc:sldMk cId="3358788559" sldId="323"/>
            <ac:spMk id="12" creationId="{F016E392-78FA-410F-8032-18900D3A0FD2}"/>
          </ac:spMkLst>
        </pc:spChg>
        <pc:spChg chg="add mod">
          <ac:chgData name="Tegischer Lukas" userId="f78daebb-0565-485c-bd0e-1cd035e796ff" providerId="ADAL" clId="{1BD77E5D-AD63-42E5-92C4-823CC3F66884}" dt="2021-03-10T08:16:24.424" v="975" actId="1076"/>
          <ac:spMkLst>
            <pc:docMk/>
            <pc:sldMk cId="3358788559" sldId="323"/>
            <ac:spMk id="13" creationId="{42100F84-6684-46A1-B851-2564CA841455}"/>
          </ac:spMkLst>
        </pc:spChg>
        <pc:picChg chg="add del">
          <ac:chgData name="Tegischer Lukas" userId="f78daebb-0565-485c-bd0e-1cd035e796ff" providerId="ADAL" clId="{1BD77E5D-AD63-42E5-92C4-823CC3F66884}" dt="2021-03-10T08:15:36.834" v="952" actId="478"/>
          <ac:picMkLst>
            <pc:docMk/>
            <pc:sldMk cId="3358788559" sldId="32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72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9226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579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78839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63581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3843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3798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9017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9017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118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4912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621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7564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607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7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1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1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89" y="1771135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Erweiterung der Winkelfunktionen</a:t>
            </a:r>
            <a:br>
              <a:rPr lang="de-AT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Sinus, Cosinus und Tangens</a:t>
            </a:r>
            <a:endParaRPr lang="de-AT" sz="2000" b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343736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Erweiterung der Winkelfunktionen</a:t>
            </a:r>
            <a:endParaRPr lang="de-AT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80B465F-CD11-4525-B0B5-D815250A9FDF}"/>
              </a:ext>
            </a:extLst>
          </p:cNvPr>
          <p:cNvSpPr/>
          <p:nvPr/>
        </p:nvSpPr>
        <p:spPr>
          <a:xfrm>
            <a:off x="400049" y="1133696"/>
            <a:ext cx="11020425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00"/>
              </a:spcAft>
            </a:pP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Wenn man sich die Bewegung eines Punktes P entlang des Einheitskreises vorstellt, so kann man dies mit Hilfe eines Winkels beschreiben:</a:t>
            </a:r>
            <a:endParaRPr lang="de-A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B78FCA0-A1E5-4EAD-9954-FC89349B5183}"/>
              </a:ext>
            </a:extLst>
          </p:cNvPr>
          <p:cNvSpPr/>
          <p:nvPr/>
        </p:nvSpPr>
        <p:spPr>
          <a:xfrm>
            <a:off x="1290635" y="2010796"/>
            <a:ext cx="4619626" cy="10277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 500° durchläuft der Punkt den Einheitskreis gegen den Uhrzeigersinn einmal komplett und bewegt sich anschließend noch um 140° weiter.</a:t>
            </a:r>
            <a:endParaRPr lang="de-A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79417F46-B613-4202-AF2E-7335B4C1824B}"/>
                  </a:ext>
                </a:extLst>
              </p:cNvPr>
              <p:cNvSpPr/>
              <p:nvPr/>
            </p:nvSpPr>
            <p:spPr>
              <a:xfrm>
                <a:off x="6773963" y="2263077"/>
                <a:ext cx="33794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>
                          <a:latin typeface="Cambria Math" panose="02040503050406030204" pitchFamily="18" charset="0"/>
                        </a:rPr>
                        <m:t>500</m:t>
                      </m:r>
                      <m:r>
                        <a:rPr lang="de-AT" sz="2800" i="0">
                          <a:latin typeface="Cambria Math" panose="02040503050406030204" pitchFamily="18" charset="0"/>
                        </a:rPr>
                        <m:t>°=360°+140°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79417F46-B613-4202-AF2E-7335B4C182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963" y="2263077"/>
                <a:ext cx="337945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fik 11">
            <a:extLst>
              <a:ext uri="{FF2B5EF4-FFF2-40B4-BE49-F238E27FC236}">
                <a16:creationId xmlns:a16="http://schemas.microsoft.com/office/drawing/2014/main" id="{DBC488CE-B56A-44D2-A3E6-EEC1587478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2" b="44263"/>
          <a:stretch/>
        </p:blipFill>
        <p:spPr bwMode="auto">
          <a:xfrm>
            <a:off x="761297" y="3243763"/>
            <a:ext cx="7702391" cy="3342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24FD810B-E21B-454D-A6C0-1DA2A812D5DC}"/>
                  </a:ext>
                </a:extLst>
              </p:cNvPr>
              <p:cNvSpPr txBox="1"/>
              <p:nvPr/>
            </p:nvSpPr>
            <p:spPr>
              <a:xfrm>
                <a:off x="8636171" y="3702372"/>
                <a:ext cx="30344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A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400" b="0" i="1" smtClean="0">
                                  <a:latin typeface="Cambria Math" panose="02040503050406030204" pitchFamily="18" charset="0"/>
                                </a:rPr>
                                <m:t>500°</m:t>
                              </m:r>
                            </m:e>
                          </m:d>
                        </m:e>
                      </m:func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AT" sz="24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⁡(140°)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24FD810B-E21B-454D-A6C0-1DA2A812D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171" y="3702372"/>
                <a:ext cx="3034485" cy="369332"/>
              </a:xfrm>
              <a:prstGeom prst="rect">
                <a:avLst/>
              </a:prstGeom>
              <a:blipFill>
                <a:blip r:embed="rId6"/>
                <a:stretch>
                  <a:fillRect l="-1408" r="-3018" b="-3770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93ED443-31DB-4EDD-A357-39A7319BCB81}"/>
                  </a:ext>
                </a:extLst>
              </p:cNvPr>
              <p:cNvSpPr txBox="1"/>
              <p:nvPr/>
            </p:nvSpPr>
            <p:spPr>
              <a:xfrm>
                <a:off x="8636171" y="4498392"/>
                <a:ext cx="31210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A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400" b="0" i="1" smtClean="0">
                                  <a:latin typeface="Cambria Math" panose="02040503050406030204" pitchFamily="18" charset="0"/>
                                </a:rPr>
                                <m:t>500°</m:t>
                              </m:r>
                            </m:e>
                          </m:d>
                        </m:e>
                      </m:func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AT" sz="2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⁡(140°)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93ED443-31DB-4EDD-A357-39A7319BC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171" y="4498392"/>
                <a:ext cx="3121047" cy="369332"/>
              </a:xfrm>
              <a:prstGeom prst="rect">
                <a:avLst/>
              </a:prstGeom>
              <a:blipFill>
                <a:blip r:embed="rId7"/>
                <a:stretch>
                  <a:fillRect l="-586" r="-2734" b="-3606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F8828CD2-3148-470E-9D52-7466096CA49F}"/>
                  </a:ext>
                </a:extLst>
              </p:cNvPr>
              <p:cNvSpPr txBox="1"/>
              <p:nvPr/>
            </p:nvSpPr>
            <p:spPr>
              <a:xfrm>
                <a:off x="8636171" y="5294412"/>
                <a:ext cx="31082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de-A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400" b="0" i="1" smtClean="0">
                                  <a:latin typeface="Cambria Math" panose="02040503050406030204" pitchFamily="18" charset="0"/>
                                </a:rPr>
                                <m:t>500°</m:t>
                              </m:r>
                            </m:e>
                          </m:d>
                        </m:e>
                      </m:func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AT" sz="2400" b="0" i="0" smtClean="0"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⁡(140°)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F8828CD2-3148-470E-9D52-7466096CA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171" y="5294412"/>
                <a:ext cx="3108223" cy="369332"/>
              </a:xfrm>
              <a:prstGeom prst="rect">
                <a:avLst/>
              </a:prstGeom>
              <a:blipFill>
                <a:blip r:embed="rId8"/>
                <a:stretch>
                  <a:fillRect l="-1176" r="-2745" b="-3833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3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343736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Erweiterung der Winkelfunktionen</a:t>
            </a:r>
            <a:endParaRPr lang="de-AT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22736811-DBF3-4494-B89F-304BE20E5DEA}"/>
                  </a:ext>
                </a:extLst>
              </p:cNvPr>
              <p:cNvSpPr/>
              <p:nvPr/>
            </p:nvSpPr>
            <p:spPr>
              <a:xfrm>
                <a:off x="3305174" y="1228800"/>
                <a:ext cx="5581650" cy="102855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Bei -60° bewegt sich der Punkt um 60° im Uhrzeigersinn. Betrachtet man die Winkelfunktionen, so kann man -60° mit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p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=−60°+360°=300°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darstellen.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22736811-DBF3-4494-B89F-304BE20E5D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174" y="1228800"/>
                <a:ext cx="5581650" cy="1028551"/>
              </a:xfrm>
              <a:prstGeom prst="rect">
                <a:avLst/>
              </a:prstGeom>
              <a:blipFill>
                <a:blip r:embed="rId4"/>
                <a:stretch>
                  <a:fillRect t="-1786" r="-328" b="-892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afik 12">
            <a:extLst>
              <a:ext uri="{FF2B5EF4-FFF2-40B4-BE49-F238E27FC236}">
                <a16:creationId xmlns:a16="http://schemas.microsoft.com/office/drawing/2014/main" id="{808F4584-F230-4A67-92E0-259BF59DA2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9230"/>
          <a:stretch/>
        </p:blipFill>
        <p:spPr bwMode="auto">
          <a:xfrm>
            <a:off x="1048385" y="2520173"/>
            <a:ext cx="6911318" cy="41609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CE2CFC65-EC6F-46CE-9851-BFC56C9750E1}"/>
                  </a:ext>
                </a:extLst>
              </p:cNvPr>
              <p:cNvSpPr txBox="1"/>
              <p:nvPr/>
            </p:nvSpPr>
            <p:spPr>
              <a:xfrm>
                <a:off x="8636171" y="3702372"/>
                <a:ext cx="3093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A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400" b="0" i="1" smtClean="0">
                                  <a:latin typeface="Cambria Math" panose="02040503050406030204" pitchFamily="18" charset="0"/>
                                </a:rPr>
                                <m:t>−60°</m:t>
                              </m:r>
                            </m:e>
                          </m:d>
                        </m:e>
                      </m:func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AT" sz="24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⁡(300°)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CE2CFC65-EC6F-46CE-9851-BFC56C975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171" y="3702372"/>
                <a:ext cx="3093796" cy="369332"/>
              </a:xfrm>
              <a:prstGeom prst="rect">
                <a:avLst/>
              </a:prstGeom>
              <a:blipFill>
                <a:blip r:embed="rId6"/>
                <a:stretch>
                  <a:fillRect l="-1381" r="-2761" b="-3770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48D7AC06-9567-41CD-853A-FC9053A66D96}"/>
                  </a:ext>
                </a:extLst>
              </p:cNvPr>
              <p:cNvSpPr txBox="1"/>
              <p:nvPr/>
            </p:nvSpPr>
            <p:spPr>
              <a:xfrm>
                <a:off x="8636171" y="4498392"/>
                <a:ext cx="31803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A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400" b="0" i="1" smtClean="0">
                                  <a:latin typeface="Cambria Math" panose="02040503050406030204" pitchFamily="18" charset="0"/>
                                </a:rPr>
                                <m:t>−60°</m:t>
                              </m:r>
                            </m:e>
                          </m:d>
                        </m:e>
                      </m:func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AT" sz="2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⁡(300°)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48D7AC06-9567-41CD-853A-FC9053A66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171" y="4498392"/>
                <a:ext cx="3180358" cy="369332"/>
              </a:xfrm>
              <a:prstGeom prst="rect">
                <a:avLst/>
              </a:prstGeom>
              <a:blipFill>
                <a:blip r:embed="rId7"/>
                <a:stretch>
                  <a:fillRect l="-576" r="-2879" b="-3606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5D18A2D5-A020-4CFC-8189-64E077E51910}"/>
                  </a:ext>
                </a:extLst>
              </p:cNvPr>
              <p:cNvSpPr txBox="1"/>
              <p:nvPr/>
            </p:nvSpPr>
            <p:spPr>
              <a:xfrm>
                <a:off x="8636171" y="5294412"/>
                <a:ext cx="31675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de-A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400" b="0" i="1" smtClean="0">
                                  <a:latin typeface="Cambria Math" panose="02040503050406030204" pitchFamily="18" charset="0"/>
                                </a:rPr>
                                <m:t>−60°</m:t>
                              </m:r>
                            </m:e>
                          </m:d>
                        </m:e>
                      </m:func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AT" sz="2400" b="0" i="0" smtClean="0"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⁡(300°)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5D18A2D5-A020-4CFC-8189-64E077E51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171" y="5294412"/>
                <a:ext cx="3167534" cy="369332"/>
              </a:xfrm>
              <a:prstGeom prst="rect">
                <a:avLst/>
              </a:prstGeom>
              <a:blipFill>
                <a:blip r:embed="rId8"/>
                <a:stretch>
                  <a:fillRect l="-1156" r="-2890" b="-3833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652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343736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Erweiterung der Winkelfunktionen</a:t>
            </a:r>
            <a:endParaRPr lang="de-AT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7A20410-5583-4D9D-A533-F59D9DF82357}"/>
              </a:ext>
            </a:extLst>
          </p:cNvPr>
          <p:cNvSpPr/>
          <p:nvPr/>
        </p:nvSpPr>
        <p:spPr>
          <a:xfrm>
            <a:off x="1805410" y="1592910"/>
            <a:ext cx="14093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1100° </a:t>
            </a:r>
            <a:endParaRPr lang="de-AT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2629D0F-1D31-4ADC-881A-5C4254B2141E}"/>
                  </a:ext>
                </a:extLst>
              </p:cNvPr>
              <p:cNvSpPr txBox="1"/>
              <p:nvPr/>
            </p:nvSpPr>
            <p:spPr>
              <a:xfrm>
                <a:off x="4282683" y="3549972"/>
                <a:ext cx="35400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  <m:t>1100°</m:t>
                              </m:r>
                            </m:e>
                          </m:d>
                        </m:e>
                      </m:func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AT" sz="28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⁡(20°)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2629D0F-1D31-4ADC-881A-5C4254B21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683" y="3549972"/>
                <a:ext cx="354007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0B980F19-C1D3-4C72-9BBC-56ECD2F9DE7B}"/>
                  </a:ext>
                </a:extLst>
              </p:cNvPr>
              <p:cNvSpPr txBox="1"/>
              <p:nvPr/>
            </p:nvSpPr>
            <p:spPr>
              <a:xfrm>
                <a:off x="4282683" y="4345992"/>
                <a:ext cx="36394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1100</m:t>
                              </m:r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AT" sz="28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⁡(20°)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0B980F19-C1D3-4C72-9BBC-56ECD2F9D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683" y="4345992"/>
                <a:ext cx="363945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124D9B5D-0B16-4ABC-874E-784CF2ABE489}"/>
                  </a:ext>
                </a:extLst>
              </p:cNvPr>
              <p:cNvSpPr txBox="1"/>
              <p:nvPr/>
            </p:nvSpPr>
            <p:spPr>
              <a:xfrm>
                <a:off x="4282683" y="5142012"/>
                <a:ext cx="36266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1100</m:t>
                              </m:r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AT" sz="2800" b="0" i="0" smtClean="0"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⁡(20°)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124D9B5D-0B16-4ABC-874E-784CF2ABE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683" y="5142012"/>
                <a:ext cx="362663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78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2" y="1268533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Erweiterung der Winkelfunktionen</a:t>
            </a:r>
            <a:endParaRPr lang="de-AT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e 2">
                <a:extLst>
                  <a:ext uri="{FF2B5EF4-FFF2-40B4-BE49-F238E27FC236}">
                    <a16:creationId xmlns:a16="http://schemas.microsoft.com/office/drawing/2014/main" id="{D74A2DBD-3636-4EE8-87C8-D57A3E3D7B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6769363"/>
                  </p:ext>
                </p:extLst>
              </p:nvPr>
            </p:nvGraphicFramePr>
            <p:xfrm>
              <a:off x="914398" y="2267108"/>
              <a:ext cx="10363200" cy="3039085"/>
            </p:xfrm>
            <a:graphic>
              <a:graphicData uri="http://schemas.openxmlformats.org/drawingml/2006/table">
                <a:tbl>
                  <a:tblPr firstRow="1" firstCol="1" bandRow="1">
                    <a:tableStyleId>{912C8C85-51F0-491E-9774-3900AFEF0FD7}</a:tableStyleId>
                  </a:tblPr>
                  <a:tblGrid>
                    <a:gridCol w="5181600">
                      <a:extLst>
                        <a:ext uri="{9D8B030D-6E8A-4147-A177-3AD203B41FA5}">
                          <a16:colId xmlns:a16="http://schemas.microsoft.com/office/drawing/2014/main" val="3118375019"/>
                        </a:ext>
                      </a:extLst>
                    </a:gridCol>
                    <a:gridCol w="5181600">
                      <a:extLst>
                        <a:ext uri="{9D8B030D-6E8A-4147-A177-3AD203B41FA5}">
                          <a16:colId xmlns:a16="http://schemas.microsoft.com/office/drawing/2014/main" val="2302621428"/>
                        </a:ext>
                      </a:extLst>
                    </a:gridCol>
                  </a:tblGrid>
                  <a:tr h="4767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400" dirty="0">
                              <a:effectLst/>
                            </a:rPr>
                            <a:t>Gradmaß</a:t>
                          </a:r>
                          <a:endParaRPr lang="de-AT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400">
                              <a:effectLst/>
                            </a:rPr>
                            <a:t>Bogenmaß</a:t>
                          </a:r>
                          <a:endParaRPr lang="de-AT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4273027"/>
                      </a:ext>
                    </a:extLst>
                  </a:tr>
                  <a:tr h="17233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AT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  <m:r>
                                  <a:rPr lang="de-AT" sz="2400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func>
                                  <m:funcPr>
                                    <m:ctrlPr>
                                      <a:rPr lang="de-AT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∙360°)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de-AT" sz="20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AT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  <m:r>
                                  <a:rPr lang="de-AT" sz="2400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func>
                                  <m:funcPr>
                                    <m:ctrlPr>
                                      <a:rPr lang="de-AT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de-AT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AT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  <m:r>
                                          <a:rPr lang="de-AT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de-AT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de-AT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∙360°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de-AT" sz="20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AT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  <m:r>
                                  <a:rPr lang="de-AT" sz="2400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func>
                                  <m:funcPr>
                                    <m:ctrlPr>
                                      <a:rPr lang="de-AT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∙360°)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AT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  <m:r>
                                  <a:rPr lang="de-AT" sz="2400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func>
                                  <m:funcPr>
                                    <m:ctrlPr>
                                      <a:rPr lang="de-AT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∙2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de-AT" sz="20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AT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  <m:r>
                                  <a:rPr lang="de-AT" sz="2400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func>
                                  <m:funcPr>
                                    <m:ctrlPr>
                                      <a:rPr lang="de-AT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de-AT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AT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  <m:r>
                                          <a:rPr lang="de-AT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de-AT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de-AT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∙2</m:t>
                                        </m:r>
                                        <m:r>
                                          <a:rPr lang="de-AT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de-AT" sz="20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AT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  <m:r>
                                  <a:rPr lang="de-AT" sz="2400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func>
                                  <m:funcPr>
                                    <m:ctrlPr>
                                      <a:rPr lang="de-AT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∙2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47913274"/>
                      </a:ext>
                    </a:extLst>
                  </a:tr>
                  <a:tr h="838968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000" dirty="0">
                              <a:effectLst/>
                            </a:rPr>
                            <a:t>Der Sinus-, Cosinus- bzw. Tangenswert ändert sich nicht, wenn man </a:t>
                          </a:r>
                          <a:br>
                            <a:rPr lang="de-AT" sz="2000" dirty="0">
                              <a:effectLst/>
                            </a:rPr>
                          </a:br>
                          <a:r>
                            <a:rPr lang="de-AT" sz="2000" dirty="0">
                              <a:effectLst/>
                            </a:rPr>
                            <a:t>volle Winkel (360° bzw. </a:t>
                          </a:r>
                          <a14:m>
                            <m:oMath xmlns:m="http://schemas.openxmlformats.org/officeDocument/2006/math">
                              <m:r>
                                <a:rPr lang="de-AT" sz="200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AT" sz="2000">
                                  <a:effectLst/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de-AT" sz="2000" dirty="0">
                              <a:effectLst/>
                            </a:rPr>
                            <a:t>) zum gegebenen Winkel addiert bzw. subtrahiert. </a:t>
                          </a:r>
                          <a:endParaRPr lang="de-AT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A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52653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e 2">
                <a:extLst>
                  <a:ext uri="{FF2B5EF4-FFF2-40B4-BE49-F238E27FC236}">
                    <a16:creationId xmlns:a16="http://schemas.microsoft.com/office/drawing/2014/main" id="{D74A2DBD-3636-4EE8-87C8-D57A3E3D7B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6769363"/>
                  </p:ext>
                </p:extLst>
              </p:nvPr>
            </p:nvGraphicFramePr>
            <p:xfrm>
              <a:off x="914398" y="2267108"/>
              <a:ext cx="10363200" cy="3039085"/>
            </p:xfrm>
            <a:graphic>
              <a:graphicData uri="http://schemas.openxmlformats.org/drawingml/2006/table">
                <a:tbl>
                  <a:tblPr firstRow="1" firstCol="1" bandRow="1">
                    <a:tableStyleId>{912C8C85-51F0-491E-9774-3900AFEF0FD7}</a:tableStyleId>
                  </a:tblPr>
                  <a:tblGrid>
                    <a:gridCol w="5181600">
                      <a:extLst>
                        <a:ext uri="{9D8B030D-6E8A-4147-A177-3AD203B41FA5}">
                          <a16:colId xmlns:a16="http://schemas.microsoft.com/office/drawing/2014/main" val="3118375019"/>
                        </a:ext>
                      </a:extLst>
                    </a:gridCol>
                    <a:gridCol w="5181600">
                      <a:extLst>
                        <a:ext uri="{9D8B030D-6E8A-4147-A177-3AD203B41FA5}">
                          <a16:colId xmlns:a16="http://schemas.microsoft.com/office/drawing/2014/main" val="2302621428"/>
                        </a:ext>
                      </a:extLst>
                    </a:gridCol>
                  </a:tblGrid>
                  <a:tr h="4767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400" dirty="0">
                              <a:effectLst/>
                            </a:rPr>
                            <a:t>Gradmaß</a:t>
                          </a:r>
                          <a:endParaRPr lang="de-AT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400">
                              <a:effectLst/>
                            </a:rPr>
                            <a:t>Bogenmaß</a:t>
                          </a:r>
                          <a:endParaRPr lang="de-AT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4273027"/>
                      </a:ext>
                    </a:extLst>
                  </a:tr>
                  <a:tr h="1723398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29930" r="-100118" b="-51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118" t="-29930" r="-235" b="-510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7913274"/>
                      </a:ext>
                    </a:extLst>
                  </a:tr>
                  <a:tr h="838968">
                    <a:tc gridSpan="2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267391" r="-118" b="-507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A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526536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6070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0F25A2F3-03AF-4E92-90DD-A971F3D4D149}"/>
                  </a:ext>
                </a:extLst>
              </p:cNvPr>
              <p:cNvSpPr/>
              <p:nvPr/>
            </p:nvSpPr>
            <p:spPr>
              <a:xfrm>
                <a:off x="352425" y="295823"/>
                <a:ext cx="11353800" cy="968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Bsp. 1)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Gegeben ist der Winkel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Gib alle Winkel im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Gradmaß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zwischen 0° und 360° an, die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denselben Sinuswert 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wie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AT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annehmen. Mache dir </a:t>
                </a:r>
                <a:r>
                  <a:rPr lang="de-AT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gegebenfalls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eine Skizze! ACHTUNG: Es gibt (fast) immer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zwei Winkel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die denselben Sinuswert annehmen!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0F25A2F3-03AF-4E92-90DD-A971F3D4D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25" y="295823"/>
                <a:ext cx="11353800" cy="968278"/>
              </a:xfrm>
              <a:prstGeom prst="rect">
                <a:avLst/>
              </a:prstGeom>
              <a:blipFill>
                <a:blip r:embed="rId3"/>
                <a:stretch>
                  <a:fillRect l="-483" t="-3797" b="-949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9EFF9A2D-14FF-478B-8A92-E9A2017861BF}"/>
                  </a:ext>
                </a:extLst>
              </p:cNvPr>
              <p:cNvSpPr/>
              <p:nvPr/>
            </p:nvSpPr>
            <p:spPr>
              <a:xfrm>
                <a:off x="1137845" y="1339817"/>
                <a:ext cx="17159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de-AT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de-AT" sz="2800" i="0">
                          <a:latin typeface="Cambria Math" panose="02040503050406030204" pitchFamily="18" charset="0"/>
                        </a:rPr>
                        <m:t>00°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9EFF9A2D-14FF-478B-8A92-E9A201786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45" y="1339817"/>
                <a:ext cx="171598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 descr="Image result for Einheitskreis vorlage">
            <a:extLst>
              <a:ext uri="{FF2B5EF4-FFF2-40B4-BE49-F238E27FC236}">
                <a16:creationId xmlns:a16="http://schemas.microsoft.com/office/drawing/2014/main" id="{3F8ABDEB-990B-4E7D-898B-9199A1B925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320" y="1938754"/>
            <a:ext cx="4490720" cy="41009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C79A8D9-69E9-4725-B1ED-F4756391953E}"/>
              </a:ext>
            </a:extLst>
          </p:cNvPr>
          <p:cNvCxnSpPr>
            <a:cxnSpLocks/>
          </p:cNvCxnSpPr>
          <p:nvPr/>
        </p:nvCxnSpPr>
        <p:spPr>
          <a:xfrm flipH="1">
            <a:off x="7823200" y="4622800"/>
            <a:ext cx="3467100" cy="0"/>
          </a:xfrm>
          <a:prstGeom prst="line">
            <a:avLst/>
          </a:prstGeom>
          <a:ln w="571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438574C-6681-4528-B2B6-CFD2814AF271}"/>
              </a:ext>
            </a:extLst>
          </p:cNvPr>
          <p:cNvCxnSpPr/>
          <p:nvPr/>
        </p:nvCxnSpPr>
        <p:spPr>
          <a:xfrm>
            <a:off x="9550400" y="4006850"/>
            <a:ext cx="1701800" cy="6032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5263F6D-00AA-44CF-9A77-DE099AE7E077}"/>
              </a:ext>
            </a:extLst>
          </p:cNvPr>
          <p:cNvCxnSpPr>
            <a:cxnSpLocks/>
          </p:cNvCxnSpPr>
          <p:nvPr/>
        </p:nvCxnSpPr>
        <p:spPr>
          <a:xfrm flipH="1">
            <a:off x="7823200" y="4013200"/>
            <a:ext cx="1733550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95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0F25A2F3-03AF-4E92-90DD-A971F3D4D149}"/>
                  </a:ext>
                </a:extLst>
              </p:cNvPr>
              <p:cNvSpPr/>
              <p:nvPr/>
            </p:nvSpPr>
            <p:spPr>
              <a:xfrm>
                <a:off x="352425" y="295823"/>
                <a:ext cx="11353800" cy="968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Bsp. 2)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Gegeben ist der Winkel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Gib alle Winkel im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Gradmaß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zwischen 0° und 360° an, die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denselben </a:t>
                </a:r>
                <a:r>
                  <a:rPr lang="de-AT" b="1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Cosinuswert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wie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AT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annehmen. Mache dir </a:t>
                </a:r>
                <a:r>
                  <a:rPr lang="de-AT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gegebenfalls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eine Skizze! ACHTUNG: Es gibt (fast) immer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zwei Winkel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die denselben </a:t>
                </a:r>
                <a:r>
                  <a:rPr lang="de-AT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Cosinuswert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annehmen!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0F25A2F3-03AF-4E92-90DD-A971F3D4D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25" y="295823"/>
                <a:ext cx="11353800" cy="968278"/>
              </a:xfrm>
              <a:prstGeom prst="rect">
                <a:avLst/>
              </a:prstGeom>
              <a:blipFill>
                <a:blip r:embed="rId3"/>
                <a:stretch>
                  <a:fillRect l="-483" t="-3797" r="-698" b="-949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9EFF9A2D-14FF-478B-8A92-E9A2017861BF}"/>
                  </a:ext>
                </a:extLst>
              </p:cNvPr>
              <p:cNvSpPr/>
              <p:nvPr/>
            </p:nvSpPr>
            <p:spPr>
              <a:xfrm>
                <a:off x="1137845" y="1339817"/>
                <a:ext cx="17159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de-AT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430</m:t>
                      </m:r>
                      <m:r>
                        <a:rPr lang="de-AT" sz="2800" i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9EFF9A2D-14FF-478B-8A92-E9A201786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45" y="1339817"/>
                <a:ext cx="171598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 descr="Image result for Einheitskreis vorlage">
            <a:extLst>
              <a:ext uri="{FF2B5EF4-FFF2-40B4-BE49-F238E27FC236}">
                <a16:creationId xmlns:a16="http://schemas.microsoft.com/office/drawing/2014/main" id="{3F8ABDEB-990B-4E7D-898B-9199A1B925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320" y="1938754"/>
            <a:ext cx="4490720" cy="41009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4CC261D-C90F-4E0B-AC97-5766CB5D477D}"/>
              </a:ext>
            </a:extLst>
          </p:cNvPr>
          <p:cNvCxnSpPr>
            <a:cxnSpLocks/>
          </p:cNvCxnSpPr>
          <p:nvPr/>
        </p:nvCxnSpPr>
        <p:spPr>
          <a:xfrm flipV="1">
            <a:off x="10191750" y="2286000"/>
            <a:ext cx="0" cy="3416300"/>
          </a:xfrm>
          <a:prstGeom prst="line">
            <a:avLst/>
          </a:prstGeom>
          <a:ln w="571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9F60DE0-13C4-48F6-B275-8C4BD2EE2561}"/>
              </a:ext>
            </a:extLst>
          </p:cNvPr>
          <p:cNvCxnSpPr>
            <a:cxnSpLocks/>
          </p:cNvCxnSpPr>
          <p:nvPr/>
        </p:nvCxnSpPr>
        <p:spPr>
          <a:xfrm flipV="1">
            <a:off x="9537700" y="2286000"/>
            <a:ext cx="654050" cy="17032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94D0E532-CD76-4A24-9262-DC7F1DAC7480}"/>
              </a:ext>
            </a:extLst>
          </p:cNvPr>
          <p:cNvCxnSpPr>
            <a:cxnSpLocks/>
          </p:cNvCxnSpPr>
          <p:nvPr/>
        </p:nvCxnSpPr>
        <p:spPr>
          <a:xfrm>
            <a:off x="9548814" y="3989204"/>
            <a:ext cx="642935" cy="17765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33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383240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WH: Sinus und Cosinus am Einheitskreis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29CEC9BA-B518-45D6-8583-73D67BEA90E4}"/>
                  </a:ext>
                </a:extLst>
              </p:cNvPr>
              <p:cNvSpPr/>
              <p:nvPr/>
            </p:nvSpPr>
            <p:spPr>
              <a:xfrm>
                <a:off x="7597804" y="3429000"/>
                <a:ext cx="2168351" cy="5847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de-AT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AT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de-AT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29CEC9BA-B518-45D6-8583-73D67BEA90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04" y="3429000"/>
                <a:ext cx="216835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02FD2CCA-31D3-4475-A96C-09861ADC3380}"/>
                  </a:ext>
                </a:extLst>
              </p:cNvPr>
              <p:cNvSpPr/>
              <p:nvPr/>
            </p:nvSpPr>
            <p:spPr>
              <a:xfrm>
                <a:off x="7597804" y="2409795"/>
                <a:ext cx="2216441" cy="5847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de-AT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de-AT" sz="32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AT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de-AT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02FD2CCA-31D3-4475-A96C-09861ADC33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04" y="2409795"/>
                <a:ext cx="2216441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43C2CCC2-0C63-4ED0-BE09-73E67D7ECCF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4" b="18078"/>
          <a:stretch/>
        </p:blipFill>
        <p:spPr>
          <a:xfrm>
            <a:off x="1301430" y="1289714"/>
            <a:ext cx="5017264" cy="4806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0430FEE3-C3E1-433D-A345-8C7DA0CD54F8}"/>
                  </a:ext>
                </a:extLst>
              </p:cNvPr>
              <p:cNvSpPr/>
              <p:nvPr/>
            </p:nvSpPr>
            <p:spPr>
              <a:xfrm>
                <a:off x="6629378" y="4882634"/>
                <a:ext cx="49181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de-AT" sz="2800" b="1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AT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de-AT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de-AT" sz="2800" b="1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func>
                        <m:funcPr>
                          <m:ctrlPr>
                            <a:rPr lang="de-AT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AT" sz="2800" b="1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begChr m:val=""/>
                              <m:ctrlPr>
                                <a:rPr lang="de-AT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de-AT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AT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d>
                              <m:r>
                                <a:rPr lang="de-AT" sz="2800" b="1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func>
                                <m:funcPr>
                                  <m:ctrlPr>
                                    <a:rPr lang="de-AT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de-AT" sz="2800" b="1" i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de-AT" sz="28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AT" sz="28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𝜶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de-AT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0430FEE3-C3E1-433D-A345-8C7DA0CD5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378" y="4882634"/>
                <a:ext cx="491814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93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343736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WH: Tangens am Einheitskreis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96F78C88-C910-443D-9F08-8663956E6AC0}"/>
                  </a:ext>
                </a:extLst>
              </p:cNvPr>
              <p:cNvSpPr/>
              <p:nvPr/>
            </p:nvSpPr>
            <p:spPr>
              <a:xfrm>
                <a:off x="866775" y="1128236"/>
                <a:ext cx="1045845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Im Punkt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(1|0)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des Einheitskreises wird eine zur zweiten Achse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parallele Tangente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gelegt und der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Kreisradius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über P hinaus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verlängert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96F78C88-C910-443D-9F08-8663956E6A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75" y="1128236"/>
                <a:ext cx="10458450" cy="646331"/>
              </a:xfrm>
              <a:prstGeom prst="rect">
                <a:avLst/>
              </a:prstGeom>
              <a:blipFill>
                <a:blip r:embed="rId4"/>
                <a:stretch>
                  <a:fillRect l="-466" t="-4717" b="-1415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51F3168A-B4AA-4281-8546-C4789B44A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3" b="17628"/>
          <a:stretch/>
        </p:blipFill>
        <p:spPr>
          <a:xfrm>
            <a:off x="442503" y="2075055"/>
            <a:ext cx="4920072" cy="41754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8C971444-0F7B-45AF-BCEA-133AEFD980A8}"/>
                  </a:ext>
                </a:extLst>
              </p:cNvPr>
              <p:cNvSpPr/>
              <p:nvPr/>
            </p:nvSpPr>
            <p:spPr>
              <a:xfrm>
                <a:off x="5734478" y="2967335"/>
                <a:ext cx="6096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Länge der Strecke von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(1|0)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bis zum Schnittpunkt der verlängerten Hypotenuse mit der Tangente ist der </a:t>
                </a:r>
                <a:r>
                  <a:rPr lang="de-AT" b="1" u="sng" dirty="0">
                    <a:solidFill>
                      <a:srgbClr val="7030A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Tangenswert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des </a:t>
                </a:r>
                <a:r>
                  <a:rPr lang="de-AT" b="1" dirty="0">
                    <a:solidFill>
                      <a:srgbClr val="7030A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Winkels </a:t>
                </a:r>
                <a14:m>
                  <m:oMath xmlns:m="http://schemas.openxmlformats.org/officeDocument/2006/math">
                    <m:r>
                      <a:rPr lang="de-AT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de-AT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de-AT" b="1" dirty="0"/>
              </a:p>
            </p:txBody>
          </p:sp>
        </mc:Choice>
        <mc:Fallback xmlns="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8C971444-0F7B-45AF-BCEA-133AEFD980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478" y="2967335"/>
                <a:ext cx="6096000" cy="923330"/>
              </a:xfrm>
              <a:prstGeom prst="rect">
                <a:avLst/>
              </a:prstGeom>
              <a:blipFill>
                <a:blip r:embed="rId6"/>
                <a:stretch>
                  <a:fillRect l="-900" t="-3974" r="-600" b="-993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630E2482-633A-4935-915A-2AD5B48CDCBF}"/>
                  </a:ext>
                </a:extLst>
              </p:cNvPr>
              <p:cNvSpPr/>
              <p:nvPr/>
            </p:nvSpPr>
            <p:spPr>
              <a:xfrm>
                <a:off x="5734478" y="4162781"/>
                <a:ext cx="6200735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AT" b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d>
                            <m:dPr>
                              <m:ctrlPr>
                                <a:rPr lang="de-AT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de-AT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b="0" i="1">
                              <a:latin typeface="Cambria Math" panose="02040503050406030204" pitchFamily="18" charset="0"/>
                            </a:rPr>
                            <m:t>𝐺𝑒𝑔𝑒𝑛𝑘𝑎𝑡h𝑒𝑡𝑒</m:t>
                          </m:r>
                        </m:num>
                        <m:den>
                          <m:r>
                            <a:rPr lang="de-AT" b="0" i="1">
                              <a:latin typeface="Cambria Math" panose="02040503050406030204" pitchFamily="18" charset="0"/>
                            </a:rPr>
                            <m:t>𝐴𝑛𝑘𝑎𝑡h𝑒𝑡𝑒</m:t>
                          </m:r>
                        </m:den>
                      </m:f>
                      <m:r>
                        <a:rPr lang="de-AT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b="0" i="1">
                              <a:latin typeface="Cambria Math" panose="02040503050406030204" pitchFamily="18" charset="0"/>
                            </a:rPr>
                            <m:t>𝐺𝑒𝑔𝑒𝑛𝑘𝑎𝑡h𝑒𝑡𝑒</m:t>
                          </m:r>
                        </m:num>
                        <m:den>
                          <m:r>
                            <a:rPr lang="de-AT" b="0" i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de-AT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𝐺𝑒𝑔𝑒𝑛𝑘𝑎𝑡h𝑒𝑡𝑒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630E2482-633A-4935-915A-2AD5B48CDC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478" y="4162781"/>
                <a:ext cx="6200735" cy="6182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02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Fall 1</a:t>
                </a:r>
                <a:r>
                  <a:rPr lang="de-AT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°&lt;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𝜶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𝟗𝟎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D064B7D7-A446-42FC-BC88-93056DE9F2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b="16543"/>
          <a:stretch/>
        </p:blipFill>
        <p:spPr>
          <a:xfrm>
            <a:off x="904239" y="1448656"/>
            <a:ext cx="5428685" cy="4464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AE5772CF-56DF-483E-876A-088513C43EA7}"/>
                  </a:ext>
                </a:extLst>
              </p:cNvPr>
              <p:cNvSpPr txBox="1"/>
              <p:nvPr/>
            </p:nvSpPr>
            <p:spPr>
              <a:xfrm>
                <a:off x="7724775" y="2286000"/>
                <a:ext cx="27695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200" b="0" i="1" smtClean="0">
                          <a:latin typeface="Cambria Math" panose="02040503050406030204" pitchFamily="18" charset="0"/>
                        </a:rPr>
                        <m:t>0&lt;</m:t>
                      </m:r>
                      <m:func>
                        <m:funcPr>
                          <m:ctrlPr>
                            <a:rPr lang="de-AT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AE5772CF-56DF-483E-876A-088513C43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75" y="2286000"/>
                <a:ext cx="276954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9D3078F-5379-417E-BD80-46E14A86DE05}"/>
                  </a:ext>
                </a:extLst>
              </p:cNvPr>
              <p:cNvSpPr txBox="1"/>
              <p:nvPr/>
            </p:nvSpPr>
            <p:spPr>
              <a:xfrm>
                <a:off x="7724774" y="3362325"/>
                <a:ext cx="28256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200" b="0" i="1" smtClean="0">
                          <a:latin typeface="Cambria Math" panose="02040503050406030204" pitchFamily="18" charset="0"/>
                        </a:rPr>
                        <m:t>0&lt;</m:t>
                      </m:r>
                      <m:func>
                        <m:funcPr>
                          <m:ctrlPr>
                            <a:rPr lang="de-AT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9D3078F-5379-417E-BD80-46E14A86D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74" y="3362325"/>
                <a:ext cx="2825645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AAEA7E4-F575-46AC-9782-45A96D7201BF}"/>
                  </a:ext>
                </a:extLst>
              </p:cNvPr>
              <p:cNvSpPr txBox="1"/>
              <p:nvPr/>
            </p:nvSpPr>
            <p:spPr>
              <a:xfrm>
                <a:off x="8081635" y="4438650"/>
                <a:ext cx="20558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AAEA7E4-F575-46AC-9782-45A96D720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635" y="4438650"/>
                <a:ext cx="2055819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41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Fall 2</a:t>
                </a:r>
                <a:r>
                  <a:rPr lang="de-AT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𝟗𝟎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°&lt;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𝜶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𝟏𝟖𝟎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AE5772CF-56DF-483E-876A-088513C43EA7}"/>
                  </a:ext>
                </a:extLst>
              </p:cNvPr>
              <p:cNvSpPr txBox="1"/>
              <p:nvPr/>
            </p:nvSpPr>
            <p:spPr>
              <a:xfrm>
                <a:off x="7724775" y="2286000"/>
                <a:ext cx="27695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200" b="0" i="1" smtClean="0">
                          <a:latin typeface="Cambria Math" panose="02040503050406030204" pitchFamily="18" charset="0"/>
                        </a:rPr>
                        <m:t>0&lt;</m:t>
                      </m:r>
                      <m:func>
                        <m:funcPr>
                          <m:ctrlPr>
                            <a:rPr lang="de-AT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AE5772CF-56DF-483E-876A-088513C43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75" y="2286000"/>
                <a:ext cx="276954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9D3078F-5379-417E-BD80-46E14A86DE05}"/>
                  </a:ext>
                </a:extLst>
              </p:cNvPr>
              <p:cNvSpPr txBox="1"/>
              <p:nvPr/>
            </p:nvSpPr>
            <p:spPr>
              <a:xfrm>
                <a:off x="7724774" y="3362325"/>
                <a:ext cx="31318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200" b="0" i="1" smtClean="0">
                          <a:latin typeface="Cambria Math" panose="02040503050406030204" pitchFamily="18" charset="0"/>
                        </a:rPr>
                        <m:t>−1&lt;</m:t>
                      </m:r>
                      <m:func>
                        <m:funcPr>
                          <m:ctrlPr>
                            <a:rPr lang="de-AT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9D3078F-5379-417E-BD80-46E14A86D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74" y="3362325"/>
                <a:ext cx="3131819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AAEA7E4-F575-46AC-9782-45A96D7201BF}"/>
                  </a:ext>
                </a:extLst>
              </p:cNvPr>
              <p:cNvSpPr txBox="1"/>
              <p:nvPr/>
            </p:nvSpPr>
            <p:spPr>
              <a:xfrm>
                <a:off x="8081635" y="4438650"/>
                <a:ext cx="20558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AAEA7E4-F575-46AC-9782-45A96D720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635" y="4438650"/>
                <a:ext cx="2055819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678ECBF4-AA2C-444F-8F00-6B42FEEF608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51"/>
          <a:stretch/>
        </p:blipFill>
        <p:spPr>
          <a:xfrm>
            <a:off x="819150" y="1466605"/>
            <a:ext cx="6029325" cy="437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1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Fall 3</a:t>
                </a:r>
                <a:r>
                  <a:rPr lang="de-AT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𝟏𝟖𝟎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°&lt;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𝜶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𝟐𝟕𝟎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AE5772CF-56DF-483E-876A-088513C43EA7}"/>
                  </a:ext>
                </a:extLst>
              </p:cNvPr>
              <p:cNvSpPr txBox="1"/>
              <p:nvPr/>
            </p:nvSpPr>
            <p:spPr>
              <a:xfrm>
                <a:off x="7724775" y="2286000"/>
                <a:ext cx="307571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200" b="0" i="1" smtClean="0">
                          <a:latin typeface="Cambria Math" panose="02040503050406030204" pitchFamily="18" charset="0"/>
                        </a:rPr>
                        <m:t>−1&lt;</m:t>
                      </m:r>
                      <m:func>
                        <m:funcPr>
                          <m:ctrlPr>
                            <a:rPr lang="de-AT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AE5772CF-56DF-483E-876A-088513C43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75" y="2286000"/>
                <a:ext cx="3075714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9D3078F-5379-417E-BD80-46E14A86DE05}"/>
                  </a:ext>
                </a:extLst>
              </p:cNvPr>
              <p:cNvSpPr txBox="1"/>
              <p:nvPr/>
            </p:nvSpPr>
            <p:spPr>
              <a:xfrm>
                <a:off x="7724774" y="3362325"/>
                <a:ext cx="32408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200" b="0" i="1" smtClean="0">
                          <a:latin typeface="Cambria Math" panose="02040503050406030204" pitchFamily="18" charset="0"/>
                        </a:rPr>
                        <m:t>−1&lt;</m:t>
                      </m:r>
                      <m:func>
                        <m:funcPr>
                          <m:ctrlPr>
                            <a:rPr lang="de-AT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9D3078F-5379-417E-BD80-46E14A86D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74" y="3362325"/>
                <a:ext cx="3240824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AAEA7E4-F575-46AC-9782-45A96D7201BF}"/>
                  </a:ext>
                </a:extLst>
              </p:cNvPr>
              <p:cNvSpPr txBox="1"/>
              <p:nvPr/>
            </p:nvSpPr>
            <p:spPr>
              <a:xfrm>
                <a:off x="8081635" y="4438650"/>
                <a:ext cx="20558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AAEA7E4-F575-46AC-9782-45A96D720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635" y="4438650"/>
                <a:ext cx="2055819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BB2FC38C-AE26-4528-8AC2-E8AB9FCF93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46"/>
          <a:stretch/>
        </p:blipFill>
        <p:spPr>
          <a:xfrm>
            <a:off x="695565" y="1444199"/>
            <a:ext cx="6288034" cy="452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6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Fall 4</a:t>
                </a:r>
                <a:r>
                  <a:rPr lang="de-AT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𝟐𝟕𝟎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°&lt;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𝜶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𝟑𝟔𝟎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AE5772CF-56DF-483E-876A-088513C43EA7}"/>
                  </a:ext>
                </a:extLst>
              </p:cNvPr>
              <p:cNvSpPr txBox="1"/>
              <p:nvPr/>
            </p:nvSpPr>
            <p:spPr>
              <a:xfrm>
                <a:off x="7724775" y="2286000"/>
                <a:ext cx="307571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200" b="0" i="1" smtClean="0">
                          <a:latin typeface="Cambria Math" panose="02040503050406030204" pitchFamily="18" charset="0"/>
                        </a:rPr>
                        <m:t>−1&lt;</m:t>
                      </m:r>
                      <m:func>
                        <m:funcPr>
                          <m:ctrlPr>
                            <a:rPr lang="de-AT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AE5772CF-56DF-483E-876A-088513C43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75" y="2286000"/>
                <a:ext cx="3075714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9D3078F-5379-417E-BD80-46E14A86DE05}"/>
                  </a:ext>
                </a:extLst>
              </p:cNvPr>
              <p:cNvSpPr txBox="1"/>
              <p:nvPr/>
            </p:nvSpPr>
            <p:spPr>
              <a:xfrm>
                <a:off x="7724774" y="3362325"/>
                <a:ext cx="28256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200" b="0" i="1" smtClean="0">
                          <a:latin typeface="Cambria Math" panose="02040503050406030204" pitchFamily="18" charset="0"/>
                        </a:rPr>
                        <m:t>0&lt;</m:t>
                      </m:r>
                      <m:func>
                        <m:funcPr>
                          <m:ctrlPr>
                            <a:rPr lang="de-AT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9D3078F-5379-417E-BD80-46E14A86D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74" y="3362325"/>
                <a:ext cx="282564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AAEA7E4-F575-46AC-9782-45A96D7201BF}"/>
                  </a:ext>
                </a:extLst>
              </p:cNvPr>
              <p:cNvSpPr txBox="1"/>
              <p:nvPr/>
            </p:nvSpPr>
            <p:spPr>
              <a:xfrm>
                <a:off x="8081635" y="4438650"/>
                <a:ext cx="20558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AAEA7E4-F575-46AC-9782-45A96D720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635" y="4438650"/>
                <a:ext cx="2055819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6B8183B5-8D84-48BD-B9C7-6BBEF921EE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22"/>
          <a:stretch/>
        </p:blipFill>
        <p:spPr>
          <a:xfrm>
            <a:off x="1005452" y="1435417"/>
            <a:ext cx="6209828" cy="452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6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343736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Besondere Sinus-, Cosinus- und Tangenswerte</a:t>
            </a:r>
            <a:endParaRPr lang="de-AT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e 2">
                <a:extLst>
                  <a:ext uri="{FF2B5EF4-FFF2-40B4-BE49-F238E27FC236}">
                    <a16:creationId xmlns:a16="http://schemas.microsoft.com/office/drawing/2014/main" id="{EF3DFDEA-78B5-4B86-BE40-34DB2E2B5E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4823" y="1820546"/>
              <a:ext cx="6888475" cy="390143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8335">
                      <a:extLst>
                        <a:ext uri="{9D8B030D-6E8A-4147-A177-3AD203B41FA5}">
                          <a16:colId xmlns:a16="http://schemas.microsoft.com/office/drawing/2014/main" val="4012426821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1887047218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2554510151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4211994474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1387065500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2783370437"/>
                        </a:ext>
                      </a:extLst>
                    </a:gridCol>
                  </a:tblGrid>
                  <a:tr h="69200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0°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90°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180°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270°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360°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4013830"/>
                      </a:ext>
                    </a:extLst>
                  </a:tr>
                  <a:tr h="106981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AT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AT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de-AT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535202"/>
                      </a:ext>
                    </a:extLst>
                  </a:tr>
                  <a:tr h="106981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AT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AT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de-AT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5641609"/>
                      </a:ext>
                    </a:extLst>
                  </a:tr>
                  <a:tr h="106981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AT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AT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de-AT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0376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e 2">
                <a:extLst>
                  <a:ext uri="{FF2B5EF4-FFF2-40B4-BE49-F238E27FC236}">
                    <a16:creationId xmlns:a16="http://schemas.microsoft.com/office/drawing/2014/main" id="{EF3DFDEA-78B5-4B86-BE40-34DB2E2B5E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0573955"/>
                  </p:ext>
                </p:extLst>
              </p:nvPr>
            </p:nvGraphicFramePr>
            <p:xfrm>
              <a:off x="464823" y="1820546"/>
              <a:ext cx="6888475" cy="390143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8335">
                      <a:extLst>
                        <a:ext uri="{9D8B030D-6E8A-4147-A177-3AD203B41FA5}">
                          <a16:colId xmlns:a16="http://schemas.microsoft.com/office/drawing/2014/main" val="4012426821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1887047218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2554510151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4211994474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1387065500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2783370437"/>
                        </a:ext>
                      </a:extLst>
                    </a:gridCol>
                  </a:tblGrid>
                  <a:tr h="692008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9" t="-877" r="-692308" b="-4640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0°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90°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180°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270°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360°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4013830"/>
                      </a:ext>
                    </a:extLst>
                  </a:tr>
                  <a:tr h="106981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9" t="-65714" r="-692308" b="-202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535202"/>
                      </a:ext>
                    </a:extLst>
                  </a:tr>
                  <a:tr h="106981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9" t="-164773" r="-692308" b="-10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5641609"/>
                      </a:ext>
                    </a:extLst>
                  </a:tr>
                  <a:tr h="106981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9" t="-264773" r="-692308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03768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6" name="Grafik 15">
            <a:extLst>
              <a:ext uri="{FF2B5EF4-FFF2-40B4-BE49-F238E27FC236}">
                <a16:creationId xmlns:a16="http://schemas.microsoft.com/office/drawing/2014/main" id="{27DEFA01-E66E-4A46-B88A-5476DBFE68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3" b="16476"/>
          <a:stretch/>
        </p:blipFill>
        <p:spPr>
          <a:xfrm>
            <a:off x="7966868" y="1648835"/>
            <a:ext cx="3503615" cy="3292688"/>
          </a:xfrm>
          <a:prstGeom prst="rect">
            <a:avLst/>
          </a:prstGeom>
        </p:spPr>
      </p:pic>
      <p:pic>
        <p:nvPicPr>
          <p:cNvPr id="17" name="Grafik 16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B3B3E528-3B46-43D0-BF0C-8A91E8216B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7" b="17317"/>
          <a:stretch/>
        </p:blipFill>
        <p:spPr>
          <a:xfrm>
            <a:off x="7942262" y="1956069"/>
            <a:ext cx="3552825" cy="3253096"/>
          </a:xfrm>
          <a:prstGeom prst="rect">
            <a:avLst/>
          </a:prstGeom>
        </p:spPr>
      </p:pic>
      <p:pic>
        <p:nvPicPr>
          <p:cNvPr id="19" name="Grafik 18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6F7937CD-46CC-42B4-B61E-CF7AB23D8B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3" b="17759"/>
          <a:stretch/>
        </p:blipFill>
        <p:spPr>
          <a:xfrm>
            <a:off x="7817540" y="1956069"/>
            <a:ext cx="3909637" cy="3577285"/>
          </a:xfrm>
          <a:prstGeom prst="rect">
            <a:avLst/>
          </a:prstGeom>
        </p:spPr>
      </p:pic>
      <p:pic>
        <p:nvPicPr>
          <p:cNvPr id="21" name="Grafik 20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03AAD9C7-7F74-4342-96A9-41BEA8338E8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0" b="15374"/>
          <a:stretch/>
        </p:blipFill>
        <p:spPr>
          <a:xfrm>
            <a:off x="7709949" y="1741362"/>
            <a:ext cx="4144907" cy="394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8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1829636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Erweiterung der Winkelfunktionen</a:t>
            </a:r>
            <a:endParaRPr lang="de-AT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080B465F-CD11-4525-B0B5-D815250A9FDF}"/>
                  </a:ext>
                </a:extLst>
              </p:cNvPr>
              <p:cNvSpPr/>
              <p:nvPr/>
            </p:nvSpPr>
            <p:spPr>
              <a:xfrm>
                <a:off x="493815" y="2745736"/>
                <a:ext cx="11020425" cy="1366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Bisher wurden Winkelfunktion nur von 0° bis 360° betrachtet. In weiterer Folge möchten wir die Winkelfunktionen auf ganz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(für beliebig große Winkel!) definieren. </a:t>
                </a:r>
              </a:p>
              <a:p>
                <a:pPr algn="ctr">
                  <a:lnSpc>
                    <a:spcPct val="107000"/>
                  </a:lnSpc>
                  <a:spcAft>
                    <a:spcPts val="400"/>
                  </a:spcAft>
                </a:pP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Es stellt sich nun die Frage, was man unter einem Winkel von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=500° 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oder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=−60°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versteht?</a:t>
                </a: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080B465F-CD11-4525-B0B5-D815250A9F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15" y="2745736"/>
                <a:ext cx="11020425" cy="1366528"/>
              </a:xfrm>
              <a:prstGeom prst="rect">
                <a:avLst/>
              </a:prstGeom>
              <a:blipFill>
                <a:blip r:embed="rId4"/>
                <a:stretch>
                  <a:fillRect t="-2222" b="-577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67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614</Words>
  <Application>Microsoft Office PowerPoint</Application>
  <PresentationFormat>Breitbild</PresentationFormat>
  <Paragraphs>100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Calibri</vt:lpstr>
      <vt:lpstr>Cambria Math</vt:lpstr>
      <vt:lpstr>Georgia</vt:lpstr>
      <vt:lpstr>Trebuchet MS</vt:lpstr>
      <vt:lpstr>Wingdings</vt:lpstr>
      <vt:lpstr>Holzart</vt:lpstr>
      <vt:lpstr>Erweiterung der Winkelfunktionen Sinus, Cosinus und Tangens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93</cp:revision>
  <dcterms:created xsi:type="dcterms:W3CDTF">2020-04-09T06:13:57Z</dcterms:created>
  <dcterms:modified xsi:type="dcterms:W3CDTF">2022-11-04T11:13:31Z</dcterms:modified>
</cp:coreProperties>
</file>