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24" r:id="rId3"/>
    <p:sldId id="376" r:id="rId4"/>
    <p:sldId id="374" r:id="rId5"/>
    <p:sldId id="375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3E05A5AB-51E6-4C75-8354-3583D265C697}"/>
    <pc:docChg chg="undo custSel addSld delSld modSld">
      <pc:chgData name="Tegischer Lukas" userId="f78daebb-0565-485c-bd0e-1cd035e796ff" providerId="ADAL" clId="{3E05A5AB-51E6-4C75-8354-3583D265C697}" dt="2022-04-10T20:56:37.619" v="301" actId="47"/>
      <pc:docMkLst>
        <pc:docMk/>
      </pc:docMkLst>
      <pc:sldChg chg="modSp mod">
        <pc:chgData name="Tegischer Lukas" userId="f78daebb-0565-485c-bd0e-1cd035e796ff" providerId="ADAL" clId="{3E05A5AB-51E6-4C75-8354-3583D265C697}" dt="2022-04-10T20:42:46.302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E05A5AB-51E6-4C75-8354-3583D265C697}" dt="2022-04-10T20:42:46.302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3E05A5AB-51E6-4C75-8354-3583D265C697}" dt="2022-04-10T20:45:03.437" v="69" actId="1076"/>
        <pc:sldMkLst>
          <pc:docMk/>
          <pc:sldMk cId="2738696002" sldId="324"/>
        </pc:sldMkLst>
        <pc:spChg chg="del">
          <ac:chgData name="Tegischer Lukas" userId="f78daebb-0565-485c-bd0e-1cd035e796ff" providerId="ADAL" clId="{3E05A5AB-51E6-4C75-8354-3583D265C697}" dt="2022-04-10T20:42:54.946" v="8" actId="478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3E05A5AB-51E6-4C75-8354-3583D265C697}" dt="2022-04-10T20:43:35.652" v="42" actId="6549"/>
          <ac:spMkLst>
            <pc:docMk/>
            <pc:sldMk cId="2738696002" sldId="324"/>
            <ac:spMk id="7" creationId="{85E23D40-C43B-4E8B-BBE0-97B5B1B46981}"/>
          </ac:spMkLst>
        </pc:spChg>
        <pc:spChg chg="del">
          <ac:chgData name="Tegischer Lukas" userId="f78daebb-0565-485c-bd0e-1cd035e796ff" providerId="ADAL" clId="{3E05A5AB-51E6-4C75-8354-3583D265C697}" dt="2022-04-10T20:42:55.399" v="9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3E05A5AB-51E6-4C75-8354-3583D265C697}" dt="2022-04-10T20:42:55.868" v="10" actId="478"/>
          <ac:spMkLst>
            <pc:docMk/>
            <pc:sldMk cId="2738696002" sldId="324"/>
            <ac:spMk id="13" creationId="{7CA4CCE7-8A84-426E-989E-BD9259220CC1}"/>
          </ac:spMkLst>
        </pc:spChg>
        <pc:graphicFrameChg chg="add mod modGraphic">
          <ac:chgData name="Tegischer Lukas" userId="f78daebb-0565-485c-bd0e-1cd035e796ff" providerId="ADAL" clId="{3E05A5AB-51E6-4C75-8354-3583D265C697}" dt="2022-04-10T20:45:01.914" v="68" actId="14100"/>
          <ac:graphicFrameMkLst>
            <pc:docMk/>
            <pc:sldMk cId="2738696002" sldId="324"/>
            <ac:graphicFrameMk id="8" creationId="{BF90F720-DFFE-41CE-82A6-65EF358150C3}"/>
          </ac:graphicFrameMkLst>
        </pc:graphicFrameChg>
        <pc:picChg chg="add mod">
          <ac:chgData name="Tegischer Lukas" userId="f78daebb-0565-485c-bd0e-1cd035e796ff" providerId="ADAL" clId="{3E05A5AB-51E6-4C75-8354-3583D265C697}" dt="2022-04-10T20:45:03.437" v="69" actId="1076"/>
          <ac:picMkLst>
            <pc:docMk/>
            <pc:sldMk cId="2738696002" sldId="324"/>
            <ac:picMk id="1026" creationId="{8C95860D-02F1-40D0-9F63-8E5D3B87A465}"/>
          </ac:picMkLst>
        </pc:picChg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3E05A5AB-51E6-4C75-8354-3583D265C697}" dt="2022-04-10T20:56:37.619" v="301" actId="47"/>
        <pc:sldMkLst>
          <pc:docMk/>
          <pc:sldMk cId="2312616909" sldId="373"/>
        </pc:sldMkLst>
      </pc:sldChg>
      <pc:sldChg chg="addSp modSp add mod">
        <pc:chgData name="Tegischer Lukas" userId="f78daebb-0565-485c-bd0e-1cd035e796ff" providerId="ADAL" clId="{3E05A5AB-51E6-4C75-8354-3583D265C697}" dt="2022-04-10T20:54:14.883" v="262" actId="6549"/>
        <pc:sldMkLst>
          <pc:docMk/>
          <pc:sldMk cId="634654559" sldId="374"/>
        </pc:sldMkLst>
        <pc:spChg chg="mod">
          <ac:chgData name="Tegischer Lukas" userId="f78daebb-0565-485c-bd0e-1cd035e796ff" providerId="ADAL" clId="{3E05A5AB-51E6-4C75-8354-3583D265C697}" dt="2022-04-10T20:54:14.883" v="262" actId="6549"/>
          <ac:spMkLst>
            <pc:docMk/>
            <pc:sldMk cId="634654559" sldId="374"/>
            <ac:spMk id="7" creationId="{85E23D40-C43B-4E8B-BBE0-97B5B1B46981}"/>
          </ac:spMkLst>
        </pc:spChg>
        <pc:graphicFrameChg chg="add mod">
          <ac:chgData name="Tegischer Lukas" userId="f78daebb-0565-485c-bd0e-1cd035e796ff" providerId="ADAL" clId="{3E05A5AB-51E6-4C75-8354-3583D265C697}" dt="2022-04-10T20:54:13.235" v="260" actId="1076"/>
          <ac:graphicFrameMkLst>
            <pc:docMk/>
            <pc:sldMk cId="634654559" sldId="374"/>
            <ac:graphicFrameMk id="4" creationId="{2C66AA0E-BAD7-4792-B7F2-956083B617D8}"/>
          </ac:graphicFrameMkLst>
        </pc:graphicFrameChg>
      </pc:sldChg>
      <pc:sldChg chg="addSp delSp modSp add mod modAnim">
        <pc:chgData name="Tegischer Lukas" userId="f78daebb-0565-485c-bd0e-1cd035e796ff" providerId="ADAL" clId="{3E05A5AB-51E6-4C75-8354-3583D265C697}" dt="2022-04-10T20:56:30.564" v="300"/>
        <pc:sldMkLst>
          <pc:docMk/>
          <pc:sldMk cId="1715975838" sldId="375"/>
        </pc:sldMkLst>
        <pc:spChg chg="mod">
          <ac:chgData name="Tegischer Lukas" userId="f78daebb-0565-485c-bd0e-1cd035e796ff" providerId="ADAL" clId="{3E05A5AB-51E6-4C75-8354-3583D265C697}" dt="2022-04-10T20:49:10.675" v="143" actId="1076"/>
          <ac:spMkLst>
            <pc:docMk/>
            <pc:sldMk cId="1715975838" sldId="375"/>
            <ac:spMk id="7" creationId="{85E23D40-C43B-4E8B-BBE0-97B5B1B46981}"/>
          </ac:spMkLst>
        </pc:spChg>
        <pc:spChg chg="add mod">
          <ac:chgData name="Tegischer Lukas" userId="f78daebb-0565-485c-bd0e-1cd035e796ff" providerId="ADAL" clId="{3E05A5AB-51E6-4C75-8354-3583D265C697}" dt="2022-04-10T20:53:38.732" v="247" actId="20577"/>
          <ac:spMkLst>
            <pc:docMk/>
            <pc:sldMk cId="1715975838" sldId="375"/>
            <ac:spMk id="8" creationId="{ABFC51E5-AA04-4D3D-8BF7-A49C6CF873DF}"/>
          </ac:spMkLst>
        </pc:spChg>
        <pc:spChg chg="add mod">
          <ac:chgData name="Tegischer Lukas" userId="f78daebb-0565-485c-bd0e-1cd035e796ff" providerId="ADAL" clId="{3E05A5AB-51E6-4C75-8354-3583D265C697}" dt="2022-04-10T20:53:48.156" v="251" actId="20577"/>
          <ac:spMkLst>
            <pc:docMk/>
            <pc:sldMk cId="1715975838" sldId="375"/>
            <ac:spMk id="9" creationId="{44C57EDC-FAA1-4D29-B0ED-3971E4B2E4F4}"/>
          </ac:spMkLst>
        </pc:spChg>
        <pc:spChg chg="add mod">
          <ac:chgData name="Tegischer Lukas" userId="f78daebb-0565-485c-bd0e-1cd035e796ff" providerId="ADAL" clId="{3E05A5AB-51E6-4C75-8354-3583D265C697}" dt="2022-04-10T20:53:55.091" v="255" actId="1076"/>
          <ac:spMkLst>
            <pc:docMk/>
            <pc:sldMk cId="1715975838" sldId="375"/>
            <ac:spMk id="10" creationId="{B0C19853-40CE-408F-8379-7385D1D9408B}"/>
          </ac:spMkLst>
        </pc:spChg>
        <pc:spChg chg="add mod">
          <ac:chgData name="Tegischer Lukas" userId="f78daebb-0565-485c-bd0e-1cd035e796ff" providerId="ADAL" clId="{3E05A5AB-51E6-4C75-8354-3583D265C697}" dt="2022-04-10T20:53:59.928" v="258" actId="20577"/>
          <ac:spMkLst>
            <pc:docMk/>
            <pc:sldMk cId="1715975838" sldId="375"/>
            <ac:spMk id="11" creationId="{7C3B84A2-AC61-4D1D-8DB5-D42D1DFA47FA}"/>
          </ac:spMkLst>
        </pc:spChg>
        <pc:graphicFrameChg chg="add mod modGraphic">
          <ac:chgData name="Tegischer Lukas" userId="f78daebb-0565-485c-bd0e-1cd035e796ff" providerId="ADAL" clId="{3E05A5AB-51E6-4C75-8354-3583D265C697}" dt="2022-04-10T20:56:20.554" v="299" actId="6549"/>
          <ac:graphicFrameMkLst>
            <pc:docMk/>
            <pc:sldMk cId="1715975838" sldId="375"/>
            <ac:graphicFrameMk id="6" creationId="{F54BC338-4CDA-4EC3-92F0-8D5C097AF2E9}"/>
          </ac:graphicFrameMkLst>
        </pc:graphicFrameChg>
        <pc:picChg chg="add mod modCrop">
          <ac:chgData name="Tegischer Lukas" userId="f78daebb-0565-485c-bd0e-1cd035e796ff" providerId="ADAL" clId="{3E05A5AB-51E6-4C75-8354-3583D265C697}" dt="2022-04-10T20:49:21.779" v="148" actId="1076"/>
          <ac:picMkLst>
            <pc:docMk/>
            <pc:sldMk cId="1715975838" sldId="375"/>
            <ac:picMk id="3" creationId="{F7685A83-77BC-451C-972E-25D49937FA04}"/>
          </ac:picMkLst>
        </pc:picChg>
        <pc:picChg chg="del">
          <ac:chgData name="Tegischer Lukas" userId="f78daebb-0565-485c-bd0e-1cd035e796ff" providerId="ADAL" clId="{3E05A5AB-51E6-4C75-8354-3583D265C697}" dt="2022-04-10T20:49:20.810" v="147" actId="478"/>
          <ac:picMkLst>
            <pc:docMk/>
            <pc:sldMk cId="1715975838" sldId="375"/>
            <ac:picMk id="14" creationId="{053D7308-DE5D-4085-8981-CCF5F27D1668}"/>
          </ac:picMkLst>
        </pc:picChg>
        <pc:cxnChg chg="add mod">
          <ac:chgData name="Tegischer Lukas" userId="f78daebb-0565-485c-bd0e-1cd035e796ff" providerId="ADAL" clId="{3E05A5AB-51E6-4C75-8354-3583D265C697}" dt="2022-04-10T20:54:54.507" v="273" actId="1076"/>
          <ac:cxnSpMkLst>
            <pc:docMk/>
            <pc:sldMk cId="1715975838" sldId="375"/>
            <ac:cxnSpMk id="12" creationId="{3749732B-4154-43D3-84F1-FCDAF3AF17DC}"/>
          </ac:cxnSpMkLst>
        </pc:cxnChg>
        <pc:cxnChg chg="add mod">
          <ac:chgData name="Tegischer Lukas" userId="f78daebb-0565-485c-bd0e-1cd035e796ff" providerId="ADAL" clId="{3E05A5AB-51E6-4C75-8354-3583D265C697}" dt="2022-04-10T20:54:53.043" v="272" actId="1076"/>
          <ac:cxnSpMkLst>
            <pc:docMk/>
            <pc:sldMk cId="1715975838" sldId="375"/>
            <ac:cxnSpMk id="15" creationId="{C7672450-A8C4-4EAB-8E00-4A21282ACBB0}"/>
          </ac:cxnSpMkLst>
        </pc:cxnChg>
        <pc:cxnChg chg="add mod">
          <ac:chgData name="Tegischer Lukas" userId="f78daebb-0565-485c-bd0e-1cd035e796ff" providerId="ADAL" clId="{3E05A5AB-51E6-4C75-8354-3583D265C697}" dt="2022-04-10T20:55:13.555" v="278" actId="14100"/>
          <ac:cxnSpMkLst>
            <pc:docMk/>
            <pc:sldMk cId="1715975838" sldId="375"/>
            <ac:cxnSpMk id="17" creationId="{CD7D45BB-99B6-4C77-99F3-2E4CEFCDB148}"/>
          </ac:cxnSpMkLst>
        </pc:cxnChg>
        <pc:cxnChg chg="add mod">
          <ac:chgData name="Tegischer Lukas" userId="f78daebb-0565-485c-bd0e-1cd035e796ff" providerId="ADAL" clId="{3E05A5AB-51E6-4C75-8354-3583D265C697}" dt="2022-04-10T20:55:26.691" v="282" actId="14100"/>
          <ac:cxnSpMkLst>
            <pc:docMk/>
            <pc:sldMk cId="1715975838" sldId="375"/>
            <ac:cxnSpMk id="19" creationId="{386D33AF-DFB6-4C89-B79E-7522447C9121}"/>
          </ac:cxnSpMkLst>
        </pc:cxnChg>
        <pc:cxnChg chg="add mod">
          <ac:chgData name="Tegischer Lukas" userId="f78daebb-0565-485c-bd0e-1cd035e796ff" providerId="ADAL" clId="{3E05A5AB-51E6-4C75-8354-3583D265C697}" dt="2022-04-10T20:55:54.399" v="289" actId="693"/>
          <ac:cxnSpMkLst>
            <pc:docMk/>
            <pc:sldMk cId="1715975838" sldId="375"/>
            <ac:cxnSpMk id="21" creationId="{1C00DFD0-C8BD-4B2C-B8EC-7AEF5F20863E}"/>
          </ac:cxnSpMkLst>
        </pc:cxnChg>
      </pc:sldChg>
      <pc:sldChg chg="addSp delSp modSp add mod modAnim">
        <pc:chgData name="Tegischer Lukas" userId="f78daebb-0565-485c-bd0e-1cd035e796ff" providerId="ADAL" clId="{3E05A5AB-51E6-4C75-8354-3583D265C697}" dt="2022-04-10T20:53:22.819" v="244" actId="1076"/>
        <pc:sldMkLst>
          <pc:docMk/>
          <pc:sldMk cId="1959689299" sldId="376"/>
        </pc:sldMkLst>
        <pc:spChg chg="del">
          <ac:chgData name="Tegischer Lukas" userId="f78daebb-0565-485c-bd0e-1cd035e796ff" providerId="ADAL" clId="{3E05A5AB-51E6-4C75-8354-3583D265C697}" dt="2022-04-10T20:46:09.384" v="130" actId="478"/>
          <ac:spMkLst>
            <pc:docMk/>
            <pc:sldMk cId="1959689299" sldId="376"/>
            <ac:spMk id="7" creationId="{85E23D40-C43B-4E8B-BBE0-97B5B1B46981}"/>
          </ac:spMkLst>
        </pc:spChg>
        <pc:spChg chg="add mod">
          <ac:chgData name="Tegischer Lukas" userId="f78daebb-0565-485c-bd0e-1cd035e796ff" providerId="ADAL" clId="{3E05A5AB-51E6-4C75-8354-3583D265C697}" dt="2022-04-10T20:52:31.770" v="221" actId="1076"/>
          <ac:spMkLst>
            <pc:docMk/>
            <pc:sldMk cId="1959689299" sldId="376"/>
            <ac:spMk id="12" creationId="{05E822AF-A323-4F2D-B05E-C1ED22D85DD2}"/>
          </ac:spMkLst>
        </pc:spChg>
        <pc:spChg chg="add mod">
          <ac:chgData name="Tegischer Lukas" userId="f78daebb-0565-485c-bd0e-1cd035e796ff" providerId="ADAL" clId="{3E05A5AB-51E6-4C75-8354-3583D265C697}" dt="2022-04-10T20:52:36.432" v="224" actId="20577"/>
          <ac:spMkLst>
            <pc:docMk/>
            <pc:sldMk cId="1959689299" sldId="376"/>
            <ac:spMk id="13" creationId="{7F9E7A4D-220F-4BB5-8652-5221A6B43EA4}"/>
          </ac:spMkLst>
        </pc:spChg>
        <pc:spChg chg="add mod">
          <ac:chgData name="Tegischer Lukas" userId="f78daebb-0565-485c-bd0e-1cd035e796ff" providerId="ADAL" clId="{3E05A5AB-51E6-4C75-8354-3583D265C697}" dt="2022-04-10T20:52:43.834" v="230" actId="1076"/>
          <ac:spMkLst>
            <pc:docMk/>
            <pc:sldMk cId="1959689299" sldId="376"/>
            <ac:spMk id="15" creationId="{02A4D330-8DB0-4748-8B31-B7ABE703DEC9}"/>
          </ac:spMkLst>
        </pc:spChg>
        <pc:spChg chg="add mod">
          <ac:chgData name="Tegischer Lukas" userId="f78daebb-0565-485c-bd0e-1cd035e796ff" providerId="ADAL" clId="{3E05A5AB-51E6-4C75-8354-3583D265C697}" dt="2022-04-10T20:52:49.140" v="232" actId="20577"/>
          <ac:spMkLst>
            <pc:docMk/>
            <pc:sldMk cId="1959689299" sldId="376"/>
            <ac:spMk id="16" creationId="{ED7FF80E-7995-4FD6-A6AA-FC5EF258D3B2}"/>
          </ac:spMkLst>
        </pc:spChg>
        <pc:graphicFrameChg chg="mod modGraphic">
          <ac:chgData name="Tegischer Lukas" userId="f78daebb-0565-485c-bd0e-1cd035e796ff" providerId="ADAL" clId="{3E05A5AB-51E6-4C75-8354-3583D265C697}" dt="2022-04-10T20:50:27.635" v="169" actId="122"/>
          <ac:graphicFrameMkLst>
            <pc:docMk/>
            <pc:sldMk cId="1959689299" sldId="376"/>
            <ac:graphicFrameMk id="8" creationId="{BF90F720-DFFE-41CE-82A6-65EF358150C3}"/>
          </ac:graphicFrameMkLst>
        </pc:graphicFrameChg>
        <pc:picChg chg="add mod modCrop">
          <ac:chgData name="Tegischer Lukas" userId="f78daebb-0565-485c-bd0e-1cd035e796ff" providerId="ADAL" clId="{3E05A5AB-51E6-4C75-8354-3583D265C697}" dt="2022-04-10T20:52:23.210" v="217" actId="1076"/>
          <ac:picMkLst>
            <pc:docMk/>
            <pc:sldMk cId="1959689299" sldId="376"/>
            <ac:picMk id="3" creationId="{7FA70419-1EDF-44DC-AA0C-E0D3E19C3793}"/>
          </ac:picMkLst>
        </pc:picChg>
        <pc:picChg chg="del">
          <ac:chgData name="Tegischer Lukas" userId="f78daebb-0565-485c-bd0e-1cd035e796ff" providerId="ADAL" clId="{3E05A5AB-51E6-4C75-8354-3583D265C697}" dt="2022-04-10T20:46:16.396" v="135" actId="478"/>
          <ac:picMkLst>
            <pc:docMk/>
            <pc:sldMk cId="1959689299" sldId="376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3E05A5AB-51E6-4C75-8354-3583D265C697}" dt="2022-04-10T20:46:09.826" v="131" actId="478"/>
          <ac:picMkLst>
            <pc:docMk/>
            <pc:sldMk cId="1959689299" sldId="376"/>
            <ac:picMk id="1026" creationId="{8C95860D-02F1-40D0-9F63-8E5D3B87A465}"/>
          </ac:picMkLst>
        </pc:picChg>
        <pc:cxnChg chg="add mod">
          <ac:chgData name="Tegischer Lukas" userId="f78daebb-0565-485c-bd0e-1cd035e796ff" providerId="ADAL" clId="{3E05A5AB-51E6-4C75-8354-3583D265C697}" dt="2022-04-10T20:52:07.665" v="211" actId="208"/>
          <ac:cxnSpMkLst>
            <pc:docMk/>
            <pc:sldMk cId="1959689299" sldId="376"/>
            <ac:cxnSpMk id="5" creationId="{92012ABF-FC50-43E7-A594-04C0CE275EEA}"/>
          </ac:cxnSpMkLst>
        </pc:cxnChg>
        <pc:cxnChg chg="add mod">
          <ac:chgData name="Tegischer Lukas" userId="f78daebb-0565-485c-bd0e-1cd035e796ff" providerId="ADAL" clId="{3E05A5AB-51E6-4C75-8354-3583D265C697}" dt="2022-04-10T20:52:55.022" v="233" actId="14100"/>
          <ac:cxnSpMkLst>
            <pc:docMk/>
            <pc:sldMk cId="1959689299" sldId="376"/>
            <ac:cxnSpMk id="10" creationId="{8AEA5CEB-EF1D-4CEB-88FA-481C9A1659D0}"/>
          </ac:cxnSpMkLst>
        </pc:cxnChg>
        <pc:cxnChg chg="add mod">
          <ac:chgData name="Tegischer Lukas" userId="f78daebb-0565-485c-bd0e-1cd035e796ff" providerId="ADAL" clId="{3E05A5AB-51E6-4C75-8354-3583D265C697}" dt="2022-04-10T20:53:05.307" v="237" actId="14100"/>
          <ac:cxnSpMkLst>
            <pc:docMk/>
            <pc:sldMk cId="1959689299" sldId="376"/>
            <ac:cxnSpMk id="17" creationId="{18E156D2-ED25-4A15-A594-49A05A06CCCF}"/>
          </ac:cxnSpMkLst>
        </pc:cxnChg>
        <pc:cxnChg chg="add mod">
          <ac:chgData name="Tegischer Lukas" userId="f78daebb-0565-485c-bd0e-1cd035e796ff" providerId="ADAL" clId="{3E05A5AB-51E6-4C75-8354-3583D265C697}" dt="2022-04-10T20:53:22.819" v="244" actId="1076"/>
          <ac:cxnSpMkLst>
            <pc:docMk/>
            <pc:sldMk cId="1959689299" sldId="376"/>
            <ac:cxnSpMk id="20" creationId="{DB1F1864-6C64-4421-98CD-5BBB1E59C8B7}"/>
          </ac:cxnSpMkLst>
        </pc:cxn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76D389A9-33D7-4BBF-A972-6A9167CBC567}"/>
    <pc:docChg chg="custSel delSld modSld">
      <pc:chgData name="Tegischer Lukas" userId="f78daebb-0565-485c-bd0e-1cd035e796ff" providerId="ADAL" clId="{76D389A9-33D7-4BBF-A972-6A9167CBC567}" dt="2022-11-04T11:30:06.439" v="4" actId="47"/>
      <pc:docMkLst>
        <pc:docMk/>
      </pc:docMkLst>
      <pc:sldChg chg="delSp mod delAnim">
        <pc:chgData name="Tegischer Lukas" userId="f78daebb-0565-485c-bd0e-1cd035e796ff" providerId="ADAL" clId="{76D389A9-33D7-4BBF-A972-6A9167CBC567}" dt="2022-11-04T11:30:01.801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76D389A9-33D7-4BBF-A972-6A9167CBC567}" dt="2022-11-04T11:30:01.801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76D389A9-33D7-4BBF-A972-6A9167CBC567}" dt="2022-11-04T11:30:00.81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76D389A9-33D7-4BBF-A972-6A9167CBC567}" dt="2022-11-04T11:30:06.439" v="4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76D389A9-33D7-4BBF-A972-6A9167CBC567}" dt="2022-11-04T11:30:02.653" v="2" actId="478"/>
        <pc:sldMkLst>
          <pc:docMk/>
          <pc:sldMk cId="2738696002" sldId="324"/>
        </pc:sldMkLst>
        <pc:picChg chg="del">
          <ac:chgData name="Tegischer Lukas" userId="f78daebb-0565-485c-bd0e-1cd035e796ff" providerId="ADAL" clId="{76D389A9-33D7-4BBF-A972-6A9167CBC567}" dt="2022-11-04T11:30:02.653" v="2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76D389A9-33D7-4BBF-A972-6A9167CBC567}" dt="2022-11-04T11:30:04.150" v="3" actId="478"/>
        <pc:sldMkLst>
          <pc:docMk/>
          <pc:sldMk cId="634654559" sldId="374"/>
        </pc:sldMkLst>
        <pc:picChg chg="del">
          <ac:chgData name="Tegischer Lukas" userId="f78daebb-0565-485c-bd0e-1cd035e796ff" providerId="ADAL" clId="{76D389A9-33D7-4BBF-A972-6A9167CBC567}" dt="2022-11-04T11:30:04.150" v="3" actId="478"/>
          <ac:picMkLst>
            <pc:docMk/>
            <pc:sldMk cId="634654559" sldId="374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6057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5425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9188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5740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Diskrete Zufallsvariable</a:t>
            </a:r>
            <a:b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2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Beispiel</a:t>
            </a:r>
            <a:endParaRPr lang="de-AT" sz="20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5E23D40-C43B-4E8B-BBE0-97B5B1B46981}"/>
              </a:ext>
            </a:extLst>
          </p:cNvPr>
          <p:cNvSpPr txBox="1"/>
          <p:nvPr/>
        </p:nvSpPr>
        <p:spPr>
          <a:xfrm>
            <a:off x="714375" y="399093"/>
            <a:ext cx="9848850" cy="39544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1)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Ein Würfel (1-6) wird </a:t>
            </a: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drei Mal 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geworfen. Die Zufallsvariable X gibt die Anzahl der gewürfelten Fünfer an. 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Welche Werte kann die Zufallsvariable X annehmen?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Erstelle mit Hilfe eines Baumdiagramms (Fünfer / Kein Fünfer) die Tabelle für die Wahrscheinlichkeitsverteilung. Zeichne ein Stabdiagramm.</a:t>
            </a: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buFont typeface="+mj-lt"/>
              <a:buAutoNum type="alphaLcPeriod"/>
            </a:pP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F90F720-DFFE-41CE-82A6-65EF358150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0806944"/>
                  </p:ext>
                </p:extLst>
              </p:nvPr>
            </p:nvGraphicFramePr>
            <p:xfrm>
              <a:off x="642143" y="3320744"/>
              <a:ext cx="5996782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51967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494481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F90F720-DFFE-41CE-82A6-65EF358150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0806944"/>
                  </p:ext>
                </p:extLst>
              </p:nvPr>
            </p:nvGraphicFramePr>
            <p:xfrm>
              <a:off x="642143" y="3320744"/>
              <a:ext cx="5996782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51967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494481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21429" t="-877" r="-246" b="-3543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1026" name="Picture 2">
            <a:extLst>
              <a:ext uri="{FF2B5EF4-FFF2-40B4-BE49-F238E27FC236}">
                <a16:creationId xmlns:a16="http://schemas.microsoft.com/office/drawing/2014/main" id="{8C95860D-02F1-40D0-9F63-8E5D3B87A4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286"/>
          <a:stretch/>
        </p:blipFill>
        <p:spPr bwMode="auto">
          <a:xfrm rot="5400000">
            <a:off x="7694099" y="2310055"/>
            <a:ext cx="3429110" cy="5159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8696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F90F720-DFFE-41CE-82A6-65EF358150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5835826"/>
                  </p:ext>
                </p:extLst>
              </p:nvPr>
            </p:nvGraphicFramePr>
            <p:xfrm>
              <a:off x="9147968" y="1859917"/>
              <a:ext cx="2577307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5803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81927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elle 7">
                <a:extLst>
                  <a:ext uri="{FF2B5EF4-FFF2-40B4-BE49-F238E27FC236}">
                    <a16:creationId xmlns:a16="http://schemas.microsoft.com/office/drawing/2014/main" id="{BF90F720-DFFE-41CE-82A6-65EF358150C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35835826"/>
                  </p:ext>
                </p:extLst>
              </p:nvPr>
            </p:nvGraphicFramePr>
            <p:xfrm>
              <a:off x="9147968" y="1859917"/>
              <a:ext cx="2577307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5803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81927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3"/>
                          <a:stretch>
                            <a:fillRect l="-42140" t="-885" r="-669" b="-35752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Fallback>
      </mc:AlternateContent>
      <p:pic>
        <p:nvPicPr>
          <p:cNvPr id="3" name="Grafik 2">
            <a:extLst>
              <a:ext uri="{FF2B5EF4-FFF2-40B4-BE49-F238E27FC236}">
                <a16:creationId xmlns:a16="http://schemas.microsoft.com/office/drawing/2014/main" id="{7FA70419-1EDF-44DC-AA0C-E0D3E19C379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9140" b="7086"/>
          <a:stretch/>
        </p:blipFill>
        <p:spPr>
          <a:xfrm>
            <a:off x="1590674" y="418954"/>
            <a:ext cx="6200775" cy="6248691"/>
          </a:xfrm>
          <a:prstGeom prst="rect">
            <a:avLst/>
          </a:prstGeom>
        </p:spPr>
      </p:pic>
      <p:cxnSp>
        <p:nvCxnSpPr>
          <p:cNvPr id="5" name="Gerader Verbinder 4">
            <a:extLst>
              <a:ext uri="{FF2B5EF4-FFF2-40B4-BE49-F238E27FC236}">
                <a16:creationId xmlns:a16="http://schemas.microsoft.com/office/drawing/2014/main" id="{92012ABF-FC50-43E7-A594-04C0CE275EEA}"/>
              </a:ext>
            </a:extLst>
          </p:cNvPr>
          <p:cNvCxnSpPr/>
          <p:nvPr/>
        </p:nvCxnSpPr>
        <p:spPr>
          <a:xfrm>
            <a:off x="3076575" y="847725"/>
            <a:ext cx="0" cy="546735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8AEA5CEB-EF1D-4CEB-88FA-481C9A1659D0}"/>
              </a:ext>
            </a:extLst>
          </p:cNvPr>
          <p:cNvCxnSpPr>
            <a:cxnSpLocks/>
          </p:cNvCxnSpPr>
          <p:nvPr/>
        </p:nvCxnSpPr>
        <p:spPr>
          <a:xfrm>
            <a:off x="4019550" y="2952750"/>
            <a:ext cx="0" cy="33623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>
            <a:extLst>
              <a:ext uri="{FF2B5EF4-FFF2-40B4-BE49-F238E27FC236}">
                <a16:creationId xmlns:a16="http://schemas.microsoft.com/office/drawing/2014/main" id="{05E822AF-A323-4F2D-B05E-C1ED22D85DD2}"/>
              </a:ext>
            </a:extLst>
          </p:cNvPr>
          <p:cNvSpPr txBox="1"/>
          <p:nvPr/>
        </p:nvSpPr>
        <p:spPr>
          <a:xfrm>
            <a:off x="28575" y="6315075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0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7F9E7A4D-220F-4BB5-8652-5221A6B43EA4}"/>
              </a:ext>
            </a:extLst>
          </p:cNvPr>
          <p:cNvSpPr txBox="1"/>
          <p:nvPr/>
        </p:nvSpPr>
        <p:spPr>
          <a:xfrm>
            <a:off x="971550" y="6315075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1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2A4D330-8DB0-4748-8B31-B7ABE703DEC9}"/>
              </a:ext>
            </a:extLst>
          </p:cNvPr>
          <p:cNvSpPr txBox="1"/>
          <p:nvPr/>
        </p:nvSpPr>
        <p:spPr>
          <a:xfrm>
            <a:off x="1914525" y="6315075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2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D7FF80E-7995-4FD6-A6AA-FC5EF258D3B2}"/>
              </a:ext>
            </a:extLst>
          </p:cNvPr>
          <p:cNvSpPr txBox="1"/>
          <p:nvPr/>
        </p:nvSpPr>
        <p:spPr>
          <a:xfrm>
            <a:off x="2857500" y="6315075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3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18E156D2-ED25-4A15-A594-49A05A06CCCF}"/>
              </a:ext>
            </a:extLst>
          </p:cNvPr>
          <p:cNvCxnSpPr>
            <a:cxnSpLocks/>
          </p:cNvCxnSpPr>
          <p:nvPr/>
        </p:nvCxnSpPr>
        <p:spPr>
          <a:xfrm>
            <a:off x="4962525" y="5676900"/>
            <a:ext cx="0" cy="63817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DB1F1864-6C64-4421-98CD-5BBB1E59C8B7}"/>
              </a:ext>
            </a:extLst>
          </p:cNvPr>
          <p:cNvCxnSpPr>
            <a:cxnSpLocks/>
          </p:cNvCxnSpPr>
          <p:nvPr/>
        </p:nvCxnSpPr>
        <p:spPr>
          <a:xfrm>
            <a:off x="5905500" y="6243074"/>
            <a:ext cx="0" cy="7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968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5E23D40-C43B-4E8B-BBE0-97B5B1B46981}"/>
                  </a:ext>
                </a:extLst>
              </p:cNvPr>
              <p:cNvSpPr txBox="1"/>
              <p:nvPr/>
            </p:nvSpPr>
            <p:spPr>
              <a:xfrm>
                <a:off x="714375" y="399093"/>
                <a:ext cx="9848850" cy="39537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Bsp. 1)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 Würfel (1-6) wird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drei Mal 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geworfen. Die Zufallsvariable X gibt die Anzahl der gewürfelten Fünfer an. 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die Wahrscheinlichkeit, dass mindestens zwei Mal ein Fünfer gewürfelt wird.</a:t>
                </a: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buFont typeface="+mj-lt"/>
                  <a:buAutoNum type="alphaLcPeriod" startAt="3"/>
                </a:pP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4200"/>
                  </a:spcAft>
                  <a:buFont typeface="+mj-lt"/>
                  <a:buAutoNum type="alphaLcPeriod" startAt="3"/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Berechne und interpretiere folgenden Ausdruck im gegebenen Kontext: </a:t>
                </a:r>
                <a14:m>
                  <m:oMath xmlns:m="http://schemas.openxmlformats.org/officeDocument/2006/math"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𝑃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𝑋</m:t>
                    </m:r>
                    <m:r>
                      <a:rPr lang="de-AT" sz="1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&lt;2)</m:t>
                    </m:r>
                  </m:oMath>
                </a14:m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85E23D40-C43B-4E8B-BBE0-97B5B1B469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" y="399093"/>
                <a:ext cx="9848850" cy="3953711"/>
              </a:xfrm>
              <a:prstGeom prst="rect">
                <a:avLst/>
              </a:prstGeom>
              <a:blipFill>
                <a:blip r:embed="rId4"/>
                <a:stretch>
                  <a:fillRect l="-495" t="-616" b="-154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C66AA0E-BAD7-4792-B7F2-956083B617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173253"/>
                  </p:ext>
                </p:extLst>
              </p:nvPr>
            </p:nvGraphicFramePr>
            <p:xfrm>
              <a:off x="9274571" y="2418183"/>
              <a:ext cx="2577307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5803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81927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2C66AA0E-BAD7-4792-B7F2-956083B617D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00173253"/>
                  </p:ext>
                </p:extLst>
              </p:nvPr>
            </p:nvGraphicFramePr>
            <p:xfrm>
              <a:off x="9274571" y="2418183"/>
              <a:ext cx="2577307" cy="3138163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758032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819275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</a:tblGrid>
                  <a:tr h="69047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5"/>
                          <a:stretch>
                            <a:fillRect l="-42140" t="-877" r="-669" b="-3543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1216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11184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3465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85E23D40-C43B-4E8B-BBE0-97B5B1B46981}"/>
              </a:ext>
            </a:extLst>
          </p:cNvPr>
          <p:cNvSpPr txBox="1"/>
          <p:nvPr/>
        </p:nvSpPr>
        <p:spPr>
          <a:xfrm>
            <a:off x="714375" y="368005"/>
            <a:ext cx="9848850" cy="3921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buFont typeface="+mj-lt"/>
              <a:buAutoNum type="alphaLcPeriod" startAt="5"/>
            </a:pP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Zeichne die zugehörige Verteilungsfunktion.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F7685A83-77BC-451C-972E-25D49937FA0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250" b="10041"/>
          <a:stretch/>
        </p:blipFill>
        <p:spPr>
          <a:xfrm>
            <a:off x="5435600" y="564084"/>
            <a:ext cx="6309360" cy="60499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F54BC338-4CDA-4EC3-92F0-8D5C097AF2E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9962368"/>
                  </p:ext>
                </p:extLst>
              </p:nvPr>
            </p:nvGraphicFramePr>
            <p:xfrm>
              <a:off x="619123" y="1810448"/>
              <a:ext cx="4869895" cy="355720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76327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31445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  <a:gridCol w="2479118">
                      <a:extLst>
                        <a:ext uri="{9D8B030D-6E8A-4147-A177-3AD203B41FA5}">
                          <a16:colId xmlns:a16="http://schemas.microsoft.com/office/drawing/2014/main" val="2506714047"/>
                        </a:ext>
                      </a:extLst>
                    </a:gridCol>
                  </a:tblGrid>
                  <a:tr h="872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=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7000"/>
                            </a:lnSpc>
                            <a:spcBef>
                              <a:spcPts val="0"/>
                            </a:spcBef>
                            <a:spcAft>
                              <a:spcPts val="80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𝑷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𝑿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≤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𝒌</m:t>
                                </m:r>
                                <m:r>
                                  <a:rPr lang="de-AT" sz="2000" b="1" i="1" smtClean="0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702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elle 5">
                <a:extLst>
                  <a:ext uri="{FF2B5EF4-FFF2-40B4-BE49-F238E27FC236}">
                    <a16:creationId xmlns:a16="http://schemas.microsoft.com/office/drawing/2014/main" id="{F54BC338-4CDA-4EC3-92F0-8D5C097AF2E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49962368"/>
                  </p:ext>
                </p:extLst>
              </p:nvPr>
            </p:nvGraphicFramePr>
            <p:xfrm>
              <a:off x="619123" y="1810448"/>
              <a:ext cx="4869895" cy="3557208"/>
            </p:xfrm>
            <a:graphic>
              <a:graphicData uri="http://schemas.openxmlformats.org/drawingml/2006/table">
                <a:tbl>
                  <a:tblPr firstRow="1" firstCol="1" bandRow="1">
                    <a:tableStyleId>{5940675A-B579-460E-94D1-54222C63F5DA}</a:tableStyleId>
                  </a:tblPr>
                  <a:tblGrid>
                    <a:gridCol w="1076327">
                      <a:extLst>
                        <a:ext uri="{9D8B030D-6E8A-4147-A177-3AD203B41FA5}">
                          <a16:colId xmlns:a16="http://schemas.microsoft.com/office/drawing/2014/main" val="731466364"/>
                        </a:ext>
                      </a:extLst>
                    </a:gridCol>
                    <a:gridCol w="1314450">
                      <a:extLst>
                        <a:ext uri="{9D8B030D-6E8A-4147-A177-3AD203B41FA5}">
                          <a16:colId xmlns:a16="http://schemas.microsoft.com/office/drawing/2014/main" val="2497105970"/>
                        </a:ext>
                      </a:extLst>
                    </a:gridCol>
                    <a:gridCol w="2479118">
                      <a:extLst>
                        <a:ext uri="{9D8B030D-6E8A-4147-A177-3AD203B41FA5}">
                          <a16:colId xmlns:a16="http://schemas.microsoft.com/office/drawing/2014/main" val="2506714047"/>
                        </a:ext>
                      </a:extLst>
                    </a:gridCol>
                  </a:tblGrid>
                  <a:tr h="87284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2000" b="1" dirty="0">
                              <a:effectLst/>
                            </a:rPr>
                            <a:t>k</a:t>
                          </a:r>
                          <a:endParaRPr lang="de-AT" sz="2000" b="1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82407" t="-694" r="-189352" b="-307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52589" marR="52589" marT="0" marB="0" anchor="ctr">
                        <a:blipFill>
                          <a:blip r:embed="rId4"/>
                          <a:stretch>
                            <a:fillRect l="-96806" t="-694" r="-491" b="-30763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40139860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</a:rPr>
                            <a:t>0</a:t>
                          </a: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0,579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769594296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0,347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3970263993"/>
                      </a:ext>
                    </a:extLst>
                  </a:tr>
                  <a:tr h="67136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0,069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2467166180"/>
                      </a:ext>
                    </a:extLst>
                  </a:tr>
                  <a:tr h="670282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3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r>
                            <a:rPr lang="de-AT" sz="1800" dirty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0,005</a:t>
                          </a:r>
                        </a:p>
                      </a:txBody>
                      <a:tcPr marL="52589" marR="52589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800"/>
                            </a:spcAft>
                          </a:pPr>
                          <a:endParaRPr lang="de-AT" sz="18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52589" marR="52589" marT="0" marB="0" anchor="ctr"/>
                    </a:tc>
                    <a:extLst>
                      <a:ext uri="{0D108BD9-81ED-4DB2-BD59-A6C34878D82A}">
                        <a16:rowId xmlns:a16="http://schemas.microsoft.com/office/drawing/2014/main" val="40913998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8" name="Textfeld 7">
            <a:extLst>
              <a:ext uri="{FF2B5EF4-FFF2-40B4-BE49-F238E27FC236}">
                <a16:creationId xmlns:a16="http://schemas.microsoft.com/office/drawing/2014/main" id="{ABFC51E5-AA04-4D3D-8BF7-A49C6CF873DF}"/>
              </a:ext>
            </a:extLst>
          </p:cNvPr>
          <p:cNvSpPr txBox="1"/>
          <p:nvPr/>
        </p:nvSpPr>
        <p:spPr>
          <a:xfrm>
            <a:off x="3675647" y="6390243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0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4C57EDC-FAA1-4D29-B0ED-3971E4B2E4F4}"/>
              </a:ext>
            </a:extLst>
          </p:cNvPr>
          <p:cNvSpPr txBox="1"/>
          <p:nvPr/>
        </p:nvSpPr>
        <p:spPr>
          <a:xfrm>
            <a:off x="4761697" y="6390242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1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0C19853-40CE-408F-8379-7385D1D9408B}"/>
              </a:ext>
            </a:extLst>
          </p:cNvPr>
          <p:cNvSpPr txBox="1"/>
          <p:nvPr/>
        </p:nvSpPr>
        <p:spPr>
          <a:xfrm>
            <a:off x="5749691" y="6390243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2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7C3B84A2-AC61-4D1D-8DB5-D42D1DFA47FA}"/>
              </a:ext>
            </a:extLst>
          </p:cNvPr>
          <p:cNvSpPr txBox="1"/>
          <p:nvPr/>
        </p:nvSpPr>
        <p:spPr>
          <a:xfrm>
            <a:off x="6835741" y="6380141"/>
            <a:ext cx="6096000" cy="467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dirty="0">
                <a:effectLst/>
              </a:rPr>
              <a:t>3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3749732B-4154-43D3-84F1-FCDAF3AF17DC}"/>
              </a:ext>
            </a:extLst>
          </p:cNvPr>
          <p:cNvCxnSpPr>
            <a:cxnSpLocks/>
          </p:cNvCxnSpPr>
          <p:nvPr/>
        </p:nvCxnSpPr>
        <p:spPr>
          <a:xfrm>
            <a:off x="6702983" y="3330341"/>
            <a:ext cx="0" cy="300441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C7672450-A8C4-4EAB-8E00-4A21282ACBB0}"/>
              </a:ext>
            </a:extLst>
          </p:cNvPr>
          <p:cNvCxnSpPr>
            <a:cxnSpLocks/>
          </p:cNvCxnSpPr>
          <p:nvPr/>
        </p:nvCxnSpPr>
        <p:spPr>
          <a:xfrm>
            <a:off x="7752849" y="1473200"/>
            <a:ext cx="0" cy="48615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CD7D45BB-99B6-4C77-99F3-2E4CEFCDB148}"/>
              </a:ext>
            </a:extLst>
          </p:cNvPr>
          <p:cNvCxnSpPr>
            <a:cxnSpLocks/>
          </p:cNvCxnSpPr>
          <p:nvPr/>
        </p:nvCxnSpPr>
        <p:spPr>
          <a:xfrm>
            <a:off x="8806950" y="1083733"/>
            <a:ext cx="0" cy="5251027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386D33AF-DFB6-4C89-B79E-7522447C9121}"/>
              </a:ext>
            </a:extLst>
          </p:cNvPr>
          <p:cNvCxnSpPr>
            <a:cxnSpLocks/>
          </p:cNvCxnSpPr>
          <p:nvPr/>
        </p:nvCxnSpPr>
        <p:spPr>
          <a:xfrm>
            <a:off x="9873751" y="1054100"/>
            <a:ext cx="0" cy="528066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1C00DFD0-C8BD-4B2C-B8EC-7AEF5F20863E}"/>
              </a:ext>
            </a:extLst>
          </p:cNvPr>
          <p:cNvCxnSpPr>
            <a:cxnSpLocks/>
          </p:cNvCxnSpPr>
          <p:nvPr/>
        </p:nvCxnSpPr>
        <p:spPr>
          <a:xfrm>
            <a:off x="6096000" y="1054100"/>
            <a:ext cx="564896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597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187</Words>
  <Application>Microsoft Office PowerPoint</Application>
  <PresentationFormat>Breitbild</PresentationFormat>
  <Paragraphs>67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Diskrete Zufallsvariable Beispiel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2022-11-04T11:30:07Z</dcterms:modified>
</cp:coreProperties>
</file>