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324" r:id="rId3"/>
    <p:sldId id="369" r:id="rId4"/>
    <p:sldId id="361" r:id="rId5"/>
    <p:sldId id="370" r:id="rId6"/>
    <p:sldId id="371"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ischer Lukas" initials="TL" lastIdx="1" clrIdx="0">
    <p:extLst>
      <p:ext uri="{19B8F6BF-5375-455C-9EA6-DF929625EA0E}">
        <p15:presenceInfo xmlns:p15="http://schemas.microsoft.com/office/powerpoint/2012/main" userId="Tegischer Luk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gischer Lukas" userId="f78daebb-0565-485c-bd0e-1cd035e796ff" providerId="ADAL" clId="{11EA94BB-25D9-43B9-859A-EF604BC17037}"/>
    <pc:docChg chg="undo custSel addSld delSld modSld">
      <pc:chgData name="Tegischer Lukas" userId="f78daebb-0565-485c-bd0e-1cd035e796ff" providerId="ADAL" clId="{11EA94BB-25D9-43B9-859A-EF604BC17037}" dt="2021-02-23T20:12:10.180" v="596" actId="1076"/>
      <pc:docMkLst>
        <pc:docMk/>
      </pc:docMkLst>
      <pc:sldChg chg="modSp mod">
        <pc:chgData name="Tegischer Lukas" userId="f78daebb-0565-485c-bd0e-1cd035e796ff" providerId="ADAL" clId="{11EA94BB-25D9-43B9-859A-EF604BC17037}" dt="2021-02-23T19:49:55.803" v="27" actId="20577"/>
        <pc:sldMkLst>
          <pc:docMk/>
          <pc:sldMk cId="336392357" sldId="256"/>
        </pc:sldMkLst>
        <pc:spChg chg="mod">
          <ac:chgData name="Tegischer Lukas" userId="f78daebb-0565-485c-bd0e-1cd035e796ff" providerId="ADAL" clId="{11EA94BB-25D9-43B9-859A-EF604BC17037}" dt="2021-02-23T19:49:55.803" v="27" actId="20577"/>
          <ac:spMkLst>
            <pc:docMk/>
            <pc:sldMk cId="336392357" sldId="256"/>
            <ac:spMk id="2" creationId="{00000000-0000-0000-0000-000000000000}"/>
          </ac:spMkLst>
        </pc:spChg>
      </pc:sldChg>
      <pc:sldChg chg="addSp delSp modSp mod delAnim modAnim">
        <pc:chgData name="Tegischer Lukas" userId="f78daebb-0565-485c-bd0e-1cd035e796ff" providerId="ADAL" clId="{11EA94BB-25D9-43B9-859A-EF604BC17037}" dt="2021-02-23T20:01:23.083" v="400" actId="20577"/>
        <pc:sldMkLst>
          <pc:docMk/>
          <pc:sldMk cId="4068653008" sldId="278"/>
        </pc:sldMkLst>
        <pc:spChg chg="mod">
          <ac:chgData name="Tegischer Lukas" userId="f78daebb-0565-485c-bd0e-1cd035e796ff" providerId="ADAL" clId="{11EA94BB-25D9-43B9-859A-EF604BC17037}" dt="2021-02-23T19:50:02.512" v="43" actId="20577"/>
          <ac:spMkLst>
            <pc:docMk/>
            <pc:sldMk cId="4068653008" sldId="278"/>
            <ac:spMk id="2" creationId="{00000000-0000-0000-0000-000000000000}"/>
          </ac:spMkLst>
        </pc:spChg>
        <pc:spChg chg="add mod">
          <ac:chgData name="Tegischer Lukas" userId="f78daebb-0565-485c-bd0e-1cd035e796ff" providerId="ADAL" clId="{11EA94BB-25D9-43B9-859A-EF604BC17037}" dt="2021-02-23T19:52:07.567" v="63" actId="6549"/>
          <ac:spMkLst>
            <pc:docMk/>
            <pc:sldMk cId="4068653008" sldId="278"/>
            <ac:spMk id="3" creationId="{9C7D46E8-AAC5-4CB9-8F38-4FBEE563BA6B}"/>
          </ac:spMkLst>
        </pc:spChg>
        <pc:spChg chg="del">
          <ac:chgData name="Tegischer Lukas" userId="f78daebb-0565-485c-bd0e-1cd035e796ff" providerId="ADAL" clId="{11EA94BB-25D9-43B9-859A-EF604BC17037}" dt="2021-02-23T19:50:05.054" v="44" actId="478"/>
          <ac:spMkLst>
            <pc:docMk/>
            <pc:sldMk cId="4068653008" sldId="278"/>
            <ac:spMk id="4" creationId="{F53D1782-2A6E-4F77-BB51-906AA115426A}"/>
          </ac:spMkLst>
        </pc:spChg>
        <pc:spChg chg="del">
          <ac:chgData name="Tegischer Lukas" userId="f78daebb-0565-485c-bd0e-1cd035e796ff" providerId="ADAL" clId="{11EA94BB-25D9-43B9-859A-EF604BC17037}" dt="2021-02-23T19:50:15.106" v="45" actId="478"/>
          <ac:spMkLst>
            <pc:docMk/>
            <pc:sldMk cId="4068653008" sldId="278"/>
            <ac:spMk id="5" creationId="{BDBE006E-17A7-4235-BD01-AE5E696CAA81}"/>
          </ac:spMkLst>
        </pc:spChg>
        <pc:spChg chg="del">
          <ac:chgData name="Tegischer Lukas" userId="f78daebb-0565-485c-bd0e-1cd035e796ff" providerId="ADAL" clId="{11EA94BB-25D9-43B9-859A-EF604BC17037}" dt="2021-02-23T19:50:15.106" v="45" actId="478"/>
          <ac:spMkLst>
            <pc:docMk/>
            <pc:sldMk cId="4068653008" sldId="278"/>
            <ac:spMk id="6" creationId="{58B6F283-36D0-418F-B973-5056D05BE050}"/>
          </ac:spMkLst>
        </pc:spChg>
        <pc:spChg chg="del">
          <ac:chgData name="Tegischer Lukas" userId="f78daebb-0565-485c-bd0e-1cd035e796ff" providerId="ADAL" clId="{11EA94BB-25D9-43B9-859A-EF604BC17037}" dt="2021-02-23T19:50:15.106" v="45" actId="478"/>
          <ac:spMkLst>
            <pc:docMk/>
            <pc:sldMk cId="4068653008" sldId="278"/>
            <ac:spMk id="7" creationId="{72D08F3E-78F4-4D63-9690-BBFF5D38A72D}"/>
          </ac:spMkLst>
        </pc:spChg>
        <pc:spChg chg="del">
          <ac:chgData name="Tegischer Lukas" userId="f78daebb-0565-485c-bd0e-1cd035e796ff" providerId="ADAL" clId="{11EA94BB-25D9-43B9-859A-EF604BC17037}" dt="2021-02-23T19:50:15.106" v="45" actId="478"/>
          <ac:spMkLst>
            <pc:docMk/>
            <pc:sldMk cId="4068653008" sldId="278"/>
            <ac:spMk id="8" creationId="{EC4EEDE5-8B50-4C5C-B26A-ACA6CB2ED45A}"/>
          </ac:spMkLst>
        </pc:spChg>
        <pc:spChg chg="del">
          <ac:chgData name="Tegischer Lukas" userId="f78daebb-0565-485c-bd0e-1cd035e796ff" providerId="ADAL" clId="{11EA94BB-25D9-43B9-859A-EF604BC17037}" dt="2021-02-23T19:50:15.106" v="45" actId="478"/>
          <ac:spMkLst>
            <pc:docMk/>
            <pc:sldMk cId="4068653008" sldId="278"/>
            <ac:spMk id="9" creationId="{58BCFBA5-24FD-4180-9F32-EF5AB171A043}"/>
          </ac:spMkLst>
        </pc:spChg>
        <pc:spChg chg="add mod">
          <ac:chgData name="Tegischer Lukas" userId="f78daebb-0565-485c-bd0e-1cd035e796ff" providerId="ADAL" clId="{11EA94BB-25D9-43B9-859A-EF604BC17037}" dt="2021-02-23T19:57:40.810" v="326" actId="115"/>
          <ac:spMkLst>
            <pc:docMk/>
            <pc:sldMk cId="4068653008" sldId="278"/>
            <ac:spMk id="10" creationId="{B004CF31-1223-4F69-994A-A4BA38235B8E}"/>
          </ac:spMkLst>
        </pc:spChg>
        <pc:spChg chg="del">
          <ac:chgData name="Tegischer Lukas" userId="f78daebb-0565-485c-bd0e-1cd035e796ff" providerId="ADAL" clId="{11EA94BB-25D9-43B9-859A-EF604BC17037}" dt="2021-02-23T19:50:15.106" v="45" actId="478"/>
          <ac:spMkLst>
            <pc:docMk/>
            <pc:sldMk cId="4068653008" sldId="278"/>
            <ac:spMk id="11" creationId="{87309309-90F5-49E6-A7CA-F4B857274178}"/>
          </ac:spMkLst>
        </pc:spChg>
        <pc:spChg chg="del">
          <ac:chgData name="Tegischer Lukas" userId="f78daebb-0565-485c-bd0e-1cd035e796ff" providerId="ADAL" clId="{11EA94BB-25D9-43B9-859A-EF604BC17037}" dt="2021-02-23T19:50:15.106" v="45" actId="478"/>
          <ac:spMkLst>
            <pc:docMk/>
            <pc:sldMk cId="4068653008" sldId="278"/>
            <ac:spMk id="12" creationId="{AF6D3CAA-C10C-4BE2-AEA1-86DB14FC427F}"/>
          </ac:spMkLst>
        </pc:spChg>
        <pc:spChg chg="del">
          <ac:chgData name="Tegischer Lukas" userId="f78daebb-0565-485c-bd0e-1cd035e796ff" providerId="ADAL" clId="{11EA94BB-25D9-43B9-859A-EF604BC17037}" dt="2021-02-23T19:50:15.106" v="45" actId="478"/>
          <ac:spMkLst>
            <pc:docMk/>
            <pc:sldMk cId="4068653008" sldId="278"/>
            <ac:spMk id="13" creationId="{D5FD0FC3-5A9F-4E3F-BF1C-AE9AD0B428BC}"/>
          </ac:spMkLst>
        </pc:spChg>
        <pc:spChg chg="del">
          <ac:chgData name="Tegischer Lukas" userId="f78daebb-0565-485c-bd0e-1cd035e796ff" providerId="ADAL" clId="{11EA94BB-25D9-43B9-859A-EF604BC17037}" dt="2021-02-23T19:50:15.106" v="45" actId="478"/>
          <ac:spMkLst>
            <pc:docMk/>
            <pc:sldMk cId="4068653008" sldId="278"/>
            <ac:spMk id="15" creationId="{A72F96E8-090A-445B-B9E0-C48527FBA3A6}"/>
          </ac:spMkLst>
        </pc:spChg>
        <pc:spChg chg="del">
          <ac:chgData name="Tegischer Lukas" userId="f78daebb-0565-485c-bd0e-1cd035e796ff" providerId="ADAL" clId="{11EA94BB-25D9-43B9-859A-EF604BC17037}" dt="2021-02-23T19:50:15.106" v="45" actId="478"/>
          <ac:spMkLst>
            <pc:docMk/>
            <pc:sldMk cId="4068653008" sldId="278"/>
            <ac:spMk id="16" creationId="{95F6DC6B-645A-446D-A9AF-C061FB138D7E}"/>
          </ac:spMkLst>
        </pc:spChg>
        <pc:spChg chg="del">
          <ac:chgData name="Tegischer Lukas" userId="f78daebb-0565-485c-bd0e-1cd035e796ff" providerId="ADAL" clId="{11EA94BB-25D9-43B9-859A-EF604BC17037}" dt="2021-02-23T19:50:15.106" v="45" actId="478"/>
          <ac:spMkLst>
            <pc:docMk/>
            <pc:sldMk cId="4068653008" sldId="278"/>
            <ac:spMk id="17" creationId="{74745B25-3D2A-4B20-B69F-5B9D4B801A7A}"/>
          </ac:spMkLst>
        </pc:spChg>
        <pc:spChg chg="del">
          <ac:chgData name="Tegischer Lukas" userId="f78daebb-0565-485c-bd0e-1cd035e796ff" providerId="ADAL" clId="{11EA94BB-25D9-43B9-859A-EF604BC17037}" dt="2021-02-23T19:50:15.106" v="45" actId="478"/>
          <ac:spMkLst>
            <pc:docMk/>
            <pc:sldMk cId="4068653008" sldId="278"/>
            <ac:spMk id="18" creationId="{F5F8FBAE-3C0A-4D28-80C3-AE10140DAE3A}"/>
          </ac:spMkLst>
        </pc:spChg>
        <pc:spChg chg="del">
          <ac:chgData name="Tegischer Lukas" userId="f78daebb-0565-485c-bd0e-1cd035e796ff" providerId="ADAL" clId="{11EA94BB-25D9-43B9-859A-EF604BC17037}" dt="2021-02-23T19:50:15.106" v="45" actId="478"/>
          <ac:spMkLst>
            <pc:docMk/>
            <pc:sldMk cId="4068653008" sldId="278"/>
            <ac:spMk id="19" creationId="{1A8A4263-FC80-4A50-8B50-D66FF9FE8B97}"/>
          </ac:spMkLst>
        </pc:spChg>
        <pc:spChg chg="del">
          <ac:chgData name="Tegischer Lukas" userId="f78daebb-0565-485c-bd0e-1cd035e796ff" providerId="ADAL" clId="{11EA94BB-25D9-43B9-859A-EF604BC17037}" dt="2021-02-23T19:50:15.106" v="45" actId="478"/>
          <ac:spMkLst>
            <pc:docMk/>
            <pc:sldMk cId="4068653008" sldId="278"/>
            <ac:spMk id="20" creationId="{E69DD4DB-E069-458B-B46B-008D1FB64033}"/>
          </ac:spMkLst>
        </pc:spChg>
        <pc:spChg chg="del">
          <ac:chgData name="Tegischer Lukas" userId="f78daebb-0565-485c-bd0e-1cd035e796ff" providerId="ADAL" clId="{11EA94BB-25D9-43B9-859A-EF604BC17037}" dt="2021-02-23T19:50:15.106" v="45" actId="478"/>
          <ac:spMkLst>
            <pc:docMk/>
            <pc:sldMk cId="4068653008" sldId="278"/>
            <ac:spMk id="21" creationId="{15D2989F-DA87-46CD-887D-7759AD11EE3A}"/>
          </ac:spMkLst>
        </pc:spChg>
        <pc:spChg chg="del">
          <ac:chgData name="Tegischer Lukas" userId="f78daebb-0565-485c-bd0e-1cd035e796ff" providerId="ADAL" clId="{11EA94BB-25D9-43B9-859A-EF604BC17037}" dt="2021-02-23T19:50:15.106" v="45" actId="478"/>
          <ac:spMkLst>
            <pc:docMk/>
            <pc:sldMk cId="4068653008" sldId="278"/>
            <ac:spMk id="22" creationId="{92DF73B4-A725-4CDD-A96F-34776E2C7502}"/>
          </ac:spMkLst>
        </pc:spChg>
        <pc:spChg chg="add mod">
          <ac:chgData name="Tegischer Lukas" userId="f78daebb-0565-485c-bd0e-1cd035e796ff" providerId="ADAL" clId="{11EA94BB-25D9-43B9-859A-EF604BC17037}" dt="2021-02-23T19:58:04.322" v="334" actId="1076"/>
          <ac:spMkLst>
            <pc:docMk/>
            <pc:sldMk cId="4068653008" sldId="278"/>
            <ac:spMk id="24" creationId="{1267665C-BB22-44DD-AAEE-157BC2DE603E}"/>
          </ac:spMkLst>
        </pc:spChg>
        <pc:spChg chg="add mod">
          <ac:chgData name="Tegischer Lukas" userId="f78daebb-0565-485c-bd0e-1cd035e796ff" providerId="ADAL" clId="{11EA94BB-25D9-43B9-859A-EF604BC17037}" dt="2021-02-23T20:01:23.083" v="400" actId="20577"/>
          <ac:spMkLst>
            <pc:docMk/>
            <pc:sldMk cId="4068653008" sldId="278"/>
            <ac:spMk id="26" creationId="{EDC07A0E-182D-484F-B318-2D6B61757970}"/>
          </ac:spMkLst>
        </pc:spChg>
        <pc:spChg chg="add mod">
          <ac:chgData name="Tegischer Lukas" userId="f78daebb-0565-485c-bd0e-1cd035e796ff" providerId="ADAL" clId="{11EA94BB-25D9-43B9-859A-EF604BC17037}" dt="2021-02-23T19:57:14.379" v="319" actId="1076"/>
          <ac:spMkLst>
            <pc:docMk/>
            <pc:sldMk cId="4068653008" sldId="278"/>
            <ac:spMk id="28" creationId="{57A4B4BC-4E19-4773-A13B-5D9F5EFC29E4}"/>
          </ac:spMkLst>
        </pc:spChg>
        <pc:spChg chg="add mod">
          <ac:chgData name="Tegischer Lukas" userId="f78daebb-0565-485c-bd0e-1cd035e796ff" providerId="ADAL" clId="{11EA94BB-25D9-43B9-859A-EF604BC17037}" dt="2021-02-23T19:57:23.430" v="322" actId="1076"/>
          <ac:spMkLst>
            <pc:docMk/>
            <pc:sldMk cId="4068653008" sldId="278"/>
            <ac:spMk id="34" creationId="{2296717D-6A1A-437B-B445-06CD120BA2B8}"/>
          </ac:spMkLst>
        </pc:spChg>
        <pc:spChg chg="add mod">
          <ac:chgData name="Tegischer Lukas" userId="f78daebb-0565-485c-bd0e-1cd035e796ff" providerId="ADAL" clId="{11EA94BB-25D9-43B9-859A-EF604BC17037}" dt="2021-02-23T19:57:36.340" v="325" actId="1076"/>
          <ac:spMkLst>
            <pc:docMk/>
            <pc:sldMk cId="4068653008" sldId="278"/>
            <ac:spMk id="36" creationId="{9314D855-6D3E-41E3-87FD-0EA945DBE1BA}"/>
          </ac:spMkLst>
        </pc:spChg>
        <pc:spChg chg="del">
          <ac:chgData name="Tegischer Lukas" userId="f78daebb-0565-485c-bd0e-1cd035e796ff" providerId="ADAL" clId="{11EA94BB-25D9-43B9-859A-EF604BC17037}" dt="2021-02-23T19:50:15.106" v="45" actId="478"/>
          <ac:spMkLst>
            <pc:docMk/>
            <pc:sldMk cId="4068653008" sldId="278"/>
            <ac:spMk id="37" creationId="{3F377AB5-B871-40AF-B989-CD36AEBBD2C9}"/>
          </ac:spMkLst>
        </pc:spChg>
        <pc:cxnChg chg="del">
          <ac:chgData name="Tegischer Lukas" userId="f78daebb-0565-485c-bd0e-1cd035e796ff" providerId="ADAL" clId="{11EA94BB-25D9-43B9-859A-EF604BC17037}" dt="2021-02-23T19:50:15.106" v="45" actId="478"/>
          <ac:cxnSpMkLst>
            <pc:docMk/>
            <pc:sldMk cId="4068653008" sldId="278"/>
            <ac:cxnSpMk id="23" creationId="{8BE84DBD-FB34-4743-8372-817C1B770B8A}"/>
          </ac:cxnSpMkLst>
        </pc:cxnChg>
        <pc:cxnChg chg="del">
          <ac:chgData name="Tegischer Lukas" userId="f78daebb-0565-485c-bd0e-1cd035e796ff" providerId="ADAL" clId="{11EA94BB-25D9-43B9-859A-EF604BC17037}" dt="2021-02-23T19:50:15.106" v="45" actId="478"/>
          <ac:cxnSpMkLst>
            <pc:docMk/>
            <pc:sldMk cId="4068653008" sldId="278"/>
            <ac:cxnSpMk id="25" creationId="{EAE46C8E-74EB-4988-9874-78152D0DF88C}"/>
          </ac:cxnSpMkLst>
        </pc:cxnChg>
        <pc:cxnChg chg="del">
          <ac:chgData name="Tegischer Lukas" userId="f78daebb-0565-485c-bd0e-1cd035e796ff" providerId="ADAL" clId="{11EA94BB-25D9-43B9-859A-EF604BC17037}" dt="2021-02-23T19:50:15.106" v="45" actId="478"/>
          <ac:cxnSpMkLst>
            <pc:docMk/>
            <pc:sldMk cId="4068653008" sldId="278"/>
            <ac:cxnSpMk id="27" creationId="{0CD6EA5C-971D-4514-B2B8-C32A55887269}"/>
          </ac:cxnSpMkLst>
        </pc:cxnChg>
        <pc:cxnChg chg="del">
          <ac:chgData name="Tegischer Lukas" userId="f78daebb-0565-485c-bd0e-1cd035e796ff" providerId="ADAL" clId="{11EA94BB-25D9-43B9-859A-EF604BC17037}" dt="2021-02-23T19:50:15.106" v="45" actId="478"/>
          <ac:cxnSpMkLst>
            <pc:docMk/>
            <pc:sldMk cId="4068653008" sldId="278"/>
            <ac:cxnSpMk id="29" creationId="{B0DBE80D-C93D-45F0-A9CC-78EA29F5E972}"/>
          </ac:cxnSpMkLst>
        </pc:cxnChg>
        <pc:cxnChg chg="del">
          <ac:chgData name="Tegischer Lukas" userId="f78daebb-0565-485c-bd0e-1cd035e796ff" providerId="ADAL" clId="{11EA94BB-25D9-43B9-859A-EF604BC17037}" dt="2021-02-23T19:50:15.106" v="45" actId="478"/>
          <ac:cxnSpMkLst>
            <pc:docMk/>
            <pc:sldMk cId="4068653008" sldId="278"/>
            <ac:cxnSpMk id="31" creationId="{F7ECBDE5-3985-4BFD-9110-0EC207B95F73}"/>
          </ac:cxnSpMkLst>
        </pc:cxnChg>
        <pc:cxnChg chg="del">
          <ac:chgData name="Tegischer Lukas" userId="f78daebb-0565-485c-bd0e-1cd035e796ff" providerId="ADAL" clId="{11EA94BB-25D9-43B9-859A-EF604BC17037}" dt="2021-02-23T19:50:15.106" v="45" actId="478"/>
          <ac:cxnSpMkLst>
            <pc:docMk/>
            <pc:sldMk cId="4068653008" sldId="278"/>
            <ac:cxnSpMk id="33" creationId="{79471FD7-9F88-4815-96B8-946D4ACB3080}"/>
          </ac:cxnSpMkLst>
        </pc:cxnChg>
        <pc:cxnChg chg="del">
          <ac:chgData name="Tegischer Lukas" userId="f78daebb-0565-485c-bd0e-1cd035e796ff" providerId="ADAL" clId="{11EA94BB-25D9-43B9-859A-EF604BC17037}" dt="2021-02-23T19:50:15.106" v="45" actId="478"/>
          <ac:cxnSpMkLst>
            <pc:docMk/>
            <pc:sldMk cId="4068653008" sldId="278"/>
            <ac:cxnSpMk id="35" creationId="{CB62FD2D-95F4-4856-994B-69BA20D26395}"/>
          </ac:cxnSpMkLst>
        </pc:cxnChg>
      </pc:sldChg>
      <pc:sldChg chg="addSp delSp modSp mod">
        <pc:chgData name="Tegischer Lukas" userId="f78daebb-0565-485c-bd0e-1cd035e796ff" providerId="ADAL" clId="{11EA94BB-25D9-43B9-859A-EF604BC17037}" dt="2021-02-23T20:12:10.180" v="596" actId="1076"/>
        <pc:sldMkLst>
          <pc:docMk/>
          <pc:sldMk cId="3932101437" sldId="291"/>
        </pc:sldMkLst>
        <pc:spChg chg="del">
          <ac:chgData name="Tegischer Lukas" userId="f78daebb-0565-485c-bd0e-1cd035e796ff" providerId="ADAL" clId="{11EA94BB-25D9-43B9-859A-EF604BC17037}" dt="2021-02-23T20:11:36.697" v="590" actId="478"/>
          <ac:spMkLst>
            <pc:docMk/>
            <pc:sldMk cId="3932101437" sldId="291"/>
            <ac:spMk id="2" creationId="{00000000-0000-0000-0000-000000000000}"/>
          </ac:spMkLst>
        </pc:spChg>
        <pc:spChg chg="add del mod">
          <ac:chgData name="Tegischer Lukas" userId="f78daebb-0565-485c-bd0e-1cd035e796ff" providerId="ADAL" clId="{11EA94BB-25D9-43B9-859A-EF604BC17037}" dt="2021-02-23T20:11:38.091" v="591" actId="478"/>
          <ac:spMkLst>
            <pc:docMk/>
            <pc:sldMk cId="3932101437" sldId="291"/>
            <ac:spMk id="4" creationId="{9BA44ABF-923E-4049-83F0-2683D5FE1E17}"/>
          </ac:spMkLst>
        </pc:spChg>
        <pc:spChg chg="del">
          <ac:chgData name="Tegischer Lukas" userId="f78daebb-0565-485c-bd0e-1cd035e796ff" providerId="ADAL" clId="{11EA94BB-25D9-43B9-859A-EF604BC17037}" dt="2021-02-23T20:11:39.417" v="592" actId="478"/>
          <ac:spMkLst>
            <pc:docMk/>
            <pc:sldMk cId="3932101437" sldId="291"/>
            <ac:spMk id="5" creationId="{00000000-0000-0000-0000-000000000000}"/>
          </ac:spMkLst>
        </pc:spChg>
        <pc:picChg chg="mod">
          <ac:chgData name="Tegischer Lukas" userId="f78daebb-0565-485c-bd0e-1cd035e796ff" providerId="ADAL" clId="{11EA94BB-25D9-43B9-859A-EF604BC17037}" dt="2021-02-23T20:12:10.180" v="596" actId="1076"/>
          <ac:picMkLst>
            <pc:docMk/>
            <pc:sldMk cId="3932101437" sldId="291"/>
            <ac:picMk id="8" creationId="{8F2101E0-256F-4B97-9DE7-1F7EED66ABA6}"/>
          </ac:picMkLst>
        </pc:picChg>
      </pc:sldChg>
      <pc:sldChg chg="addSp delSp modSp mod modAnim">
        <pc:chgData name="Tegischer Lukas" userId="f78daebb-0565-485c-bd0e-1cd035e796ff" providerId="ADAL" clId="{11EA94BB-25D9-43B9-859A-EF604BC17037}" dt="2021-02-23T20:00:30.622" v="382" actId="1582"/>
        <pc:sldMkLst>
          <pc:docMk/>
          <pc:sldMk cId="442268101" sldId="295"/>
        </pc:sldMkLst>
        <pc:spChg chg="mod">
          <ac:chgData name="Tegischer Lukas" userId="f78daebb-0565-485c-bd0e-1cd035e796ff" providerId="ADAL" clId="{11EA94BB-25D9-43B9-859A-EF604BC17037}" dt="2021-02-23T19:58:17.717" v="338" actId="1076"/>
          <ac:spMkLst>
            <pc:docMk/>
            <pc:sldMk cId="442268101" sldId="295"/>
            <ac:spMk id="2" creationId="{00000000-0000-0000-0000-000000000000}"/>
          </ac:spMkLst>
        </pc:spChg>
        <pc:spChg chg="add mod">
          <ac:chgData name="Tegischer Lukas" userId="f78daebb-0565-485c-bd0e-1cd035e796ff" providerId="ADAL" clId="{11EA94BB-25D9-43B9-859A-EF604BC17037}" dt="2021-02-23T19:59:39.986" v="373" actId="113"/>
          <ac:spMkLst>
            <pc:docMk/>
            <pc:sldMk cId="442268101" sldId="295"/>
            <ac:spMk id="3" creationId="{D463DAB8-BEC5-4D31-A077-846751FB18C8}"/>
          </ac:spMkLst>
        </pc:spChg>
        <pc:spChg chg="del">
          <ac:chgData name="Tegischer Lukas" userId="f78daebb-0565-485c-bd0e-1cd035e796ff" providerId="ADAL" clId="{11EA94BB-25D9-43B9-859A-EF604BC17037}" dt="2021-02-23T19:58:19.122" v="339" actId="478"/>
          <ac:spMkLst>
            <pc:docMk/>
            <pc:sldMk cId="442268101" sldId="295"/>
            <ac:spMk id="4" creationId="{7A68337A-7744-40D5-ADAA-7E56CEF4E27B}"/>
          </ac:spMkLst>
        </pc:spChg>
        <pc:picChg chg="add mod">
          <ac:chgData name="Tegischer Lukas" userId="f78daebb-0565-485c-bd0e-1cd035e796ff" providerId="ADAL" clId="{11EA94BB-25D9-43B9-859A-EF604BC17037}" dt="2021-02-23T20:00:30.622" v="382" actId="1582"/>
          <ac:picMkLst>
            <pc:docMk/>
            <pc:sldMk cId="442268101" sldId="295"/>
            <ac:picMk id="5" creationId="{9C6E3F11-BDA1-4210-9743-ED415B76E7A1}"/>
          </ac:picMkLst>
        </pc:picChg>
      </pc:sldChg>
      <pc:sldChg chg="del">
        <pc:chgData name="Tegischer Lukas" userId="f78daebb-0565-485c-bd0e-1cd035e796ff" providerId="ADAL" clId="{11EA94BB-25D9-43B9-859A-EF604BC17037}" dt="2021-02-23T20:02:22.265" v="413" actId="47"/>
        <pc:sldMkLst>
          <pc:docMk/>
          <pc:sldMk cId="2958254091" sldId="299"/>
        </pc:sldMkLst>
      </pc:sldChg>
      <pc:sldChg chg="del">
        <pc:chgData name="Tegischer Lukas" userId="f78daebb-0565-485c-bd0e-1cd035e796ff" providerId="ADAL" clId="{11EA94BB-25D9-43B9-859A-EF604BC17037}" dt="2021-02-23T20:02:21.389" v="412" actId="47"/>
        <pc:sldMkLst>
          <pc:docMk/>
          <pc:sldMk cId="265588257" sldId="300"/>
        </pc:sldMkLst>
      </pc:sldChg>
      <pc:sldChg chg="addSp delSp modSp add mod delAnim modAnim">
        <pc:chgData name="Tegischer Lukas" userId="f78daebb-0565-485c-bd0e-1cd035e796ff" providerId="ADAL" clId="{11EA94BB-25D9-43B9-859A-EF604BC17037}" dt="2021-02-23T20:02:16.592" v="411"/>
        <pc:sldMkLst>
          <pc:docMk/>
          <pc:sldMk cId="3743061103" sldId="301"/>
        </pc:sldMkLst>
        <pc:spChg chg="mod">
          <ac:chgData name="Tegischer Lukas" userId="f78daebb-0565-485c-bd0e-1cd035e796ff" providerId="ADAL" clId="{11EA94BB-25D9-43B9-859A-EF604BC17037}" dt="2021-02-23T20:00:50.183" v="386" actId="20577"/>
          <ac:spMkLst>
            <pc:docMk/>
            <pc:sldMk cId="3743061103" sldId="301"/>
            <ac:spMk id="2" creationId="{00000000-0000-0000-0000-000000000000}"/>
          </ac:spMkLst>
        </pc:spChg>
        <pc:spChg chg="del">
          <ac:chgData name="Tegischer Lukas" userId="f78daebb-0565-485c-bd0e-1cd035e796ff" providerId="ADAL" clId="{11EA94BB-25D9-43B9-859A-EF604BC17037}" dt="2021-02-23T20:00:54.799" v="388" actId="478"/>
          <ac:spMkLst>
            <pc:docMk/>
            <pc:sldMk cId="3743061103" sldId="301"/>
            <ac:spMk id="3" creationId="{D463DAB8-BEC5-4D31-A077-846751FB18C8}"/>
          </ac:spMkLst>
        </pc:spChg>
        <pc:spChg chg="add mod">
          <ac:chgData name="Tegischer Lukas" userId="f78daebb-0565-485c-bd0e-1cd035e796ff" providerId="ADAL" clId="{11EA94BB-25D9-43B9-859A-EF604BC17037}" dt="2021-02-23T20:02:00.233" v="407" actId="20577"/>
          <ac:spMkLst>
            <pc:docMk/>
            <pc:sldMk cId="3743061103" sldId="301"/>
            <ac:spMk id="4" creationId="{83091791-D9C1-4EE5-B25B-569C14E46796}"/>
          </ac:spMkLst>
        </pc:spChg>
        <pc:picChg chg="del">
          <ac:chgData name="Tegischer Lukas" userId="f78daebb-0565-485c-bd0e-1cd035e796ff" providerId="ADAL" clId="{11EA94BB-25D9-43B9-859A-EF604BC17037}" dt="2021-02-23T20:00:51.811" v="387" actId="478"/>
          <ac:picMkLst>
            <pc:docMk/>
            <pc:sldMk cId="3743061103" sldId="301"/>
            <ac:picMk id="5" creationId="{9C6E3F11-BDA1-4210-9743-ED415B76E7A1}"/>
          </ac:picMkLst>
        </pc:picChg>
        <pc:picChg chg="add mod">
          <ac:chgData name="Tegischer Lukas" userId="f78daebb-0565-485c-bd0e-1cd035e796ff" providerId="ADAL" clId="{11EA94BB-25D9-43B9-859A-EF604BC17037}" dt="2021-02-23T20:01:43.691" v="404" actId="1582"/>
          <ac:picMkLst>
            <pc:docMk/>
            <pc:sldMk cId="3743061103" sldId="301"/>
            <ac:picMk id="6" creationId="{9B2030F0-2E54-40FD-BC1D-B4504385876D}"/>
          </ac:picMkLst>
        </pc:picChg>
      </pc:sldChg>
      <pc:sldChg chg="addSp delSp modSp add mod delAnim modAnim">
        <pc:chgData name="Tegischer Lukas" userId="f78daebb-0565-485c-bd0e-1cd035e796ff" providerId="ADAL" clId="{11EA94BB-25D9-43B9-859A-EF604BC17037}" dt="2021-02-23T20:07:03.201" v="515" actId="108"/>
        <pc:sldMkLst>
          <pc:docMk/>
          <pc:sldMk cId="2048505435" sldId="302"/>
        </pc:sldMkLst>
        <pc:spChg chg="mod">
          <ac:chgData name="Tegischer Lukas" userId="f78daebb-0565-485c-bd0e-1cd035e796ff" providerId="ADAL" clId="{11EA94BB-25D9-43B9-859A-EF604BC17037}" dt="2021-02-23T20:02:43.647" v="433" actId="20577"/>
          <ac:spMkLst>
            <pc:docMk/>
            <pc:sldMk cId="2048505435" sldId="302"/>
            <ac:spMk id="2" creationId="{00000000-0000-0000-0000-000000000000}"/>
          </ac:spMkLst>
        </pc:spChg>
        <pc:spChg chg="add mod">
          <ac:chgData name="Tegischer Lukas" userId="f78daebb-0565-485c-bd0e-1cd035e796ff" providerId="ADAL" clId="{11EA94BB-25D9-43B9-859A-EF604BC17037}" dt="2021-02-23T20:03:08.348" v="440" actId="1076"/>
          <ac:spMkLst>
            <pc:docMk/>
            <pc:sldMk cId="2048505435" sldId="302"/>
            <ac:spMk id="3" creationId="{4542AA1F-043A-4D2D-837C-6F408F856562}"/>
          </ac:spMkLst>
        </pc:spChg>
        <pc:spChg chg="del">
          <ac:chgData name="Tegischer Lukas" userId="f78daebb-0565-485c-bd0e-1cd035e796ff" providerId="ADAL" clId="{11EA94BB-25D9-43B9-859A-EF604BC17037}" dt="2021-02-23T20:02:35.823" v="416" actId="478"/>
          <ac:spMkLst>
            <pc:docMk/>
            <pc:sldMk cId="2048505435" sldId="302"/>
            <ac:spMk id="4" creationId="{83091791-D9C1-4EE5-B25B-569C14E46796}"/>
          </ac:spMkLst>
        </pc:spChg>
        <pc:spChg chg="add mod">
          <ac:chgData name="Tegischer Lukas" userId="f78daebb-0565-485c-bd0e-1cd035e796ff" providerId="ADAL" clId="{11EA94BB-25D9-43B9-859A-EF604BC17037}" dt="2021-02-23T20:07:03.201" v="515" actId="108"/>
          <ac:spMkLst>
            <pc:docMk/>
            <pc:sldMk cId="2048505435" sldId="302"/>
            <ac:spMk id="5" creationId="{65EEA4CF-1B73-4EC0-9E5C-9228ADEDE416}"/>
          </ac:spMkLst>
        </pc:spChg>
        <pc:picChg chg="del">
          <ac:chgData name="Tegischer Lukas" userId="f78daebb-0565-485c-bd0e-1cd035e796ff" providerId="ADAL" clId="{11EA94BB-25D9-43B9-859A-EF604BC17037}" dt="2021-02-23T20:02:31.245" v="415" actId="478"/>
          <ac:picMkLst>
            <pc:docMk/>
            <pc:sldMk cId="2048505435" sldId="302"/>
            <ac:picMk id="6" creationId="{9B2030F0-2E54-40FD-BC1D-B4504385876D}"/>
          </ac:picMkLst>
        </pc:picChg>
        <pc:picChg chg="add mod">
          <ac:chgData name="Tegischer Lukas" userId="f78daebb-0565-485c-bd0e-1cd035e796ff" providerId="ADAL" clId="{11EA94BB-25D9-43B9-859A-EF604BC17037}" dt="2021-02-23T20:04:56.196" v="452" actId="14100"/>
          <ac:picMkLst>
            <pc:docMk/>
            <pc:sldMk cId="2048505435" sldId="302"/>
            <ac:picMk id="7" creationId="{1191BD69-9BDF-49BA-A1B7-C1BCA93484D8}"/>
          </ac:picMkLst>
        </pc:picChg>
      </pc:sldChg>
      <pc:sldChg chg="addSp delSp modSp add mod delAnim modAnim">
        <pc:chgData name="Tegischer Lukas" userId="f78daebb-0565-485c-bd0e-1cd035e796ff" providerId="ADAL" clId="{11EA94BB-25D9-43B9-859A-EF604BC17037}" dt="2021-02-23T20:07:23.192" v="521" actId="113"/>
        <pc:sldMkLst>
          <pc:docMk/>
          <pc:sldMk cId="1621704180" sldId="303"/>
        </pc:sldMkLst>
        <pc:spChg chg="mod">
          <ac:chgData name="Tegischer Lukas" userId="f78daebb-0565-485c-bd0e-1cd035e796ff" providerId="ADAL" clId="{11EA94BB-25D9-43B9-859A-EF604BC17037}" dt="2021-02-23T20:05:29.135" v="471" actId="20577"/>
          <ac:spMkLst>
            <pc:docMk/>
            <pc:sldMk cId="1621704180" sldId="303"/>
            <ac:spMk id="2" creationId="{00000000-0000-0000-0000-000000000000}"/>
          </ac:spMkLst>
        </pc:spChg>
        <pc:spChg chg="del">
          <ac:chgData name="Tegischer Lukas" userId="f78daebb-0565-485c-bd0e-1cd035e796ff" providerId="ADAL" clId="{11EA94BB-25D9-43B9-859A-EF604BC17037}" dt="2021-02-23T20:05:31.582" v="472" actId="478"/>
          <ac:spMkLst>
            <pc:docMk/>
            <pc:sldMk cId="1621704180" sldId="303"/>
            <ac:spMk id="3" creationId="{4542AA1F-043A-4D2D-837C-6F408F856562}"/>
          </ac:spMkLst>
        </pc:spChg>
        <pc:spChg chg="add mod">
          <ac:chgData name="Tegischer Lukas" userId="f78daebb-0565-485c-bd0e-1cd035e796ff" providerId="ADAL" clId="{11EA94BB-25D9-43B9-859A-EF604BC17037}" dt="2021-02-23T20:07:23.192" v="521" actId="113"/>
          <ac:spMkLst>
            <pc:docMk/>
            <pc:sldMk cId="1621704180" sldId="303"/>
            <ac:spMk id="4" creationId="{FDCA2ADA-B5D4-4B2E-9015-92E6C02139E6}"/>
          </ac:spMkLst>
        </pc:spChg>
        <pc:spChg chg="del">
          <ac:chgData name="Tegischer Lukas" userId="f78daebb-0565-485c-bd0e-1cd035e796ff" providerId="ADAL" clId="{11EA94BB-25D9-43B9-859A-EF604BC17037}" dt="2021-02-23T20:05:34.070" v="474" actId="478"/>
          <ac:spMkLst>
            <pc:docMk/>
            <pc:sldMk cId="1621704180" sldId="303"/>
            <ac:spMk id="5" creationId="{65EEA4CF-1B73-4EC0-9E5C-9228ADEDE416}"/>
          </ac:spMkLst>
        </pc:spChg>
        <pc:picChg chg="del">
          <ac:chgData name="Tegischer Lukas" userId="f78daebb-0565-485c-bd0e-1cd035e796ff" providerId="ADAL" clId="{11EA94BB-25D9-43B9-859A-EF604BC17037}" dt="2021-02-23T20:05:32.264" v="473" actId="478"/>
          <ac:picMkLst>
            <pc:docMk/>
            <pc:sldMk cId="1621704180" sldId="303"/>
            <ac:picMk id="7" creationId="{1191BD69-9BDF-49BA-A1B7-C1BCA93484D8}"/>
          </ac:picMkLst>
        </pc:picChg>
        <pc:picChg chg="add mod">
          <ac:chgData name="Tegischer Lukas" userId="f78daebb-0565-485c-bd0e-1cd035e796ff" providerId="ADAL" clId="{11EA94BB-25D9-43B9-859A-EF604BC17037}" dt="2021-02-23T20:05:57.780" v="480" actId="1582"/>
          <ac:picMkLst>
            <pc:docMk/>
            <pc:sldMk cId="1621704180" sldId="303"/>
            <ac:picMk id="8" creationId="{67164C17-D6D1-40BA-8A47-48CDFDF22E55}"/>
          </ac:picMkLst>
        </pc:picChg>
      </pc:sldChg>
      <pc:sldChg chg="addSp delSp modSp add mod delAnim modAnim">
        <pc:chgData name="Tegischer Lukas" userId="f78daebb-0565-485c-bd0e-1cd035e796ff" providerId="ADAL" clId="{11EA94BB-25D9-43B9-859A-EF604BC17037}" dt="2021-02-23T20:11:32.562" v="589"/>
        <pc:sldMkLst>
          <pc:docMk/>
          <pc:sldMk cId="398536904" sldId="304"/>
        </pc:sldMkLst>
        <pc:spChg chg="mod">
          <ac:chgData name="Tegischer Lukas" userId="f78daebb-0565-485c-bd0e-1cd035e796ff" providerId="ADAL" clId="{11EA94BB-25D9-43B9-859A-EF604BC17037}" dt="2021-02-23T20:08:34.449" v="556" actId="1076"/>
          <ac:spMkLst>
            <pc:docMk/>
            <pc:sldMk cId="398536904" sldId="304"/>
            <ac:spMk id="2" creationId="{00000000-0000-0000-0000-000000000000}"/>
          </ac:spMkLst>
        </pc:spChg>
        <pc:spChg chg="add mod">
          <ac:chgData name="Tegischer Lukas" userId="f78daebb-0565-485c-bd0e-1cd035e796ff" providerId="ADAL" clId="{11EA94BB-25D9-43B9-859A-EF604BC17037}" dt="2021-02-23T20:09:36.373" v="562" actId="1076"/>
          <ac:spMkLst>
            <pc:docMk/>
            <pc:sldMk cId="398536904" sldId="304"/>
            <ac:spMk id="3" creationId="{FEA0F627-07BB-4F11-B60A-8C2E1B679DE6}"/>
          </ac:spMkLst>
        </pc:spChg>
        <pc:spChg chg="del">
          <ac:chgData name="Tegischer Lukas" userId="f78daebb-0565-485c-bd0e-1cd035e796ff" providerId="ADAL" clId="{11EA94BB-25D9-43B9-859A-EF604BC17037}" dt="2021-02-23T20:09:06.853" v="558" actId="478"/>
          <ac:spMkLst>
            <pc:docMk/>
            <pc:sldMk cId="398536904" sldId="304"/>
            <ac:spMk id="4" creationId="{FDCA2ADA-B5D4-4B2E-9015-92E6C02139E6}"/>
          </ac:spMkLst>
        </pc:spChg>
        <pc:spChg chg="add mod">
          <ac:chgData name="Tegischer Lukas" userId="f78daebb-0565-485c-bd0e-1cd035e796ff" providerId="ADAL" clId="{11EA94BB-25D9-43B9-859A-EF604BC17037}" dt="2021-02-23T20:11:22.341" v="587" actId="255"/>
          <ac:spMkLst>
            <pc:docMk/>
            <pc:sldMk cId="398536904" sldId="304"/>
            <ac:spMk id="5" creationId="{443B6E9E-E40F-4CCD-9C78-9ED44D4C0D83}"/>
          </ac:spMkLst>
        </pc:spChg>
        <pc:spChg chg="add mod">
          <ac:chgData name="Tegischer Lukas" userId="f78daebb-0565-485c-bd0e-1cd035e796ff" providerId="ADAL" clId="{11EA94BB-25D9-43B9-859A-EF604BC17037}" dt="2021-02-23T20:10:46.694" v="581" actId="1076"/>
          <ac:spMkLst>
            <pc:docMk/>
            <pc:sldMk cId="398536904" sldId="304"/>
            <ac:spMk id="9" creationId="{4AE1A34B-574E-488C-8C29-85E631BDB48C}"/>
          </ac:spMkLst>
        </pc:spChg>
        <pc:spChg chg="add mod">
          <ac:chgData name="Tegischer Lukas" userId="f78daebb-0565-485c-bd0e-1cd035e796ff" providerId="ADAL" clId="{11EA94BB-25D9-43B9-859A-EF604BC17037}" dt="2021-02-23T20:10:48.844" v="582" actId="1076"/>
          <ac:spMkLst>
            <pc:docMk/>
            <pc:sldMk cId="398536904" sldId="304"/>
            <ac:spMk id="10" creationId="{C7288A15-EB1B-4C46-AD63-9CFD0317C3E0}"/>
          </ac:spMkLst>
        </pc:spChg>
        <pc:spChg chg="add mod">
          <ac:chgData name="Tegischer Lukas" userId="f78daebb-0565-485c-bd0e-1cd035e796ff" providerId="ADAL" clId="{11EA94BB-25D9-43B9-859A-EF604BC17037}" dt="2021-02-23T20:10:51.844" v="583" actId="1076"/>
          <ac:spMkLst>
            <pc:docMk/>
            <pc:sldMk cId="398536904" sldId="304"/>
            <ac:spMk id="11" creationId="{3E58E44B-99C7-4B96-B549-3EC23F5C334E}"/>
          </ac:spMkLst>
        </pc:spChg>
        <pc:picChg chg="add mod">
          <ac:chgData name="Tegischer Lukas" userId="f78daebb-0565-485c-bd0e-1cd035e796ff" providerId="ADAL" clId="{11EA94BB-25D9-43B9-859A-EF604BC17037}" dt="2021-02-23T20:10:12.981" v="571" actId="14100"/>
          <ac:picMkLst>
            <pc:docMk/>
            <pc:sldMk cId="398536904" sldId="304"/>
            <ac:picMk id="7" creationId="{0587BD8B-C7CA-4AE3-B35D-E5C26005BBB0}"/>
          </ac:picMkLst>
        </pc:picChg>
        <pc:picChg chg="del">
          <ac:chgData name="Tegischer Lukas" userId="f78daebb-0565-485c-bd0e-1cd035e796ff" providerId="ADAL" clId="{11EA94BB-25D9-43B9-859A-EF604BC17037}" dt="2021-02-23T20:08:35.382" v="557" actId="478"/>
          <ac:picMkLst>
            <pc:docMk/>
            <pc:sldMk cId="398536904" sldId="304"/>
            <ac:picMk id="8" creationId="{67164C17-D6D1-40BA-8A47-48CDFDF22E55}"/>
          </ac:picMkLst>
        </pc:picChg>
      </pc:sldChg>
    </pc:docChg>
  </pc:docChgLst>
  <pc:docChgLst>
    <pc:chgData name="Tegischer Lukas" userId="f78daebb-0565-485c-bd0e-1cd035e796ff" providerId="ADAL" clId="{3EE2BE23-A300-4464-BE7E-C757D3BD098F}"/>
    <pc:docChg chg="undo custSel mod addSld delSld modSld">
      <pc:chgData name="Tegischer Lukas" userId="f78daebb-0565-485c-bd0e-1cd035e796ff" providerId="ADAL" clId="{3EE2BE23-A300-4464-BE7E-C757D3BD098F}" dt="2020-05-22T18:49:37.685" v="367" actId="478"/>
      <pc:docMkLst>
        <pc:docMk/>
      </pc:docMkLst>
      <pc:sldChg chg="addSp delSp modSp">
        <pc:chgData name="Tegischer Lukas" userId="f78daebb-0565-485c-bd0e-1cd035e796ff" providerId="ADAL" clId="{3EE2BE23-A300-4464-BE7E-C757D3BD098F}" dt="2020-05-22T18:49:35.932" v="366" actId="478"/>
        <pc:sldMkLst>
          <pc:docMk/>
          <pc:sldMk cId="336392357" sldId="256"/>
        </pc:sldMkLst>
        <pc:spChg chg="mod">
          <ac:chgData name="Tegischer Lukas" userId="f78daebb-0565-485c-bd0e-1cd035e796ff" providerId="ADAL" clId="{3EE2BE23-A300-4464-BE7E-C757D3BD098F}" dt="2020-05-22T07:29:17.042" v="50" actId="20577"/>
          <ac:spMkLst>
            <pc:docMk/>
            <pc:sldMk cId="336392357" sldId="256"/>
            <ac:spMk id="2" creationId="{00000000-0000-0000-0000-000000000000}"/>
          </ac:spMkLst>
        </pc:spChg>
        <pc:spChg chg="del">
          <ac:chgData name="Tegischer Lukas" userId="f78daebb-0565-485c-bd0e-1cd035e796ff" providerId="ADAL" clId="{3EE2BE23-A300-4464-BE7E-C757D3BD098F}" dt="2020-05-22T07:36:30.425" v="265" actId="478"/>
          <ac:spMkLst>
            <pc:docMk/>
            <pc:sldMk cId="336392357" sldId="256"/>
            <ac:spMk id="3" creationId="{00000000-0000-0000-0000-000000000000}"/>
          </ac:spMkLst>
        </pc:spChg>
        <pc:spChg chg="add del mod">
          <ac:chgData name="Tegischer Lukas" userId="f78daebb-0565-485c-bd0e-1cd035e796ff" providerId="ADAL" clId="{3EE2BE23-A300-4464-BE7E-C757D3BD098F}" dt="2020-05-22T07:38:16.219" v="271" actId="478"/>
          <ac:spMkLst>
            <pc:docMk/>
            <pc:sldMk cId="336392357" sldId="256"/>
            <ac:spMk id="5" creationId="{BEC89B43-6AD3-4638-987F-A9D4147ED1B6}"/>
          </ac:spMkLst>
        </pc:spChg>
        <pc:spChg chg="del">
          <ac:chgData name="Tegischer Lukas" userId="f78daebb-0565-485c-bd0e-1cd035e796ff" providerId="ADAL" clId="{3EE2BE23-A300-4464-BE7E-C757D3BD098F}" dt="2020-05-22T18:49:35.932" v="366" actId="478"/>
          <ac:spMkLst>
            <pc:docMk/>
            <pc:sldMk cId="336392357" sldId="256"/>
            <ac:spMk id="6" creationId="{00000000-0000-0000-0000-000000000000}"/>
          </ac:spMkLst>
        </pc:spChg>
        <pc:picChg chg="add mod">
          <ac:chgData name="Tegischer Lukas" userId="f78daebb-0565-485c-bd0e-1cd035e796ff" providerId="ADAL" clId="{3EE2BE23-A300-4464-BE7E-C757D3BD098F}" dt="2020-05-22T07:38:25.917" v="275" actId="1076"/>
          <ac:picMkLst>
            <pc:docMk/>
            <pc:sldMk cId="336392357" sldId="256"/>
            <ac:picMk id="8" creationId="{FD6710D9-1CE8-4542-848B-E626712C6EBF}"/>
          </ac:picMkLst>
        </pc:picChg>
      </pc:sldChg>
      <pc:sldChg chg="addSp delSp modSp mod modTransition setBg delAnim modAnim">
        <pc:chgData name="Tegischer Lukas" userId="f78daebb-0565-485c-bd0e-1cd035e796ff" providerId="ADAL" clId="{3EE2BE23-A300-4464-BE7E-C757D3BD098F}" dt="2020-05-22T08:10:36.169" v="363"/>
        <pc:sldMkLst>
          <pc:docMk/>
          <pc:sldMk cId="4068653008" sldId="278"/>
        </pc:sldMkLst>
        <pc:spChg chg="add del mod">
          <ac:chgData name="Tegischer Lukas" userId="f78daebb-0565-485c-bd0e-1cd035e796ff" providerId="ADAL" clId="{3EE2BE23-A300-4464-BE7E-C757D3BD098F}" dt="2020-05-22T07:30:30.464" v="109" actId="26606"/>
          <ac:spMkLst>
            <pc:docMk/>
            <pc:sldMk cId="4068653008" sldId="278"/>
            <ac:spMk id="2" creationId="{00000000-0000-0000-0000-000000000000}"/>
          </ac:spMkLst>
        </pc:spChg>
        <pc:spChg chg="mod ord">
          <ac:chgData name="Tegischer Lukas" userId="f78daebb-0565-485c-bd0e-1cd035e796ff" providerId="ADAL" clId="{3EE2BE23-A300-4464-BE7E-C757D3BD098F}" dt="2020-05-22T07:30:30.464" v="109" actId="26606"/>
          <ac:spMkLst>
            <pc:docMk/>
            <pc:sldMk cId="4068653008" sldId="278"/>
            <ac:spMk id="3" creationId="{00000000-0000-0000-0000-000000000000}"/>
          </ac:spMkLst>
        </pc:spChg>
        <pc:spChg chg="del">
          <ac:chgData name="Tegischer Lukas" userId="f78daebb-0565-485c-bd0e-1cd035e796ff" providerId="ADAL" clId="{3EE2BE23-A300-4464-BE7E-C757D3BD098F}" dt="2020-05-22T07:29:38.885" v="55" actId="478"/>
          <ac:spMkLst>
            <pc:docMk/>
            <pc:sldMk cId="4068653008" sldId="278"/>
            <ac:spMk id="4" creationId="{00000000-0000-0000-0000-000000000000}"/>
          </ac:spMkLst>
        </pc:spChg>
        <pc:spChg chg="add mod">
          <ac:chgData name="Tegischer Lukas" userId="f78daebb-0565-485c-bd0e-1cd035e796ff" providerId="ADAL" clId="{3EE2BE23-A300-4464-BE7E-C757D3BD098F}" dt="2020-05-22T07:32:31.685" v="149" actId="1076"/>
          <ac:spMkLst>
            <pc:docMk/>
            <pc:sldMk cId="4068653008" sldId="278"/>
            <ac:spMk id="5" creationId="{60E8481B-E104-4BB1-9EC9-3D090B70F1B4}"/>
          </ac:spMkLst>
        </pc:spChg>
        <pc:spChg chg="del">
          <ac:chgData name="Tegischer Lukas" userId="f78daebb-0565-485c-bd0e-1cd035e796ff" providerId="ADAL" clId="{3EE2BE23-A300-4464-BE7E-C757D3BD098F}" dt="2020-05-22T07:29:40.069" v="56" actId="478"/>
          <ac:spMkLst>
            <pc:docMk/>
            <pc:sldMk cId="4068653008" sldId="278"/>
            <ac:spMk id="6" creationId="{00000000-0000-0000-0000-000000000000}"/>
          </ac:spMkLst>
        </pc:spChg>
        <pc:spChg chg="add mod">
          <ac:chgData name="Tegischer Lukas" userId="f78daebb-0565-485c-bd0e-1cd035e796ff" providerId="ADAL" clId="{3EE2BE23-A300-4464-BE7E-C757D3BD098F}" dt="2020-05-22T07:32:29.910" v="148" actId="1076"/>
          <ac:spMkLst>
            <pc:docMk/>
            <pc:sldMk cId="4068653008" sldId="278"/>
            <ac:spMk id="7" creationId="{EAE9256D-B5DF-4E53-8848-325C0E6E44BB}"/>
          </ac:spMkLst>
        </pc:spChg>
        <pc:spChg chg="add mod">
          <ac:chgData name="Tegischer Lukas" userId="f78daebb-0565-485c-bd0e-1cd035e796ff" providerId="ADAL" clId="{3EE2BE23-A300-4464-BE7E-C757D3BD098F}" dt="2020-05-22T07:31:36.110" v="130" actId="1076"/>
          <ac:spMkLst>
            <pc:docMk/>
            <pc:sldMk cId="4068653008" sldId="278"/>
            <ac:spMk id="9" creationId="{39C13C33-4110-4B53-865F-3135381995BB}"/>
          </ac:spMkLst>
        </pc:spChg>
        <pc:spChg chg="add mod">
          <ac:chgData name="Tegischer Lukas" userId="f78daebb-0565-485c-bd0e-1cd035e796ff" providerId="ADAL" clId="{3EE2BE23-A300-4464-BE7E-C757D3BD098F}" dt="2020-05-22T07:32:38.854" v="151" actId="207"/>
          <ac:spMkLst>
            <pc:docMk/>
            <pc:sldMk cId="4068653008" sldId="278"/>
            <ac:spMk id="10" creationId="{6A933B48-8856-4333-8B0E-C52E98CD85A9}"/>
          </ac:spMkLst>
        </pc:spChg>
        <pc:spChg chg="del">
          <ac:chgData name="Tegischer Lukas" userId="f78daebb-0565-485c-bd0e-1cd035e796ff" providerId="ADAL" clId="{3EE2BE23-A300-4464-BE7E-C757D3BD098F}" dt="2020-05-22T07:29:41.764" v="57" actId="478"/>
          <ac:spMkLst>
            <pc:docMk/>
            <pc:sldMk cId="4068653008" sldId="278"/>
            <ac:spMk id="11" creationId="{00000000-0000-0000-0000-000000000000}"/>
          </ac:spMkLst>
        </pc:spChg>
        <pc:spChg chg="del">
          <ac:chgData name="Tegischer Lukas" userId="f78daebb-0565-485c-bd0e-1cd035e796ff" providerId="ADAL" clId="{3EE2BE23-A300-4464-BE7E-C757D3BD098F}" dt="2020-05-22T07:29:42.609" v="58" actId="478"/>
          <ac:spMkLst>
            <pc:docMk/>
            <pc:sldMk cId="4068653008" sldId="278"/>
            <ac:spMk id="12" creationId="{00000000-0000-0000-0000-000000000000}"/>
          </ac:spMkLst>
        </pc:spChg>
        <pc:picChg chg="add mod">
          <ac:chgData name="Tegischer Lukas" userId="f78daebb-0565-485c-bd0e-1cd035e796ff" providerId="ADAL" clId="{3EE2BE23-A300-4464-BE7E-C757D3BD098F}" dt="2020-05-22T07:32:33.204" v="150" actId="1076"/>
          <ac:picMkLst>
            <pc:docMk/>
            <pc:sldMk cId="4068653008" sldId="278"/>
            <ac:picMk id="8" creationId="{E7E8DFF7-EE0A-45CF-B66B-55B4756DF225}"/>
          </ac:picMkLst>
        </pc:picChg>
        <pc:picChg chg="add mod">
          <ac:chgData name="Tegischer Lukas" userId="f78daebb-0565-485c-bd0e-1cd035e796ff" providerId="ADAL" clId="{3EE2BE23-A300-4464-BE7E-C757D3BD098F}" dt="2020-05-22T07:38:57.526" v="284" actId="1076"/>
          <ac:picMkLst>
            <pc:docMk/>
            <pc:sldMk cId="4068653008" sldId="278"/>
            <ac:picMk id="14" creationId="{053D7308-DE5D-4085-8981-CCF5F27D1668}"/>
          </ac:picMkLst>
        </pc:picChg>
      </pc:sldChg>
      <pc:sldChg chg="del">
        <pc:chgData name="Tegischer Lukas" userId="f78daebb-0565-485c-bd0e-1cd035e796ff" providerId="ADAL" clId="{3EE2BE23-A300-4464-BE7E-C757D3BD098F}" dt="2020-05-22T07:29:26.516" v="52" actId="2696"/>
        <pc:sldMkLst>
          <pc:docMk/>
          <pc:sldMk cId="43966879" sldId="283"/>
        </pc:sldMkLst>
      </pc:sldChg>
      <pc:sldChg chg="del">
        <pc:chgData name="Tegischer Lukas" userId="f78daebb-0565-485c-bd0e-1cd035e796ff" providerId="ADAL" clId="{3EE2BE23-A300-4464-BE7E-C757D3BD098F}" dt="2020-05-22T07:33:03.996" v="156" actId="2696"/>
        <pc:sldMkLst>
          <pc:docMk/>
          <pc:sldMk cId="3593576672" sldId="284"/>
        </pc:sldMkLst>
      </pc:sldChg>
      <pc:sldChg chg="del">
        <pc:chgData name="Tegischer Lukas" userId="f78daebb-0565-485c-bd0e-1cd035e796ff" providerId="ADAL" clId="{3EE2BE23-A300-4464-BE7E-C757D3BD098F}" dt="2020-05-22T07:29:26.618" v="53" actId="2696"/>
        <pc:sldMkLst>
          <pc:docMk/>
          <pc:sldMk cId="2688928531" sldId="285"/>
        </pc:sldMkLst>
      </pc:sldChg>
      <pc:sldChg chg="del">
        <pc:chgData name="Tegischer Lukas" userId="f78daebb-0565-485c-bd0e-1cd035e796ff" providerId="ADAL" clId="{3EE2BE23-A300-4464-BE7E-C757D3BD098F}" dt="2020-05-22T07:29:26.732" v="54" actId="2696"/>
        <pc:sldMkLst>
          <pc:docMk/>
          <pc:sldMk cId="765570377" sldId="286"/>
        </pc:sldMkLst>
      </pc:sldChg>
      <pc:sldChg chg="addSp delSp modSp">
        <pc:chgData name="Tegischer Lukas" userId="f78daebb-0565-485c-bd0e-1cd035e796ff" providerId="ADAL" clId="{3EE2BE23-A300-4464-BE7E-C757D3BD098F}" dt="2020-05-22T18:49:37.685" v="367" actId="478"/>
        <pc:sldMkLst>
          <pc:docMk/>
          <pc:sldMk cId="3932101437" sldId="291"/>
        </pc:sldMkLst>
        <pc:spChg chg="mod">
          <ac:chgData name="Tegischer Lukas" userId="f78daebb-0565-485c-bd0e-1cd035e796ff" providerId="ADAL" clId="{3EE2BE23-A300-4464-BE7E-C757D3BD098F}" dt="2020-05-22T07:36:26.888" v="264" actId="20577"/>
          <ac:spMkLst>
            <pc:docMk/>
            <pc:sldMk cId="3932101437" sldId="291"/>
            <ac:spMk id="2" creationId="{00000000-0000-0000-0000-000000000000}"/>
          </ac:spMkLst>
        </pc:spChg>
        <pc:spChg chg="del">
          <ac:chgData name="Tegischer Lukas" userId="f78daebb-0565-485c-bd0e-1cd035e796ff" providerId="ADAL" clId="{3EE2BE23-A300-4464-BE7E-C757D3BD098F}" dt="2020-05-22T07:36:33.040" v="266" actId="478"/>
          <ac:spMkLst>
            <pc:docMk/>
            <pc:sldMk cId="3932101437" sldId="291"/>
            <ac:spMk id="3" creationId="{00000000-0000-0000-0000-000000000000}"/>
          </ac:spMkLst>
        </pc:spChg>
        <pc:spChg chg="del">
          <ac:chgData name="Tegischer Lukas" userId="f78daebb-0565-485c-bd0e-1cd035e796ff" providerId="ADAL" clId="{3EE2BE23-A300-4464-BE7E-C757D3BD098F}" dt="2020-05-22T18:49:37.685" v="367" actId="478"/>
          <ac:spMkLst>
            <pc:docMk/>
            <pc:sldMk cId="3932101437" sldId="291"/>
            <ac:spMk id="6" creationId="{00000000-0000-0000-0000-000000000000}"/>
          </ac:spMkLst>
        </pc:spChg>
        <pc:spChg chg="add del mod">
          <ac:chgData name="Tegischer Lukas" userId="f78daebb-0565-485c-bd0e-1cd035e796ff" providerId="ADAL" clId="{3EE2BE23-A300-4464-BE7E-C757D3BD098F}" dt="2020-05-22T07:38:32.479" v="276" actId="478"/>
          <ac:spMkLst>
            <pc:docMk/>
            <pc:sldMk cId="3932101437" sldId="291"/>
            <ac:spMk id="7" creationId="{77D798FC-70D6-400A-B846-AC0DF2C7AB67}"/>
          </ac:spMkLst>
        </pc:spChg>
        <pc:picChg chg="add">
          <ac:chgData name="Tegischer Lukas" userId="f78daebb-0565-485c-bd0e-1cd035e796ff" providerId="ADAL" clId="{3EE2BE23-A300-4464-BE7E-C757D3BD098F}" dt="2020-05-22T07:38:32.827" v="277"/>
          <ac:picMkLst>
            <pc:docMk/>
            <pc:sldMk cId="3932101437" sldId="291"/>
            <ac:picMk id="8" creationId="{8F2101E0-256F-4B97-9DE7-1F7EED66ABA6}"/>
          </ac:picMkLst>
        </pc:picChg>
      </pc:sldChg>
      <pc:sldChg chg="del">
        <pc:chgData name="Tegischer Lukas" userId="f78daebb-0565-485c-bd0e-1cd035e796ff" providerId="ADAL" clId="{3EE2BE23-A300-4464-BE7E-C757D3BD098F}" dt="2020-05-22T07:29:26.104" v="51" actId="2696"/>
        <pc:sldMkLst>
          <pc:docMk/>
          <pc:sldMk cId="1183591501" sldId="292"/>
        </pc:sldMkLst>
      </pc:sldChg>
      <pc:sldChg chg="addSp delSp modSp add modTransition delAnim modAnim">
        <pc:chgData name="Tegischer Lukas" userId="f78daebb-0565-485c-bd0e-1cd035e796ff" providerId="ADAL" clId="{3EE2BE23-A300-4464-BE7E-C757D3BD098F}" dt="2020-05-22T08:10:44.358" v="365"/>
        <pc:sldMkLst>
          <pc:docMk/>
          <pc:sldMk cId="3227496293" sldId="292"/>
        </pc:sldMkLst>
        <pc:spChg chg="del">
          <ac:chgData name="Tegischer Lukas" userId="f78daebb-0565-485c-bd0e-1cd035e796ff" providerId="ADAL" clId="{3EE2BE23-A300-4464-BE7E-C757D3BD098F}" dt="2020-05-22T07:33:18.112" v="159" actId="478"/>
          <ac:spMkLst>
            <pc:docMk/>
            <pc:sldMk cId="3227496293" sldId="292"/>
            <ac:spMk id="2" creationId="{00000000-0000-0000-0000-000000000000}"/>
          </ac:spMkLst>
        </pc:spChg>
        <pc:spChg chg="mod">
          <ac:chgData name="Tegischer Lukas" userId="f78daebb-0565-485c-bd0e-1cd035e796ff" providerId="ADAL" clId="{3EE2BE23-A300-4464-BE7E-C757D3BD098F}" dt="2020-05-22T07:34:43.838" v="191" actId="1076"/>
          <ac:spMkLst>
            <pc:docMk/>
            <pc:sldMk cId="3227496293" sldId="292"/>
            <ac:spMk id="3" creationId="{00000000-0000-0000-0000-000000000000}"/>
          </ac:spMkLst>
        </pc:spChg>
        <pc:spChg chg="add mod">
          <ac:chgData name="Tegischer Lukas" userId="f78daebb-0565-485c-bd0e-1cd035e796ff" providerId="ADAL" clId="{3EE2BE23-A300-4464-BE7E-C757D3BD098F}" dt="2020-05-22T07:39:07.147" v="286" actId="113"/>
          <ac:spMkLst>
            <pc:docMk/>
            <pc:sldMk cId="3227496293" sldId="292"/>
            <ac:spMk id="4" creationId="{F5E6A082-AC10-46AE-93FC-AADF92A2E677}"/>
          </ac:spMkLst>
        </pc:spChg>
        <pc:spChg chg="del">
          <ac:chgData name="Tegischer Lukas" userId="f78daebb-0565-485c-bd0e-1cd035e796ff" providerId="ADAL" clId="{3EE2BE23-A300-4464-BE7E-C757D3BD098F}" dt="2020-05-22T07:33:09.243" v="158" actId="478"/>
          <ac:spMkLst>
            <pc:docMk/>
            <pc:sldMk cId="3227496293" sldId="292"/>
            <ac:spMk id="5" creationId="{60E8481B-E104-4BB1-9EC9-3D090B70F1B4}"/>
          </ac:spMkLst>
        </pc:spChg>
        <pc:spChg chg="add mod">
          <ac:chgData name="Tegischer Lukas" userId="f78daebb-0565-485c-bd0e-1cd035e796ff" providerId="ADAL" clId="{3EE2BE23-A300-4464-BE7E-C757D3BD098F}" dt="2020-05-22T07:35:21.021" v="194" actId="1076"/>
          <ac:spMkLst>
            <pc:docMk/>
            <pc:sldMk cId="3227496293" sldId="292"/>
            <ac:spMk id="6" creationId="{7EA58A69-F2B0-4F38-87C0-A158EC37F5E3}"/>
          </ac:spMkLst>
        </pc:spChg>
        <pc:spChg chg="del">
          <ac:chgData name="Tegischer Lukas" userId="f78daebb-0565-485c-bd0e-1cd035e796ff" providerId="ADAL" clId="{3EE2BE23-A300-4464-BE7E-C757D3BD098F}" dt="2020-05-22T07:33:09.243" v="158" actId="478"/>
          <ac:spMkLst>
            <pc:docMk/>
            <pc:sldMk cId="3227496293" sldId="292"/>
            <ac:spMk id="7" creationId="{EAE9256D-B5DF-4E53-8848-325C0E6E44BB}"/>
          </ac:spMkLst>
        </pc:spChg>
        <pc:spChg chg="del">
          <ac:chgData name="Tegischer Lukas" userId="f78daebb-0565-485c-bd0e-1cd035e796ff" providerId="ADAL" clId="{3EE2BE23-A300-4464-BE7E-C757D3BD098F}" dt="2020-05-22T07:33:09.243" v="158" actId="478"/>
          <ac:spMkLst>
            <pc:docMk/>
            <pc:sldMk cId="3227496293" sldId="292"/>
            <ac:spMk id="9" creationId="{39C13C33-4110-4B53-865F-3135381995BB}"/>
          </ac:spMkLst>
        </pc:spChg>
        <pc:spChg chg="del">
          <ac:chgData name="Tegischer Lukas" userId="f78daebb-0565-485c-bd0e-1cd035e796ff" providerId="ADAL" clId="{3EE2BE23-A300-4464-BE7E-C757D3BD098F}" dt="2020-05-22T07:33:09.243" v="158" actId="478"/>
          <ac:spMkLst>
            <pc:docMk/>
            <pc:sldMk cId="3227496293" sldId="292"/>
            <ac:spMk id="10" creationId="{6A933B48-8856-4333-8B0E-C52E98CD85A9}"/>
          </ac:spMkLst>
        </pc:spChg>
        <pc:spChg chg="add mod">
          <ac:chgData name="Tegischer Lukas" userId="f78daebb-0565-485c-bd0e-1cd035e796ff" providerId="ADAL" clId="{3EE2BE23-A300-4464-BE7E-C757D3BD098F}" dt="2020-05-22T07:35:21.021" v="194" actId="1076"/>
          <ac:spMkLst>
            <pc:docMk/>
            <pc:sldMk cId="3227496293" sldId="292"/>
            <ac:spMk id="11" creationId="{ED0131A2-D21E-4006-A580-8BD9E4A38AE2}"/>
          </ac:spMkLst>
        </pc:spChg>
        <pc:picChg chg="del">
          <ac:chgData name="Tegischer Lukas" userId="f78daebb-0565-485c-bd0e-1cd035e796ff" providerId="ADAL" clId="{3EE2BE23-A300-4464-BE7E-C757D3BD098F}" dt="2020-05-22T07:33:09.243" v="158" actId="478"/>
          <ac:picMkLst>
            <pc:docMk/>
            <pc:sldMk cId="3227496293" sldId="292"/>
            <ac:picMk id="8" creationId="{E7E8DFF7-EE0A-45CF-B66B-55B4756DF225}"/>
          </ac:picMkLst>
        </pc:picChg>
        <pc:picChg chg="add mod">
          <ac:chgData name="Tegischer Lukas" userId="f78daebb-0565-485c-bd0e-1cd035e796ff" providerId="ADAL" clId="{3EE2BE23-A300-4464-BE7E-C757D3BD098F}" dt="2020-05-22T07:35:51.534" v="204" actId="1076"/>
          <ac:picMkLst>
            <pc:docMk/>
            <pc:sldMk cId="3227496293" sldId="292"/>
            <ac:picMk id="12" creationId="{0668C3FB-113A-4370-81A0-7C1983714CBF}"/>
          </ac:picMkLst>
        </pc:picChg>
        <pc:picChg chg="add">
          <ac:chgData name="Tegischer Lukas" userId="f78daebb-0565-485c-bd0e-1cd035e796ff" providerId="ADAL" clId="{3EE2BE23-A300-4464-BE7E-C757D3BD098F}" dt="2020-05-22T07:38:59.583" v="285"/>
          <ac:picMkLst>
            <pc:docMk/>
            <pc:sldMk cId="3227496293" sldId="292"/>
            <ac:picMk id="13" creationId="{4D3EDFA6-C8E8-4043-888D-81D97C6F4110}"/>
          </ac:picMkLst>
        </pc:picChg>
      </pc:sldChg>
      <pc:sldChg chg="addSp delSp modSp add modTransition delAnim">
        <pc:chgData name="Tegischer Lukas" userId="f78daebb-0565-485c-bd0e-1cd035e796ff" providerId="ADAL" clId="{3EE2BE23-A300-4464-BE7E-C757D3BD098F}" dt="2020-05-22T08:10:44.358" v="365"/>
        <pc:sldMkLst>
          <pc:docMk/>
          <pc:sldMk cId="3291215939" sldId="293"/>
        </pc:sldMkLst>
        <pc:spChg chg="del">
          <ac:chgData name="Tegischer Lukas" userId="f78daebb-0565-485c-bd0e-1cd035e796ff" providerId="ADAL" clId="{3EE2BE23-A300-4464-BE7E-C757D3BD098F}" dt="2020-05-22T07:40:34.326" v="296" actId="478"/>
          <ac:spMkLst>
            <pc:docMk/>
            <pc:sldMk cId="3291215939" sldId="293"/>
            <ac:spMk id="2" creationId="{00000000-0000-0000-0000-000000000000}"/>
          </ac:spMkLst>
        </pc:spChg>
        <pc:spChg chg="mod">
          <ac:chgData name="Tegischer Lukas" userId="f78daebb-0565-485c-bd0e-1cd035e796ff" providerId="ADAL" clId="{3EE2BE23-A300-4464-BE7E-C757D3BD098F}" dt="2020-05-22T07:40:32.590" v="295" actId="20577"/>
          <ac:spMkLst>
            <pc:docMk/>
            <pc:sldMk cId="3291215939" sldId="293"/>
            <ac:spMk id="3" creationId="{00000000-0000-0000-0000-000000000000}"/>
          </ac:spMkLst>
        </pc:spChg>
        <pc:spChg chg="del">
          <ac:chgData name="Tegischer Lukas" userId="f78daebb-0565-485c-bd0e-1cd035e796ff" providerId="ADAL" clId="{3EE2BE23-A300-4464-BE7E-C757D3BD098F}" dt="2020-05-22T07:40:37.416" v="298" actId="478"/>
          <ac:spMkLst>
            <pc:docMk/>
            <pc:sldMk cId="3291215939" sldId="293"/>
            <ac:spMk id="5" creationId="{60E8481B-E104-4BB1-9EC9-3D090B70F1B4}"/>
          </ac:spMkLst>
        </pc:spChg>
        <pc:spChg chg="del">
          <ac:chgData name="Tegischer Lukas" userId="f78daebb-0565-485c-bd0e-1cd035e796ff" providerId="ADAL" clId="{3EE2BE23-A300-4464-BE7E-C757D3BD098F}" dt="2020-05-22T07:40:37.416" v="298" actId="478"/>
          <ac:spMkLst>
            <pc:docMk/>
            <pc:sldMk cId="3291215939" sldId="293"/>
            <ac:spMk id="7" creationId="{EAE9256D-B5DF-4E53-8848-325C0E6E44BB}"/>
          </ac:spMkLst>
        </pc:spChg>
        <pc:spChg chg="del">
          <ac:chgData name="Tegischer Lukas" userId="f78daebb-0565-485c-bd0e-1cd035e796ff" providerId="ADAL" clId="{3EE2BE23-A300-4464-BE7E-C757D3BD098F}" dt="2020-05-22T07:40:37.416" v="298" actId="478"/>
          <ac:spMkLst>
            <pc:docMk/>
            <pc:sldMk cId="3291215939" sldId="293"/>
            <ac:spMk id="9" creationId="{39C13C33-4110-4B53-865F-3135381995BB}"/>
          </ac:spMkLst>
        </pc:spChg>
        <pc:spChg chg="del">
          <ac:chgData name="Tegischer Lukas" userId="f78daebb-0565-485c-bd0e-1cd035e796ff" providerId="ADAL" clId="{3EE2BE23-A300-4464-BE7E-C757D3BD098F}" dt="2020-05-22T07:40:35.669" v="297" actId="478"/>
          <ac:spMkLst>
            <pc:docMk/>
            <pc:sldMk cId="3291215939" sldId="293"/>
            <ac:spMk id="10" creationId="{6A933B48-8856-4333-8B0E-C52E98CD85A9}"/>
          </ac:spMkLst>
        </pc:spChg>
        <pc:spChg chg="add del mod">
          <ac:chgData name="Tegischer Lukas" userId="f78daebb-0565-485c-bd0e-1cd035e796ff" providerId="ADAL" clId="{3EE2BE23-A300-4464-BE7E-C757D3BD098F}" dt="2020-05-22T07:46:03.773" v="341"/>
          <ac:spMkLst>
            <pc:docMk/>
            <pc:sldMk cId="3291215939" sldId="293"/>
            <ac:spMk id="12" creationId="{76031E22-49B9-4372-9483-212819C07720}"/>
          </ac:spMkLst>
        </pc:spChg>
        <pc:spChg chg="add mod">
          <ac:chgData name="Tegischer Lukas" userId="f78daebb-0565-485c-bd0e-1cd035e796ff" providerId="ADAL" clId="{3EE2BE23-A300-4464-BE7E-C757D3BD098F}" dt="2020-05-22T07:48:01.031" v="362" actId="1076"/>
          <ac:spMkLst>
            <pc:docMk/>
            <pc:sldMk cId="3291215939" sldId="293"/>
            <ac:spMk id="13" creationId="{7258A0A6-6712-4D8F-8C14-E702DF4F3BD8}"/>
          </ac:spMkLst>
        </pc:spChg>
        <pc:graphicFrameChg chg="add del mod">
          <ac:chgData name="Tegischer Lukas" userId="f78daebb-0565-485c-bd0e-1cd035e796ff" providerId="ADAL" clId="{3EE2BE23-A300-4464-BE7E-C757D3BD098F}" dt="2020-05-22T07:41:54.992" v="304" actId="478"/>
          <ac:graphicFrameMkLst>
            <pc:docMk/>
            <pc:sldMk cId="3291215939" sldId="293"/>
            <ac:graphicFrameMk id="4" creationId="{AE30DEFA-EA39-41AE-9482-B7478A35E2FA}"/>
          </ac:graphicFrameMkLst>
        </pc:graphicFrameChg>
        <pc:graphicFrameChg chg="add del mod">
          <ac:chgData name="Tegischer Lukas" userId="f78daebb-0565-485c-bd0e-1cd035e796ff" providerId="ADAL" clId="{3EE2BE23-A300-4464-BE7E-C757D3BD098F}" dt="2020-05-22T07:43:32.981" v="308" actId="478"/>
          <ac:graphicFrameMkLst>
            <pc:docMk/>
            <pc:sldMk cId="3291215939" sldId="293"/>
            <ac:graphicFrameMk id="6" creationId="{3A0F7CC0-09F2-4F9F-8432-41696E7DA6FF}"/>
          </ac:graphicFrameMkLst>
        </pc:graphicFrameChg>
        <pc:graphicFrameChg chg="add del mod">
          <ac:chgData name="Tegischer Lukas" userId="f78daebb-0565-485c-bd0e-1cd035e796ff" providerId="ADAL" clId="{3EE2BE23-A300-4464-BE7E-C757D3BD098F}" dt="2020-05-22T07:44:08.139" v="312" actId="478"/>
          <ac:graphicFrameMkLst>
            <pc:docMk/>
            <pc:sldMk cId="3291215939" sldId="293"/>
            <ac:graphicFrameMk id="11" creationId="{2A2FAA3A-8C8B-4D4E-A999-F75A30ADC472}"/>
          </ac:graphicFrameMkLst>
        </pc:graphicFrameChg>
        <pc:graphicFrameChg chg="add del mod">
          <ac:chgData name="Tegischer Lukas" userId="f78daebb-0565-485c-bd0e-1cd035e796ff" providerId="ADAL" clId="{3EE2BE23-A300-4464-BE7E-C757D3BD098F}" dt="2020-05-22T07:46:03.771" v="339" actId="478"/>
          <ac:graphicFrameMkLst>
            <pc:docMk/>
            <pc:sldMk cId="3291215939" sldId="293"/>
            <ac:graphicFrameMk id="15" creationId="{8F8B40E2-3991-4B82-9FDA-90AD01E44E6B}"/>
          </ac:graphicFrameMkLst>
        </pc:graphicFrameChg>
        <pc:graphicFrameChg chg="add del mod">
          <ac:chgData name="Tegischer Lukas" userId="f78daebb-0565-485c-bd0e-1cd035e796ff" providerId="ADAL" clId="{3EE2BE23-A300-4464-BE7E-C757D3BD098F}" dt="2020-05-22T07:47:48.602" v="357" actId="478"/>
          <ac:graphicFrameMkLst>
            <pc:docMk/>
            <pc:sldMk cId="3291215939" sldId="293"/>
            <ac:graphicFrameMk id="16" creationId="{D1372605-DC4C-468A-A6B6-87D1E2D0BE09}"/>
          </ac:graphicFrameMkLst>
        </pc:graphicFrameChg>
        <pc:picChg chg="del">
          <ac:chgData name="Tegischer Lukas" userId="f78daebb-0565-485c-bd0e-1cd035e796ff" providerId="ADAL" clId="{3EE2BE23-A300-4464-BE7E-C757D3BD098F}" dt="2020-05-22T07:40:38.128" v="299" actId="478"/>
          <ac:picMkLst>
            <pc:docMk/>
            <pc:sldMk cId="3291215939" sldId="293"/>
            <ac:picMk id="8" creationId="{E7E8DFF7-EE0A-45CF-B66B-55B4756DF225}"/>
          </ac:picMkLst>
        </pc:picChg>
        <pc:picChg chg="del">
          <ac:chgData name="Tegischer Lukas" userId="f78daebb-0565-485c-bd0e-1cd035e796ff" providerId="ADAL" clId="{3EE2BE23-A300-4464-BE7E-C757D3BD098F}" dt="2020-05-22T07:40:39.967" v="300" actId="478"/>
          <ac:picMkLst>
            <pc:docMk/>
            <pc:sldMk cId="3291215939" sldId="293"/>
            <ac:picMk id="14" creationId="{053D7308-DE5D-4085-8981-CCF5F27D1668}"/>
          </ac:picMkLst>
        </pc:picChg>
      </pc:sldChg>
    </pc:docChg>
  </pc:docChgLst>
  <pc:docChgLst>
    <pc:chgData name="Tegischer Lukas" userId="f78daebb-0565-485c-bd0e-1cd035e796ff" providerId="ADAL" clId="{1BD77E5D-AD63-42E5-92C4-823CC3F66884}"/>
    <pc:docChg chg="undo custSel addSld delSld modSld sldOrd">
      <pc:chgData name="Tegischer Lukas" userId="f78daebb-0565-485c-bd0e-1cd035e796ff" providerId="ADAL" clId="{1BD77E5D-AD63-42E5-92C4-823CC3F66884}" dt="2021-03-11T20:47:10.860" v="1006"/>
      <pc:docMkLst>
        <pc:docMk/>
      </pc:docMkLst>
      <pc:sldChg chg="modSp mod">
        <pc:chgData name="Tegischer Lukas" userId="f78daebb-0565-485c-bd0e-1cd035e796ff" providerId="ADAL" clId="{1BD77E5D-AD63-42E5-92C4-823CC3F66884}" dt="2021-03-10T08:08:42.555" v="775" actId="207"/>
        <pc:sldMkLst>
          <pc:docMk/>
          <pc:sldMk cId="336392357" sldId="256"/>
        </pc:sldMkLst>
        <pc:spChg chg="mod">
          <ac:chgData name="Tegischer Lukas" userId="f78daebb-0565-485c-bd0e-1cd035e796ff" providerId="ADAL" clId="{1BD77E5D-AD63-42E5-92C4-823CC3F66884}" dt="2021-03-10T08:08:42.555" v="775" actId="207"/>
          <ac:spMkLst>
            <pc:docMk/>
            <pc:sldMk cId="336392357" sldId="256"/>
            <ac:spMk id="2" creationId="{00000000-0000-0000-0000-000000000000}"/>
          </ac:spMkLst>
        </pc:spChg>
      </pc:sldChg>
      <pc:sldChg chg="addSp delSp modSp add del mod">
        <pc:chgData name="Tegischer Lukas" userId="f78daebb-0565-485c-bd0e-1cd035e796ff" providerId="ADAL" clId="{1BD77E5D-AD63-42E5-92C4-823CC3F66884}" dt="2021-03-11T20:47:10.860" v="1006"/>
        <pc:sldMkLst>
          <pc:docMk/>
          <pc:sldMk cId="3932101437" sldId="291"/>
        </pc:sldMkLst>
        <pc:picChg chg="add mod">
          <ac:chgData name="Tegischer Lukas" userId="f78daebb-0565-485c-bd0e-1cd035e796ff" providerId="ADAL" clId="{1BD77E5D-AD63-42E5-92C4-823CC3F66884}" dt="2021-03-10T08:19:29.956" v="1004" actId="1076"/>
          <ac:picMkLst>
            <pc:docMk/>
            <pc:sldMk cId="3932101437" sldId="291"/>
            <ac:picMk id="3" creationId="{6152F17B-146B-4254-A97C-45BD933267C5}"/>
          </ac:picMkLst>
        </pc:picChg>
        <pc:picChg chg="add del mod">
          <ac:chgData name="Tegischer Lukas" userId="f78daebb-0565-485c-bd0e-1cd035e796ff" providerId="ADAL" clId="{1BD77E5D-AD63-42E5-92C4-823CC3F66884}" dt="2021-03-10T08:18:11.970" v="985" actId="478"/>
          <ac:picMkLst>
            <pc:docMk/>
            <pc:sldMk cId="3932101437" sldId="291"/>
            <ac:picMk id="5" creationId="{AC6E5C13-8C05-4175-9470-A6BBDD3E484F}"/>
          </ac:picMkLst>
        </pc:picChg>
        <pc:picChg chg="mod">
          <ac:chgData name="Tegischer Lukas" userId="f78daebb-0565-485c-bd0e-1cd035e796ff" providerId="ADAL" clId="{1BD77E5D-AD63-42E5-92C4-823CC3F66884}" dt="2021-03-10T08:19:13.298" v="1001" actId="1076"/>
          <ac:picMkLst>
            <pc:docMk/>
            <pc:sldMk cId="3932101437" sldId="291"/>
            <ac:picMk id="8" creationId="{8F2101E0-256F-4B97-9DE7-1F7EED66ABA6}"/>
          </ac:picMkLst>
        </pc:picChg>
      </pc:sldChg>
      <pc:sldChg chg="addSp delSp modSp mod delAnim modAnim">
        <pc:chgData name="Tegischer Lukas" userId="f78daebb-0565-485c-bd0e-1cd035e796ff" providerId="ADAL" clId="{1BD77E5D-AD63-42E5-92C4-823CC3F66884}" dt="2021-03-10T08:00:52.940" v="425" actId="1076"/>
        <pc:sldMkLst>
          <pc:docMk/>
          <pc:sldMk cId="442268101" sldId="295"/>
        </pc:sldMkLst>
        <pc:spChg chg="mod">
          <ac:chgData name="Tegischer Lukas" userId="f78daebb-0565-485c-bd0e-1cd035e796ff" providerId="ADAL" clId="{1BD77E5D-AD63-42E5-92C4-823CC3F66884}" dt="2021-03-10T07:50:38.306" v="36" actId="20577"/>
          <ac:spMkLst>
            <pc:docMk/>
            <pc:sldMk cId="442268101" sldId="295"/>
            <ac:spMk id="2" creationId="{00000000-0000-0000-0000-000000000000}"/>
          </ac:spMkLst>
        </pc:spChg>
        <pc:spChg chg="add mod">
          <ac:chgData name="Tegischer Lukas" userId="f78daebb-0565-485c-bd0e-1cd035e796ff" providerId="ADAL" clId="{1BD77E5D-AD63-42E5-92C4-823CC3F66884}" dt="2021-03-10T07:52:33.052" v="65" actId="20577"/>
          <ac:spMkLst>
            <pc:docMk/>
            <pc:sldMk cId="442268101" sldId="295"/>
            <ac:spMk id="3" creationId="{4A8AA135-F544-4145-B15A-FC69958C00FE}"/>
          </ac:spMkLst>
        </pc:spChg>
        <pc:spChg chg="del">
          <ac:chgData name="Tegischer Lukas" userId="f78daebb-0565-485c-bd0e-1cd035e796ff" providerId="ADAL" clId="{1BD77E5D-AD63-42E5-92C4-823CC3F66884}" dt="2021-03-10T07:49:44.956" v="32" actId="478"/>
          <ac:spMkLst>
            <pc:docMk/>
            <pc:sldMk cId="442268101" sldId="295"/>
            <ac:spMk id="4" creationId="{5BDE7C48-6866-4EEF-B439-BA2A7ADBB325}"/>
          </ac:spMkLst>
        </pc:spChg>
        <pc:spChg chg="add del">
          <ac:chgData name="Tegischer Lukas" userId="f78daebb-0565-485c-bd0e-1cd035e796ff" providerId="ADAL" clId="{1BD77E5D-AD63-42E5-92C4-823CC3F66884}" dt="2021-03-10T07:51:22.354" v="46"/>
          <ac:spMkLst>
            <pc:docMk/>
            <pc:sldMk cId="442268101" sldId="295"/>
            <ac:spMk id="5" creationId="{F3C0F665-126B-488C-AF01-64B27C88938C}"/>
          </ac:spMkLst>
        </pc:spChg>
        <pc:spChg chg="del">
          <ac:chgData name="Tegischer Lukas" userId="f78daebb-0565-485c-bd0e-1cd035e796ff" providerId="ADAL" clId="{1BD77E5D-AD63-42E5-92C4-823CC3F66884}" dt="2021-03-10T07:49:47.345" v="34" actId="478"/>
          <ac:spMkLst>
            <pc:docMk/>
            <pc:sldMk cId="442268101" sldId="295"/>
            <ac:spMk id="6" creationId="{43929B36-5F9E-439E-84E6-99863984857D}"/>
          </ac:spMkLst>
        </pc:spChg>
        <pc:spChg chg="del">
          <ac:chgData name="Tegischer Lukas" userId="f78daebb-0565-485c-bd0e-1cd035e796ff" providerId="ADAL" clId="{1BD77E5D-AD63-42E5-92C4-823CC3F66884}" dt="2021-03-10T07:49:46.077" v="33" actId="478"/>
          <ac:spMkLst>
            <pc:docMk/>
            <pc:sldMk cId="442268101" sldId="295"/>
            <ac:spMk id="7" creationId="{72FDF447-1832-4ABC-81D8-5F455E8BEB47}"/>
          </ac:spMkLst>
        </pc:spChg>
        <pc:spChg chg="del">
          <ac:chgData name="Tegischer Lukas" userId="f78daebb-0565-485c-bd0e-1cd035e796ff" providerId="ADAL" clId="{1BD77E5D-AD63-42E5-92C4-823CC3F66884}" dt="2021-03-10T07:49:47.345" v="34" actId="478"/>
          <ac:spMkLst>
            <pc:docMk/>
            <pc:sldMk cId="442268101" sldId="295"/>
            <ac:spMk id="8" creationId="{594BAA8A-6294-4507-B1DA-09FF8F83BCEC}"/>
          </ac:spMkLst>
        </pc:spChg>
        <pc:spChg chg="del">
          <ac:chgData name="Tegischer Lukas" userId="f78daebb-0565-485c-bd0e-1cd035e796ff" providerId="ADAL" clId="{1BD77E5D-AD63-42E5-92C4-823CC3F66884}" dt="2021-03-10T07:49:47.345" v="34" actId="478"/>
          <ac:spMkLst>
            <pc:docMk/>
            <pc:sldMk cId="442268101" sldId="295"/>
            <ac:spMk id="9" creationId="{FD9CDDCF-1DBF-4CC0-A55E-6221DCC9B236}"/>
          </ac:spMkLst>
        </pc:spChg>
        <pc:spChg chg="add del">
          <ac:chgData name="Tegischer Lukas" userId="f78daebb-0565-485c-bd0e-1cd035e796ff" providerId="ADAL" clId="{1BD77E5D-AD63-42E5-92C4-823CC3F66884}" dt="2021-03-10T07:51:22.354" v="46"/>
          <ac:spMkLst>
            <pc:docMk/>
            <pc:sldMk cId="442268101" sldId="295"/>
            <ac:spMk id="10" creationId="{FE044260-43CC-4B86-9765-247A8ADA01A5}"/>
          </ac:spMkLst>
        </pc:spChg>
        <pc:spChg chg="add mod">
          <ac:chgData name="Tegischer Lukas" userId="f78daebb-0565-485c-bd0e-1cd035e796ff" providerId="ADAL" clId="{1BD77E5D-AD63-42E5-92C4-823CC3F66884}" dt="2021-03-10T07:51:42.236" v="53" actId="403"/>
          <ac:spMkLst>
            <pc:docMk/>
            <pc:sldMk cId="442268101" sldId="295"/>
            <ac:spMk id="11" creationId="{5D0BD138-C865-4A33-967E-CA295ED16D4D}"/>
          </ac:spMkLst>
        </pc:spChg>
        <pc:spChg chg="add mod">
          <ac:chgData name="Tegischer Lukas" userId="f78daebb-0565-485c-bd0e-1cd035e796ff" providerId="ADAL" clId="{1BD77E5D-AD63-42E5-92C4-823CC3F66884}" dt="2021-03-10T07:52:00.299" v="59" actId="1076"/>
          <ac:spMkLst>
            <pc:docMk/>
            <pc:sldMk cId="442268101" sldId="295"/>
            <ac:spMk id="13" creationId="{F1719804-58B0-4014-B127-68A1798B4C63}"/>
          </ac:spMkLst>
        </pc:spChg>
        <pc:picChg chg="mod">
          <ac:chgData name="Tegischer Lukas" userId="f78daebb-0565-485c-bd0e-1cd035e796ff" providerId="ADAL" clId="{1BD77E5D-AD63-42E5-92C4-823CC3F66884}" dt="2021-03-10T08:00:52.940" v="425" actId="1076"/>
          <ac:picMkLst>
            <pc:docMk/>
            <pc:sldMk cId="442268101" sldId="295"/>
            <ac:picMk id="14" creationId="{053D7308-DE5D-4085-8981-CCF5F27D1668}"/>
          </ac:picMkLst>
        </pc:picChg>
        <pc:picChg chg="add mod">
          <ac:chgData name="Tegischer Lukas" userId="f78daebb-0565-485c-bd0e-1cd035e796ff" providerId="ADAL" clId="{1BD77E5D-AD63-42E5-92C4-823CC3F66884}" dt="2021-03-10T07:52:17.460" v="64" actId="1076"/>
          <ac:picMkLst>
            <pc:docMk/>
            <pc:sldMk cId="442268101" sldId="295"/>
            <ac:picMk id="20" creationId="{9EA8F967-8C63-469B-B5E1-9873FC0B91C4}"/>
          </ac:picMkLst>
        </pc:picChg>
        <pc:picChg chg="add del">
          <ac:chgData name="Tegischer Lukas" userId="f78daebb-0565-485c-bd0e-1cd035e796ff" providerId="ADAL" clId="{1BD77E5D-AD63-42E5-92C4-823CC3F66884}" dt="2021-03-10T07:51:22.354" v="46"/>
          <ac:picMkLst>
            <pc:docMk/>
            <pc:sldMk cId="442268101" sldId="295"/>
            <ac:picMk id="2049" creationId="{628E5378-EB5E-461F-9C87-8E1DB7DA6972}"/>
          </ac:picMkLst>
        </pc:picChg>
        <pc:cxnChg chg="del">
          <ac:chgData name="Tegischer Lukas" userId="f78daebb-0565-485c-bd0e-1cd035e796ff" providerId="ADAL" clId="{1BD77E5D-AD63-42E5-92C4-823CC3F66884}" dt="2021-03-10T07:49:47.345" v="34" actId="478"/>
          <ac:cxnSpMkLst>
            <pc:docMk/>
            <pc:sldMk cId="442268101" sldId="295"/>
            <ac:cxnSpMk id="12" creationId="{8D947FC4-B834-4C44-BBF2-3662B668EBAA}"/>
          </ac:cxnSpMkLst>
        </pc:cxnChg>
        <pc:cxnChg chg="del">
          <ac:chgData name="Tegischer Lukas" userId="f78daebb-0565-485c-bd0e-1cd035e796ff" providerId="ADAL" clId="{1BD77E5D-AD63-42E5-92C4-823CC3F66884}" dt="2021-03-10T07:49:47.345" v="34" actId="478"/>
          <ac:cxnSpMkLst>
            <pc:docMk/>
            <pc:sldMk cId="442268101" sldId="295"/>
            <ac:cxnSpMk id="16" creationId="{6D83FF67-961E-420B-B02E-1BA2A30A31CE}"/>
          </ac:cxnSpMkLst>
        </pc:cxnChg>
        <pc:cxnChg chg="del">
          <ac:chgData name="Tegischer Lukas" userId="f78daebb-0565-485c-bd0e-1cd035e796ff" providerId="ADAL" clId="{1BD77E5D-AD63-42E5-92C4-823CC3F66884}" dt="2021-03-10T07:49:47.345" v="34" actId="478"/>
          <ac:cxnSpMkLst>
            <pc:docMk/>
            <pc:sldMk cId="442268101" sldId="295"/>
            <ac:cxnSpMk id="18" creationId="{9CB1B6DD-B955-40BB-91DF-C649CC1A0ABD}"/>
          </ac:cxnSpMkLst>
        </pc:cxnChg>
        <pc:cxnChg chg="del">
          <ac:chgData name="Tegischer Lukas" userId="f78daebb-0565-485c-bd0e-1cd035e796ff" providerId="ADAL" clId="{1BD77E5D-AD63-42E5-92C4-823CC3F66884}" dt="2021-03-10T07:49:47.345" v="34" actId="478"/>
          <ac:cxnSpMkLst>
            <pc:docMk/>
            <pc:sldMk cId="442268101" sldId="295"/>
            <ac:cxnSpMk id="19" creationId="{AA34A296-865F-40E1-BF49-357827852026}"/>
          </ac:cxnSpMkLst>
        </pc:cxnChg>
      </pc:sldChg>
      <pc:sldChg chg="del">
        <pc:chgData name="Tegischer Lukas" userId="f78daebb-0565-485c-bd0e-1cd035e796ff" providerId="ADAL" clId="{1BD77E5D-AD63-42E5-92C4-823CC3F66884}" dt="2021-03-10T08:08:55.234" v="777" actId="47"/>
        <pc:sldMkLst>
          <pc:docMk/>
          <pc:sldMk cId="1937520943" sldId="310"/>
        </pc:sldMkLst>
      </pc:sldChg>
      <pc:sldChg chg="del">
        <pc:chgData name="Tegischer Lukas" userId="f78daebb-0565-485c-bd0e-1cd035e796ff" providerId="ADAL" clId="{1BD77E5D-AD63-42E5-92C4-823CC3F66884}" dt="2021-03-10T08:08:54.631" v="776" actId="47"/>
        <pc:sldMkLst>
          <pc:docMk/>
          <pc:sldMk cId="3599793398" sldId="313"/>
        </pc:sldMkLst>
      </pc:sldChg>
      <pc:sldChg chg="del">
        <pc:chgData name="Tegischer Lukas" userId="f78daebb-0565-485c-bd0e-1cd035e796ff" providerId="ADAL" clId="{1BD77E5D-AD63-42E5-92C4-823CC3F66884}" dt="2021-03-10T08:08:56.105" v="778" actId="47"/>
        <pc:sldMkLst>
          <pc:docMk/>
          <pc:sldMk cId="1006095775" sldId="314"/>
        </pc:sldMkLst>
      </pc:sldChg>
      <pc:sldChg chg="addSp delSp modSp add mod delAnim modAnim">
        <pc:chgData name="Tegischer Lukas" userId="f78daebb-0565-485c-bd0e-1cd035e796ff" providerId="ADAL" clId="{1BD77E5D-AD63-42E5-92C4-823CC3F66884}" dt="2021-03-10T08:00:50.174" v="424" actId="1076"/>
        <pc:sldMkLst>
          <pc:docMk/>
          <pc:sldMk cId="954121800" sldId="315"/>
        </pc:sldMkLst>
        <pc:spChg chg="mod">
          <ac:chgData name="Tegischer Lukas" userId="f78daebb-0565-485c-bd0e-1cd035e796ff" providerId="ADAL" clId="{1BD77E5D-AD63-42E5-92C4-823CC3F66884}" dt="2021-03-10T07:53:37.318" v="105" actId="20577"/>
          <ac:spMkLst>
            <pc:docMk/>
            <pc:sldMk cId="954121800" sldId="315"/>
            <ac:spMk id="2" creationId="{00000000-0000-0000-0000-000000000000}"/>
          </ac:spMkLst>
        </pc:spChg>
        <pc:spChg chg="del">
          <ac:chgData name="Tegischer Lukas" userId="f78daebb-0565-485c-bd0e-1cd035e796ff" providerId="ADAL" clId="{1BD77E5D-AD63-42E5-92C4-823CC3F66884}" dt="2021-03-10T07:53:44.417" v="106" actId="478"/>
          <ac:spMkLst>
            <pc:docMk/>
            <pc:sldMk cId="954121800" sldId="315"/>
            <ac:spMk id="3" creationId="{4A8AA135-F544-4145-B15A-FC69958C00FE}"/>
          </ac:spMkLst>
        </pc:spChg>
        <pc:spChg chg="add mod">
          <ac:chgData name="Tegischer Lukas" userId="f78daebb-0565-485c-bd0e-1cd035e796ff" providerId="ADAL" clId="{1BD77E5D-AD63-42E5-92C4-823CC3F66884}" dt="2021-03-10T07:54:40.421" v="129" actId="21"/>
          <ac:spMkLst>
            <pc:docMk/>
            <pc:sldMk cId="954121800" sldId="315"/>
            <ac:spMk id="4" creationId="{56F32EE9-6549-4985-AE91-229E7449DDE2}"/>
          </ac:spMkLst>
        </pc:spChg>
        <pc:spChg chg="add mod">
          <ac:chgData name="Tegischer Lukas" userId="f78daebb-0565-485c-bd0e-1cd035e796ff" providerId="ADAL" clId="{1BD77E5D-AD63-42E5-92C4-823CC3F66884}" dt="2021-03-10T07:55:07.906" v="138" actId="1076"/>
          <ac:spMkLst>
            <pc:docMk/>
            <pc:sldMk cId="954121800" sldId="315"/>
            <ac:spMk id="5" creationId="{9EF9E421-DD9B-42BE-AED5-0D1453D2B86D}"/>
          </ac:spMkLst>
        </pc:spChg>
        <pc:spChg chg="del">
          <ac:chgData name="Tegischer Lukas" userId="f78daebb-0565-485c-bd0e-1cd035e796ff" providerId="ADAL" clId="{1BD77E5D-AD63-42E5-92C4-823CC3F66884}" dt="2021-03-10T07:53:45.498" v="107" actId="478"/>
          <ac:spMkLst>
            <pc:docMk/>
            <pc:sldMk cId="954121800" sldId="315"/>
            <ac:spMk id="11" creationId="{5D0BD138-C865-4A33-967E-CA295ED16D4D}"/>
          </ac:spMkLst>
        </pc:spChg>
        <pc:spChg chg="del">
          <ac:chgData name="Tegischer Lukas" userId="f78daebb-0565-485c-bd0e-1cd035e796ff" providerId="ADAL" clId="{1BD77E5D-AD63-42E5-92C4-823CC3F66884}" dt="2021-03-10T07:53:46.474" v="108" actId="478"/>
          <ac:spMkLst>
            <pc:docMk/>
            <pc:sldMk cId="954121800" sldId="315"/>
            <ac:spMk id="13" creationId="{F1719804-58B0-4014-B127-68A1798B4C63}"/>
          </ac:spMkLst>
        </pc:spChg>
        <pc:picChg chg="add mod">
          <ac:chgData name="Tegischer Lukas" userId="f78daebb-0565-485c-bd0e-1cd035e796ff" providerId="ADAL" clId="{1BD77E5D-AD63-42E5-92C4-823CC3F66884}" dt="2021-03-10T07:54:57.354" v="136" actId="1076"/>
          <ac:picMkLst>
            <pc:docMk/>
            <pc:sldMk cId="954121800" sldId="315"/>
            <ac:picMk id="9" creationId="{5354E719-103C-491A-9594-4D6889465CA8}"/>
          </ac:picMkLst>
        </pc:picChg>
        <pc:picChg chg="mod">
          <ac:chgData name="Tegischer Lukas" userId="f78daebb-0565-485c-bd0e-1cd035e796ff" providerId="ADAL" clId="{1BD77E5D-AD63-42E5-92C4-823CC3F66884}" dt="2021-03-10T08:00:50.174" v="424" actId="1076"/>
          <ac:picMkLst>
            <pc:docMk/>
            <pc:sldMk cId="954121800" sldId="315"/>
            <ac:picMk id="14" creationId="{053D7308-DE5D-4085-8981-CCF5F27D1668}"/>
          </ac:picMkLst>
        </pc:picChg>
        <pc:picChg chg="del">
          <ac:chgData name="Tegischer Lukas" userId="f78daebb-0565-485c-bd0e-1cd035e796ff" providerId="ADAL" clId="{1BD77E5D-AD63-42E5-92C4-823CC3F66884}" dt="2021-03-10T07:53:46.967" v="109" actId="478"/>
          <ac:picMkLst>
            <pc:docMk/>
            <pc:sldMk cId="954121800" sldId="315"/>
            <ac:picMk id="20" creationId="{9EA8F967-8C63-469B-B5E1-9873FC0B91C4}"/>
          </ac:picMkLst>
        </pc:picChg>
      </pc:sldChg>
      <pc:sldChg chg="addSp delSp modSp add mod delAnim modAnim">
        <pc:chgData name="Tegischer Lukas" userId="f78daebb-0565-485c-bd0e-1cd035e796ff" providerId="ADAL" clId="{1BD77E5D-AD63-42E5-92C4-823CC3F66884}" dt="2021-03-10T08:07:56.248" v="660"/>
        <pc:sldMkLst>
          <pc:docMk/>
          <pc:sldMk cId="1152790701" sldId="316"/>
        </pc:sldMkLst>
        <pc:spChg chg="mod">
          <ac:chgData name="Tegischer Lukas" userId="f78daebb-0565-485c-bd0e-1cd035e796ff" providerId="ADAL" clId="{1BD77E5D-AD63-42E5-92C4-823CC3F66884}" dt="2021-03-10T07:57:23.161" v="285" actId="1076"/>
          <ac:spMkLst>
            <pc:docMk/>
            <pc:sldMk cId="1152790701" sldId="316"/>
            <ac:spMk id="2" creationId="{00000000-0000-0000-0000-000000000000}"/>
          </ac:spMkLst>
        </pc:spChg>
        <pc:spChg chg="add mod">
          <ac:chgData name="Tegischer Lukas" userId="f78daebb-0565-485c-bd0e-1cd035e796ff" providerId="ADAL" clId="{1BD77E5D-AD63-42E5-92C4-823CC3F66884}" dt="2021-03-10T07:57:25.186" v="286" actId="1076"/>
          <ac:spMkLst>
            <pc:docMk/>
            <pc:sldMk cId="1152790701" sldId="316"/>
            <ac:spMk id="3" creationId="{3B5F603E-D9EA-4C3B-8803-B0FB2D63F4F2}"/>
          </ac:spMkLst>
        </pc:spChg>
        <pc:spChg chg="del">
          <ac:chgData name="Tegischer Lukas" userId="f78daebb-0565-485c-bd0e-1cd035e796ff" providerId="ADAL" clId="{1BD77E5D-AD63-42E5-92C4-823CC3F66884}" dt="2021-03-10T07:55:38.563" v="141" actId="478"/>
          <ac:spMkLst>
            <pc:docMk/>
            <pc:sldMk cId="1152790701" sldId="316"/>
            <ac:spMk id="4" creationId="{56F32EE9-6549-4985-AE91-229E7449DDE2}"/>
          </ac:spMkLst>
        </pc:spChg>
        <pc:spChg chg="del">
          <ac:chgData name="Tegischer Lukas" userId="f78daebb-0565-485c-bd0e-1cd035e796ff" providerId="ADAL" clId="{1BD77E5D-AD63-42E5-92C4-823CC3F66884}" dt="2021-03-10T07:55:43.014" v="143" actId="478"/>
          <ac:spMkLst>
            <pc:docMk/>
            <pc:sldMk cId="1152790701" sldId="316"/>
            <ac:spMk id="5" creationId="{9EF9E421-DD9B-42BE-AED5-0D1453D2B86D}"/>
          </ac:spMkLst>
        </pc:spChg>
        <pc:spChg chg="add mod">
          <ac:chgData name="Tegischer Lukas" userId="f78daebb-0565-485c-bd0e-1cd035e796ff" providerId="ADAL" clId="{1BD77E5D-AD63-42E5-92C4-823CC3F66884}" dt="2021-03-10T07:57:26.954" v="287" actId="1076"/>
          <ac:spMkLst>
            <pc:docMk/>
            <pc:sldMk cId="1152790701" sldId="316"/>
            <ac:spMk id="6" creationId="{9FA6630F-E5C4-4F50-ABBF-CC11493292CA}"/>
          </ac:spMkLst>
        </pc:spChg>
        <pc:spChg chg="add mod">
          <ac:chgData name="Tegischer Lukas" userId="f78daebb-0565-485c-bd0e-1cd035e796ff" providerId="ADAL" clId="{1BD77E5D-AD63-42E5-92C4-823CC3F66884}" dt="2021-03-10T07:58:17.572" v="386" actId="403"/>
          <ac:spMkLst>
            <pc:docMk/>
            <pc:sldMk cId="1152790701" sldId="316"/>
            <ac:spMk id="7" creationId="{019B2011-D3CF-4D52-B68F-11BD7C366864}"/>
          </ac:spMkLst>
        </pc:spChg>
        <pc:spChg chg="add mod">
          <ac:chgData name="Tegischer Lukas" userId="f78daebb-0565-485c-bd0e-1cd035e796ff" providerId="ADAL" clId="{1BD77E5D-AD63-42E5-92C4-823CC3F66884}" dt="2021-03-10T07:58:26.486" v="391" actId="20577"/>
          <ac:spMkLst>
            <pc:docMk/>
            <pc:sldMk cId="1152790701" sldId="316"/>
            <ac:spMk id="10" creationId="{3474B6AA-C743-4F89-9766-4EF2154644EE}"/>
          </ac:spMkLst>
        </pc:spChg>
        <pc:spChg chg="add mod">
          <ac:chgData name="Tegischer Lukas" userId="f78daebb-0565-485c-bd0e-1cd035e796ff" providerId="ADAL" clId="{1BD77E5D-AD63-42E5-92C4-823CC3F66884}" dt="2021-03-10T07:58:33.754" v="395" actId="20577"/>
          <ac:spMkLst>
            <pc:docMk/>
            <pc:sldMk cId="1152790701" sldId="316"/>
            <ac:spMk id="11" creationId="{CB1FD612-B19B-418C-BCD2-E8AC237F15D7}"/>
          </ac:spMkLst>
        </pc:spChg>
        <pc:spChg chg="add mod">
          <ac:chgData name="Tegischer Lukas" userId="f78daebb-0565-485c-bd0e-1cd035e796ff" providerId="ADAL" clId="{1BD77E5D-AD63-42E5-92C4-823CC3F66884}" dt="2021-03-10T07:58:39.613" v="400" actId="20577"/>
          <ac:spMkLst>
            <pc:docMk/>
            <pc:sldMk cId="1152790701" sldId="316"/>
            <ac:spMk id="12" creationId="{4900CBB0-0111-4369-8E65-C62AC6128D87}"/>
          </ac:spMkLst>
        </pc:spChg>
        <pc:picChg chg="del">
          <ac:chgData name="Tegischer Lukas" userId="f78daebb-0565-485c-bd0e-1cd035e796ff" providerId="ADAL" clId="{1BD77E5D-AD63-42E5-92C4-823CC3F66884}" dt="2021-03-10T07:55:40.350" v="142" actId="478"/>
          <ac:picMkLst>
            <pc:docMk/>
            <pc:sldMk cId="1152790701" sldId="316"/>
            <ac:picMk id="9" creationId="{5354E719-103C-491A-9594-4D6889465CA8}"/>
          </ac:picMkLst>
        </pc:picChg>
        <pc:picChg chg="mod">
          <ac:chgData name="Tegischer Lukas" userId="f78daebb-0565-485c-bd0e-1cd035e796ff" providerId="ADAL" clId="{1BD77E5D-AD63-42E5-92C4-823CC3F66884}" dt="2021-03-10T08:00:46.890" v="423" actId="1076"/>
          <ac:picMkLst>
            <pc:docMk/>
            <pc:sldMk cId="1152790701" sldId="316"/>
            <ac:picMk id="14" creationId="{053D7308-DE5D-4085-8981-CCF5F27D1668}"/>
          </ac:picMkLst>
        </pc:picChg>
      </pc:sldChg>
      <pc:sldChg chg="addSp delSp modSp add mod">
        <pc:chgData name="Tegischer Lukas" userId="f78daebb-0565-485c-bd0e-1cd035e796ff" providerId="ADAL" clId="{1BD77E5D-AD63-42E5-92C4-823CC3F66884}" dt="2021-03-10T08:01:10.410" v="430" actId="1076"/>
        <pc:sldMkLst>
          <pc:docMk/>
          <pc:sldMk cId="1047625321" sldId="317"/>
        </pc:sldMkLst>
        <pc:spChg chg="mod">
          <ac:chgData name="Tegischer Lukas" userId="f78daebb-0565-485c-bd0e-1cd035e796ff" providerId="ADAL" clId="{1BD77E5D-AD63-42E5-92C4-823CC3F66884}" dt="2021-03-10T08:01:10.410" v="430" actId="1076"/>
          <ac:spMkLst>
            <pc:docMk/>
            <pc:sldMk cId="1047625321" sldId="317"/>
            <ac:spMk id="2" creationId="{00000000-0000-0000-0000-000000000000}"/>
          </ac:spMkLst>
        </pc:spChg>
        <pc:spChg chg="del">
          <ac:chgData name="Tegischer Lukas" userId="f78daebb-0565-485c-bd0e-1cd035e796ff" providerId="ADAL" clId="{1BD77E5D-AD63-42E5-92C4-823CC3F66884}" dt="2021-03-10T07:59:03.459" v="402" actId="478"/>
          <ac:spMkLst>
            <pc:docMk/>
            <pc:sldMk cId="1047625321" sldId="317"/>
            <ac:spMk id="3" creationId="{3B5F603E-D9EA-4C3B-8803-B0FB2D63F4F2}"/>
          </ac:spMkLst>
        </pc:spChg>
        <pc:spChg chg="del">
          <ac:chgData name="Tegischer Lukas" userId="f78daebb-0565-485c-bd0e-1cd035e796ff" providerId="ADAL" clId="{1BD77E5D-AD63-42E5-92C4-823CC3F66884}" dt="2021-03-10T07:59:04.649" v="403" actId="478"/>
          <ac:spMkLst>
            <pc:docMk/>
            <pc:sldMk cId="1047625321" sldId="317"/>
            <ac:spMk id="6" creationId="{9FA6630F-E5C4-4F50-ABBF-CC11493292CA}"/>
          </ac:spMkLst>
        </pc:spChg>
        <pc:spChg chg="del">
          <ac:chgData name="Tegischer Lukas" userId="f78daebb-0565-485c-bd0e-1cd035e796ff" providerId="ADAL" clId="{1BD77E5D-AD63-42E5-92C4-823CC3F66884}" dt="2021-03-10T07:59:04.649" v="403" actId="478"/>
          <ac:spMkLst>
            <pc:docMk/>
            <pc:sldMk cId="1047625321" sldId="317"/>
            <ac:spMk id="7" creationId="{019B2011-D3CF-4D52-B68F-11BD7C366864}"/>
          </ac:spMkLst>
        </pc:spChg>
        <pc:spChg chg="del">
          <ac:chgData name="Tegischer Lukas" userId="f78daebb-0565-485c-bd0e-1cd035e796ff" providerId="ADAL" clId="{1BD77E5D-AD63-42E5-92C4-823CC3F66884}" dt="2021-03-10T07:59:04.649" v="403" actId="478"/>
          <ac:spMkLst>
            <pc:docMk/>
            <pc:sldMk cId="1047625321" sldId="317"/>
            <ac:spMk id="10" creationId="{3474B6AA-C743-4F89-9766-4EF2154644EE}"/>
          </ac:spMkLst>
        </pc:spChg>
        <pc:spChg chg="del">
          <ac:chgData name="Tegischer Lukas" userId="f78daebb-0565-485c-bd0e-1cd035e796ff" providerId="ADAL" clId="{1BD77E5D-AD63-42E5-92C4-823CC3F66884}" dt="2021-03-10T07:59:04.649" v="403" actId="478"/>
          <ac:spMkLst>
            <pc:docMk/>
            <pc:sldMk cId="1047625321" sldId="317"/>
            <ac:spMk id="11" creationId="{CB1FD612-B19B-418C-BCD2-E8AC237F15D7}"/>
          </ac:spMkLst>
        </pc:spChg>
        <pc:spChg chg="del">
          <ac:chgData name="Tegischer Lukas" userId="f78daebb-0565-485c-bd0e-1cd035e796ff" providerId="ADAL" clId="{1BD77E5D-AD63-42E5-92C4-823CC3F66884}" dt="2021-03-10T07:59:04.649" v="403" actId="478"/>
          <ac:spMkLst>
            <pc:docMk/>
            <pc:sldMk cId="1047625321" sldId="317"/>
            <ac:spMk id="12" creationId="{4900CBB0-0111-4369-8E65-C62AC6128D87}"/>
          </ac:spMkLst>
        </pc:spChg>
        <pc:graphicFrameChg chg="add mod modGraphic">
          <ac:chgData name="Tegischer Lukas" userId="f78daebb-0565-485c-bd0e-1cd035e796ff" providerId="ADAL" clId="{1BD77E5D-AD63-42E5-92C4-823CC3F66884}" dt="2021-03-10T08:01:08.210" v="429" actId="1076"/>
          <ac:graphicFrameMkLst>
            <pc:docMk/>
            <pc:sldMk cId="1047625321" sldId="317"/>
            <ac:graphicFrameMk id="4" creationId="{492E4C6A-342E-4407-8A0E-C6A5204C9FF9}"/>
          </ac:graphicFrameMkLst>
        </pc:graphicFrameChg>
        <pc:picChg chg="add del mod">
          <ac:chgData name="Tegischer Lukas" userId="f78daebb-0565-485c-bd0e-1cd035e796ff" providerId="ADAL" clId="{1BD77E5D-AD63-42E5-92C4-823CC3F66884}" dt="2021-03-10T08:01:04.058" v="428" actId="478"/>
          <ac:picMkLst>
            <pc:docMk/>
            <pc:sldMk cId="1047625321" sldId="317"/>
            <ac:picMk id="13" creationId="{0AFDCA3B-DE0A-49AA-AC10-9970A5D296E7}"/>
          </ac:picMkLst>
        </pc:picChg>
        <pc:picChg chg="mod">
          <ac:chgData name="Tegischer Lukas" userId="f78daebb-0565-485c-bd0e-1cd035e796ff" providerId="ADAL" clId="{1BD77E5D-AD63-42E5-92C4-823CC3F66884}" dt="2021-03-10T08:00:44.178" v="422" actId="1076"/>
          <ac:picMkLst>
            <pc:docMk/>
            <pc:sldMk cId="1047625321" sldId="317"/>
            <ac:picMk id="14" creationId="{053D7308-DE5D-4085-8981-CCF5F27D1668}"/>
          </ac:picMkLst>
        </pc:picChg>
      </pc:sldChg>
      <pc:sldChg chg="addSp delSp modSp add mod">
        <pc:chgData name="Tegischer Lukas" userId="f78daebb-0565-485c-bd0e-1cd035e796ff" providerId="ADAL" clId="{1BD77E5D-AD63-42E5-92C4-823CC3F66884}" dt="2021-03-10T08:01:30.810" v="438" actId="1076"/>
        <pc:sldMkLst>
          <pc:docMk/>
          <pc:sldMk cId="1223748339" sldId="318"/>
        </pc:sldMkLst>
        <pc:spChg chg="mod">
          <ac:chgData name="Tegischer Lukas" userId="f78daebb-0565-485c-bd0e-1cd035e796ff" providerId="ADAL" clId="{1BD77E5D-AD63-42E5-92C4-823CC3F66884}" dt="2021-03-10T08:01:15.729" v="433" actId="1076"/>
          <ac:spMkLst>
            <pc:docMk/>
            <pc:sldMk cId="1223748339" sldId="318"/>
            <ac:spMk id="2" creationId="{00000000-0000-0000-0000-000000000000}"/>
          </ac:spMkLst>
        </pc:spChg>
        <pc:graphicFrameChg chg="del">
          <ac:chgData name="Tegischer Lukas" userId="f78daebb-0565-485c-bd0e-1cd035e796ff" providerId="ADAL" clId="{1BD77E5D-AD63-42E5-92C4-823CC3F66884}" dt="2021-03-10T08:01:14.165" v="432" actId="478"/>
          <ac:graphicFrameMkLst>
            <pc:docMk/>
            <pc:sldMk cId="1223748339" sldId="318"/>
            <ac:graphicFrameMk id="4" creationId="{492E4C6A-342E-4407-8A0E-C6A5204C9FF9}"/>
          </ac:graphicFrameMkLst>
        </pc:graphicFrameChg>
        <pc:picChg chg="add mod">
          <ac:chgData name="Tegischer Lukas" userId="f78daebb-0565-485c-bd0e-1cd035e796ff" providerId="ADAL" clId="{1BD77E5D-AD63-42E5-92C4-823CC3F66884}" dt="2021-03-10T08:01:30.810" v="438" actId="1076"/>
          <ac:picMkLst>
            <pc:docMk/>
            <pc:sldMk cId="1223748339" sldId="318"/>
            <ac:picMk id="5" creationId="{12442393-5F30-4D19-A956-C64DA3486E6B}"/>
          </ac:picMkLst>
        </pc:picChg>
      </pc:sldChg>
      <pc:sldChg chg="addSp delSp modSp add mod modAnim">
        <pc:chgData name="Tegischer Lukas" userId="f78daebb-0565-485c-bd0e-1cd035e796ff" providerId="ADAL" clId="{1BD77E5D-AD63-42E5-92C4-823CC3F66884}" dt="2021-03-10T08:07:42.510" v="657"/>
        <pc:sldMkLst>
          <pc:docMk/>
          <pc:sldMk cId="1457261886" sldId="319"/>
        </pc:sldMkLst>
        <pc:spChg chg="mod">
          <ac:chgData name="Tegischer Lukas" userId="f78daebb-0565-485c-bd0e-1cd035e796ff" providerId="ADAL" clId="{1BD77E5D-AD63-42E5-92C4-823CC3F66884}" dt="2021-03-10T08:07:01.570" v="642" actId="1076"/>
          <ac:spMkLst>
            <pc:docMk/>
            <pc:sldMk cId="1457261886" sldId="319"/>
            <ac:spMk id="2" creationId="{00000000-0000-0000-0000-000000000000}"/>
          </ac:spMkLst>
        </pc:spChg>
        <pc:spChg chg="add mod">
          <ac:chgData name="Tegischer Lukas" userId="f78daebb-0565-485c-bd0e-1cd035e796ff" providerId="ADAL" clId="{1BD77E5D-AD63-42E5-92C4-823CC3F66884}" dt="2021-03-10T08:06:59.193" v="641" actId="1076"/>
          <ac:spMkLst>
            <pc:docMk/>
            <pc:sldMk cId="1457261886" sldId="319"/>
            <ac:spMk id="3" creationId="{E65B697F-13D8-4E51-A068-4A6A780894E5}"/>
          </ac:spMkLst>
        </pc:spChg>
        <pc:spChg chg="add del mod">
          <ac:chgData name="Tegischer Lukas" userId="f78daebb-0565-485c-bd0e-1cd035e796ff" providerId="ADAL" clId="{1BD77E5D-AD63-42E5-92C4-823CC3F66884}" dt="2021-03-10T08:05:03.762" v="577" actId="478"/>
          <ac:spMkLst>
            <pc:docMk/>
            <pc:sldMk cId="1457261886" sldId="319"/>
            <ac:spMk id="4" creationId="{6FDF6C33-8A45-4B53-9B68-26BCCBF2AF15}"/>
          </ac:spMkLst>
        </pc:spChg>
        <pc:spChg chg="add mod">
          <ac:chgData name="Tegischer Lukas" userId="f78daebb-0565-485c-bd0e-1cd035e796ff" providerId="ADAL" clId="{1BD77E5D-AD63-42E5-92C4-823CC3F66884}" dt="2021-03-10T08:07:05.289" v="643" actId="1076"/>
          <ac:spMkLst>
            <pc:docMk/>
            <pc:sldMk cId="1457261886" sldId="319"/>
            <ac:spMk id="6" creationId="{DF56D283-81F8-4778-9302-E8134935DA46}"/>
          </ac:spMkLst>
        </pc:spChg>
        <pc:spChg chg="add mod">
          <ac:chgData name="Tegischer Lukas" userId="f78daebb-0565-485c-bd0e-1cd035e796ff" providerId="ADAL" clId="{1BD77E5D-AD63-42E5-92C4-823CC3F66884}" dt="2021-03-10T08:07:32.937" v="653" actId="1076"/>
          <ac:spMkLst>
            <pc:docMk/>
            <pc:sldMk cId="1457261886" sldId="319"/>
            <ac:spMk id="7" creationId="{056FEA2B-90C6-4463-890C-28FABCF2D782}"/>
          </ac:spMkLst>
        </pc:spChg>
        <pc:spChg chg="add del mod">
          <ac:chgData name="Tegischer Lukas" userId="f78daebb-0565-485c-bd0e-1cd035e796ff" providerId="ADAL" clId="{1BD77E5D-AD63-42E5-92C4-823CC3F66884}" dt="2021-03-10T08:05:36.458" v="609" actId="478"/>
          <ac:spMkLst>
            <pc:docMk/>
            <pc:sldMk cId="1457261886" sldId="319"/>
            <ac:spMk id="8" creationId="{34E0F1F0-5971-4219-931B-2EE30BA8E4CA}"/>
          </ac:spMkLst>
        </pc:spChg>
        <pc:spChg chg="add mod">
          <ac:chgData name="Tegischer Lukas" userId="f78daebb-0565-485c-bd0e-1cd035e796ff" providerId="ADAL" clId="{1BD77E5D-AD63-42E5-92C4-823CC3F66884}" dt="2021-03-10T08:07:05.289" v="643" actId="1076"/>
          <ac:spMkLst>
            <pc:docMk/>
            <pc:sldMk cId="1457261886" sldId="319"/>
            <ac:spMk id="9" creationId="{415B4EBE-5091-4BB4-810D-90331D00CBF8}"/>
          </ac:spMkLst>
        </pc:spChg>
        <pc:spChg chg="add mod">
          <ac:chgData name="Tegischer Lukas" userId="f78daebb-0565-485c-bd0e-1cd035e796ff" providerId="ADAL" clId="{1BD77E5D-AD63-42E5-92C4-823CC3F66884}" dt="2021-03-10T08:07:28.434" v="651" actId="207"/>
          <ac:spMkLst>
            <pc:docMk/>
            <pc:sldMk cId="1457261886" sldId="319"/>
            <ac:spMk id="10" creationId="{063C8AA7-BF29-46B2-9AF4-6D7AAA63762F}"/>
          </ac:spMkLst>
        </pc:spChg>
        <pc:spChg chg="add mod">
          <ac:chgData name="Tegischer Lukas" userId="f78daebb-0565-485c-bd0e-1cd035e796ff" providerId="ADAL" clId="{1BD77E5D-AD63-42E5-92C4-823CC3F66884}" dt="2021-03-10T08:07:05.289" v="643" actId="1076"/>
          <ac:spMkLst>
            <pc:docMk/>
            <pc:sldMk cId="1457261886" sldId="319"/>
            <ac:spMk id="11" creationId="{4F677EE4-7AE5-4116-92BC-944C9E5AF408}"/>
          </ac:spMkLst>
        </pc:spChg>
        <pc:spChg chg="add mod">
          <ac:chgData name="Tegischer Lukas" userId="f78daebb-0565-485c-bd0e-1cd035e796ff" providerId="ADAL" clId="{1BD77E5D-AD63-42E5-92C4-823CC3F66884}" dt="2021-03-10T08:07:05.289" v="643" actId="1076"/>
          <ac:spMkLst>
            <pc:docMk/>
            <pc:sldMk cId="1457261886" sldId="319"/>
            <ac:spMk id="12" creationId="{DBEEA67A-C70A-4915-A305-240FDDD8728D}"/>
          </ac:spMkLst>
        </pc:spChg>
        <pc:spChg chg="add mod">
          <ac:chgData name="Tegischer Lukas" userId="f78daebb-0565-485c-bd0e-1cd035e796ff" providerId="ADAL" clId="{1BD77E5D-AD63-42E5-92C4-823CC3F66884}" dt="2021-03-10T08:07:05.289" v="643" actId="1076"/>
          <ac:spMkLst>
            <pc:docMk/>
            <pc:sldMk cId="1457261886" sldId="319"/>
            <ac:spMk id="13" creationId="{5F2F213D-7232-41A1-BE65-766922B49484}"/>
          </ac:spMkLst>
        </pc:spChg>
        <pc:picChg chg="del">
          <ac:chgData name="Tegischer Lukas" userId="f78daebb-0565-485c-bd0e-1cd035e796ff" providerId="ADAL" clId="{1BD77E5D-AD63-42E5-92C4-823CC3F66884}" dt="2021-03-10T08:02:03.889" v="455" actId="478"/>
          <ac:picMkLst>
            <pc:docMk/>
            <pc:sldMk cId="1457261886" sldId="319"/>
            <ac:picMk id="5" creationId="{12442393-5F30-4D19-A956-C64DA3486E6B}"/>
          </ac:picMkLst>
        </pc:picChg>
      </pc:sldChg>
      <pc:sldChg chg="addSp delSp modSp add mod delAnim modAnim">
        <pc:chgData name="Tegischer Lukas" userId="f78daebb-0565-485c-bd0e-1cd035e796ff" providerId="ADAL" clId="{1BD77E5D-AD63-42E5-92C4-823CC3F66884}" dt="2021-03-10T08:12:11.546" v="835" actId="1076"/>
        <pc:sldMkLst>
          <pc:docMk/>
          <pc:sldMk cId="407051604" sldId="320"/>
        </pc:sldMkLst>
        <pc:spChg chg="mod">
          <ac:chgData name="Tegischer Lukas" userId="f78daebb-0565-485c-bd0e-1cd035e796ff" providerId="ADAL" clId="{1BD77E5D-AD63-42E5-92C4-823CC3F66884}" dt="2021-03-10T08:12:11.546" v="835" actId="1076"/>
          <ac:spMkLst>
            <pc:docMk/>
            <pc:sldMk cId="407051604" sldId="320"/>
            <ac:spMk id="2" creationId="{00000000-0000-0000-0000-000000000000}"/>
          </ac:spMkLst>
        </pc:spChg>
        <pc:spChg chg="mod">
          <ac:chgData name="Tegischer Lukas" userId="f78daebb-0565-485c-bd0e-1cd035e796ff" providerId="ADAL" clId="{1BD77E5D-AD63-42E5-92C4-823CC3F66884}" dt="2021-03-10T08:12:07.433" v="833" actId="1076"/>
          <ac:spMkLst>
            <pc:docMk/>
            <pc:sldMk cId="407051604" sldId="320"/>
            <ac:spMk id="3" creationId="{E65B697F-13D8-4E51-A068-4A6A780894E5}"/>
          </ac:spMkLst>
        </pc:spChg>
        <pc:spChg chg="add mod">
          <ac:chgData name="Tegischer Lukas" userId="f78daebb-0565-485c-bd0e-1cd035e796ff" providerId="ADAL" clId="{1BD77E5D-AD63-42E5-92C4-823CC3F66884}" dt="2021-03-10T08:12:09.041" v="834" actId="1076"/>
          <ac:spMkLst>
            <pc:docMk/>
            <pc:sldMk cId="407051604" sldId="320"/>
            <ac:spMk id="4" creationId="{C02EFF20-6065-435C-A023-F9F5946229CF}"/>
          </ac:spMkLst>
        </pc:spChg>
        <pc:spChg chg="add mod">
          <ac:chgData name="Tegischer Lukas" userId="f78daebb-0565-485c-bd0e-1cd035e796ff" providerId="ADAL" clId="{1BD77E5D-AD63-42E5-92C4-823CC3F66884}" dt="2021-03-10T08:12:07.433" v="833" actId="1076"/>
          <ac:spMkLst>
            <pc:docMk/>
            <pc:sldMk cId="407051604" sldId="320"/>
            <ac:spMk id="5" creationId="{2168B74E-0135-4894-833F-CCEBC048A467}"/>
          </ac:spMkLst>
        </pc:spChg>
        <pc:spChg chg="del">
          <ac:chgData name="Tegischer Lukas" userId="f78daebb-0565-485c-bd0e-1cd035e796ff" providerId="ADAL" clId="{1BD77E5D-AD63-42E5-92C4-823CC3F66884}" dt="2021-03-10T08:09:30.755" v="781" actId="478"/>
          <ac:spMkLst>
            <pc:docMk/>
            <pc:sldMk cId="407051604" sldId="320"/>
            <ac:spMk id="6" creationId="{DF56D283-81F8-4778-9302-E8134935DA46}"/>
          </ac:spMkLst>
        </pc:spChg>
        <pc:spChg chg="del">
          <ac:chgData name="Tegischer Lukas" userId="f78daebb-0565-485c-bd0e-1cd035e796ff" providerId="ADAL" clId="{1BD77E5D-AD63-42E5-92C4-823CC3F66884}" dt="2021-03-10T08:09:30.755" v="781" actId="478"/>
          <ac:spMkLst>
            <pc:docMk/>
            <pc:sldMk cId="407051604" sldId="320"/>
            <ac:spMk id="7" creationId="{056FEA2B-90C6-4463-890C-28FABCF2D782}"/>
          </ac:spMkLst>
        </pc:spChg>
        <pc:spChg chg="add mod">
          <ac:chgData name="Tegischer Lukas" userId="f78daebb-0565-485c-bd0e-1cd035e796ff" providerId="ADAL" clId="{1BD77E5D-AD63-42E5-92C4-823CC3F66884}" dt="2021-03-10T08:12:07.433" v="833" actId="1076"/>
          <ac:spMkLst>
            <pc:docMk/>
            <pc:sldMk cId="407051604" sldId="320"/>
            <ac:spMk id="8" creationId="{75535B68-3BA4-4291-9370-A59F7A6E749C}"/>
          </ac:spMkLst>
        </pc:spChg>
        <pc:spChg chg="del">
          <ac:chgData name="Tegischer Lukas" userId="f78daebb-0565-485c-bd0e-1cd035e796ff" providerId="ADAL" clId="{1BD77E5D-AD63-42E5-92C4-823CC3F66884}" dt="2021-03-10T08:09:30.755" v="781" actId="478"/>
          <ac:spMkLst>
            <pc:docMk/>
            <pc:sldMk cId="407051604" sldId="320"/>
            <ac:spMk id="9" creationId="{415B4EBE-5091-4BB4-810D-90331D00CBF8}"/>
          </ac:spMkLst>
        </pc:spChg>
        <pc:spChg chg="mod">
          <ac:chgData name="Tegischer Lukas" userId="f78daebb-0565-485c-bd0e-1cd035e796ff" providerId="ADAL" clId="{1BD77E5D-AD63-42E5-92C4-823CC3F66884}" dt="2021-03-10T08:12:07.433" v="833" actId="1076"/>
          <ac:spMkLst>
            <pc:docMk/>
            <pc:sldMk cId="407051604" sldId="320"/>
            <ac:spMk id="10" creationId="{063C8AA7-BF29-46B2-9AF4-6D7AAA63762F}"/>
          </ac:spMkLst>
        </pc:spChg>
        <pc:spChg chg="del">
          <ac:chgData name="Tegischer Lukas" userId="f78daebb-0565-485c-bd0e-1cd035e796ff" providerId="ADAL" clId="{1BD77E5D-AD63-42E5-92C4-823CC3F66884}" dt="2021-03-10T08:09:30.755" v="781" actId="478"/>
          <ac:spMkLst>
            <pc:docMk/>
            <pc:sldMk cId="407051604" sldId="320"/>
            <ac:spMk id="11" creationId="{4F677EE4-7AE5-4116-92BC-944C9E5AF408}"/>
          </ac:spMkLst>
        </pc:spChg>
        <pc:spChg chg="del">
          <ac:chgData name="Tegischer Lukas" userId="f78daebb-0565-485c-bd0e-1cd035e796ff" providerId="ADAL" clId="{1BD77E5D-AD63-42E5-92C4-823CC3F66884}" dt="2021-03-10T08:09:30.755" v="781" actId="478"/>
          <ac:spMkLst>
            <pc:docMk/>
            <pc:sldMk cId="407051604" sldId="320"/>
            <ac:spMk id="12" creationId="{DBEEA67A-C70A-4915-A305-240FDDD8728D}"/>
          </ac:spMkLst>
        </pc:spChg>
        <pc:spChg chg="del">
          <ac:chgData name="Tegischer Lukas" userId="f78daebb-0565-485c-bd0e-1cd035e796ff" providerId="ADAL" clId="{1BD77E5D-AD63-42E5-92C4-823CC3F66884}" dt="2021-03-10T08:09:27.953" v="780" actId="478"/>
          <ac:spMkLst>
            <pc:docMk/>
            <pc:sldMk cId="407051604" sldId="320"/>
            <ac:spMk id="13" creationId="{5F2F213D-7232-41A1-BE65-766922B49484}"/>
          </ac:spMkLst>
        </pc:spChg>
      </pc:sldChg>
      <pc:sldChg chg="addSp delSp modSp add mod delAnim modAnim">
        <pc:chgData name="Tegischer Lukas" userId="f78daebb-0565-485c-bd0e-1cd035e796ff" providerId="ADAL" clId="{1BD77E5D-AD63-42E5-92C4-823CC3F66884}" dt="2021-03-10T08:14:18.236" v="922"/>
        <pc:sldMkLst>
          <pc:docMk/>
          <pc:sldMk cId="373495819" sldId="321"/>
        </pc:sldMkLst>
        <pc:spChg chg="mod">
          <ac:chgData name="Tegischer Lukas" userId="f78daebb-0565-485c-bd0e-1cd035e796ff" providerId="ADAL" clId="{1BD77E5D-AD63-42E5-92C4-823CC3F66884}" dt="2021-03-10T08:12:55.897" v="868" actId="1076"/>
          <ac:spMkLst>
            <pc:docMk/>
            <pc:sldMk cId="373495819" sldId="321"/>
            <ac:spMk id="2" creationId="{00000000-0000-0000-0000-000000000000}"/>
          </ac:spMkLst>
        </pc:spChg>
        <pc:spChg chg="del">
          <ac:chgData name="Tegischer Lukas" userId="f78daebb-0565-485c-bd0e-1cd035e796ff" providerId="ADAL" clId="{1BD77E5D-AD63-42E5-92C4-823CC3F66884}" dt="2021-03-10T08:12:40.823" v="856" actId="478"/>
          <ac:spMkLst>
            <pc:docMk/>
            <pc:sldMk cId="373495819" sldId="321"/>
            <ac:spMk id="3" creationId="{E65B697F-13D8-4E51-A068-4A6A780894E5}"/>
          </ac:spMkLst>
        </pc:spChg>
        <pc:spChg chg="del">
          <ac:chgData name="Tegischer Lukas" userId="f78daebb-0565-485c-bd0e-1cd035e796ff" providerId="ADAL" clId="{1BD77E5D-AD63-42E5-92C4-823CC3F66884}" dt="2021-03-10T08:12:42.950" v="858" actId="478"/>
          <ac:spMkLst>
            <pc:docMk/>
            <pc:sldMk cId="373495819" sldId="321"/>
            <ac:spMk id="4" creationId="{C02EFF20-6065-435C-A023-F9F5946229CF}"/>
          </ac:spMkLst>
        </pc:spChg>
        <pc:spChg chg="del">
          <ac:chgData name="Tegischer Lukas" userId="f78daebb-0565-485c-bd0e-1cd035e796ff" providerId="ADAL" clId="{1BD77E5D-AD63-42E5-92C4-823CC3F66884}" dt="2021-03-10T08:12:41.937" v="857" actId="478"/>
          <ac:spMkLst>
            <pc:docMk/>
            <pc:sldMk cId="373495819" sldId="321"/>
            <ac:spMk id="5" creationId="{2168B74E-0135-4894-833F-CCEBC048A467}"/>
          </ac:spMkLst>
        </pc:spChg>
        <pc:spChg chg="add mod">
          <ac:chgData name="Tegischer Lukas" userId="f78daebb-0565-485c-bd0e-1cd035e796ff" providerId="ADAL" clId="{1BD77E5D-AD63-42E5-92C4-823CC3F66884}" dt="2021-03-10T08:12:58.009" v="869" actId="1076"/>
          <ac:spMkLst>
            <pc:docMk/>
            <pc:sldMk cId="373495819" sldId="321"/>
            <ac:spMk id="6" creationId="{FB99D101-8CD5-4AAD-9D41-69F84DA27C43}"/>
          </ac:spMkLst>
        </pc:spChg>
        <pc:spChg chg="mod">
          <ac:chgData name="Tegischer Lukas" userId="f78daebb-0565-485c-bd0e-1cd035e796ff" providerId="ADAL" clId="{1BD77E5D-AD63-42E5-92C4-823CC3F66884}" dt="2021-03-10T08:13:17.917" v="892" actId="1076"/>
          <ac:spMkLst>
            <pc:docMk/>
            <pc:sldMk cId="373495819" sldId="321"/>
            <ac:spMk id="8" creationId="{75535B68-3BA4-4291-9370-A59F7A6E749C}"/>
          </ac:spMkLst>
        </pc:spChg>
        <pc:spChg chg="del">
          <ac:chgData name="Tegischer Lukas" userId="f78daebb-0565-485c-bd0e-1cd035e796ff" providerId="ADAL" clId="{1BD77E5D-AD63-42E5-92C4-823CC3F66884}" dt="2021-03-10T08:12:27.344" v="839" actId="478"/>
          <ac:spMkLst>
            <pc:docMk/>
            <pc:sldMk cId="373495819" sldId="321"/>
            <ac:spMk id="10" creationId="{063C8AA7-BF29-46B2-9AF4-6D7AAA63762F}"/>
          </ac:spMkLst>
        </pc:spChg>
        <pc:spChg chg="add mod">
          <ac:chgData name="Tegischer Lukas" userId="f78daebb-0565-485c-bd0e-1cd035e796ff" providerId="ADAL" clId="{1BD77E5D-AD63-42E5-92C4-823CC3F66884}" dt="2021-03-10T08:13:13.678" v="891" actId="20577"/>
          <ac:spMkLst>
            <pc:docMk/>
            <pc:sldMk cId="373495819" sldId="321"/>
            <ac:spMk id="11" creationId="{D2025DE3-6304-42AD-BF2E-57C5D64BA08F}"/>
          </ac:spMkLst>
        </pc:spChg>
        <pc:spChg chg="add mod">
          <ac:chgData name="Tegischer Lukas" userId="f78daebb-0565-485c-bd0e-1cd035e796ff" providerId="ADAL" clId="{1BD77E5D-AD63-42E5-92C4-823CC3F66884}" dt="2021-03-10T08:13:51.482" v="920" actId="1076"/>
          <ac:spMkLst>
            <pc:docMk/>
            <pc:sldMk cId="373495819" sldId="321"/>
            <ac:spMk id="12" creationId="{F016E392-78FA-410F-8032-18900D3A0FD2}"/>
          </ac:spMkLst>
        </pc:spChg>
      </pc:sldChg>
      <pc:sldChg chg="addSp delSp modSp add mod delAnim modAnim">
        <pc:chgData name="Tegischer Lukas" userId="f78daebb-0565-485c-bd0e-1cd035e796ff" providerId="ADAL" clId="{1BD77E5D-AD63-42E5-92C4-823CC3F66884}" dt="2021-03-10T08:16:29.045" v="976"/>
        <pc:sldMkLst>
          <pc:docMk/>
          <pc:sldMk cId="1600575517" sldId="322"/>
        </pc:sldMkLst>
        <pc:spChg chg="del">
          <ac:chgData name="Tegischer Lukas" userId="f78daebb-0565-485c-bd0e-1cd035e796ff" providerId="ADAL" clId="{1BD77E5D-AD63-42E5-92C4-823CC3F66884}" dt="2021-03-10T08:14:41.769" v="927" actId="478"/>
          <ac:spMkLst>
            <pc:docMk/>
            <pc:sldMk cId="1600575517" sldId="322"/>
            <ac:spMk id="2" creationId="{00000000-0000-0000-0000-000000000000}"/>
          </ac:spMkLst>
        </pc:spChg>
        <pc:spChg chg="add mod">
          <ac:chgData name="Tegischer Lukas" userId="f78daebb-0565-485c-bd0e-1cd035e796ff" providerId="ADAL" clId="{1BD77E5D-AD63-42E5-92C4-823CC3F66884}" dt="2021-03-10T08:14:53.969" v="934" actId="1076"/>
          <ac:spMkLst>
            <pc:docMk/>
            <pc:sldMk cId="1600575517" sldId="322"/>
            <ac:spMk id="3" creationId="{7889C1D2-43F4-4C0C-B62A-5F9BBF6A4AB6}"/>
          </ac:spMkLst>
        </pc:spChg>
        <pc:spChg chg="add mod">
          <ac:chgData name="Tegischer Lukas" userId="f78daebb-0565-485c-bd0e-1cd035e796ff" providerId="ADAL" clId="{1BD77E5D-AD63-42E5-92C4-823CC3F66884}" dt="2021-03-10T08:15:10.266" v="941" actId="1076"/>
          <ac:spMkLst>
            <pc:docMk/>
            <pc:sldMk cId="1600575517" sldId="322"/>
            <ac:spMk id="4" creationId="{51F6B8C6-52D8-460D-82AE-65530507DAF2}"/>
          </ac:spMkLst>
        </pc:spChg>
        <pc:spChg chg="mod">
          <ac:chgData name="Tegischer Lukas" userId="f78daebb-0565-485c-bd0e-1cd035e796ff" providerId="ADAL" clId="{1BD77E5D-AD63-42E5-92C4-823CC3F66884}" dt="2021-03-10T08:14:50.685" v="933" actId="207"/>
          <ac:spMkLst>
            <pc:docMk/>
            <pc:sldMk cId="1600575517" sldId="322"/>
            <ac:spMk id="6" creationId="{FB99D101-8CD5-4AAD-9D41-69F84DA27C43}"/>
          </ac:spMkLst>
        </pc:spChg>
        <pc:spChg chg="del">
          <ac:chgData name="Tegischer Lukas" userId="f78daebb-0565-485c-bd0e-1cd035e796ff" providerId="ADAL" clId="{1BD77E5D-AD63-42E5-92C4-823CC3F66884}" dt="2021-03-10T08:14:40.423" v="926" actId="478"/>
          <ac:spMkLst>
            <pc:docMk/>
            <pc:sldMk cId="1600575517" sldId="322"/>
            <ac:spMk id="8" creationId="{75535B68-3BA4-4291-9370-A59F7A6E749C}"/>
          </ac:spMkLst>
        </pc:spChg>
        <pc:spChg chg="add mod">
          <ac:chgData name="Tegischer Lukas" userId="f78daebb-0565-485c-bd0e-1cd035e796ff" providerId="ADAL" clId="{1BD77E5D-AD63-42E5-92C4-823CC3F66884}" dt="2021-03-10T08:15:16.442" v="946" actId="20577"/>
          <ac:spMkLst>
            <pc:docMk/>
            <pc:sldMk cId="1600575517" sldId="322"/>
            <ac:spMk id="10" creationId="{382C1CBE-7DDD-4EE3-89F6-3BC18BF16079}"/>
          </ac:spMkLst>
        </pc:spChg>
        <pc:spChg chg="del">
          <ac:chgData name="Tegischer Lukas" userId="f78daebb-0565-485c-bd0e-1cd035e796ff" providerId="ADAL" clId="{1BD77E5D-AD63-42E5-92C4-823CC3F66884}" dt="2021-03-10T08:14:38.452" v="924" actId="478"/>
          <ac:spMkLst>
            <pc:docMk/>
            <pc:sldMk cId="1600575517" sldId="322"/>
            <ac:spMk id="11" creationId="{D2025DE3-6304-42AD-BF2E-57C5D64BA08F}"/>
          </ac:spMkLst>
        </pc:spChg>
        <pc:spChg chg="del">
          <ac:chgData name="Tegischer Lukas" userId="f78daebb-0565-485c-bd0e-1cd035e796ff" providerId="ADAL" clId="{1BD77E5D-AD63-42E5-92C4-823CC3F66884}" dt="2021-03-10T08:14:39.625" v="925" actId="478"/>
          <ac:spMkLst>
            <pc:docMk/>
            <pc:sldMk cId="1600575517" sldId="322"/>
            <ac:spMk id="12" creationId="{F016E392-78FA-410F-8032-18900D3A0FD2}"/>
          </ac:spMkLst>
        </pc:spChg>
      </pc:sldChg>
      <pc:sldChg chg="addSp delSp modSp add mod ord addAnim delAnim modAnim">
        <pc:chgData name="Tegischer Lukas" userId="f78daebb-0565-485c-bd0e-1cd035e796ff" providerId="ADAL" clId="{1BD77E5D-AD63-42E5-92C4-823CC3F66884}" dt="2021-03-10T08:16:31.387" v="977"/>
        <pc:sldMkLst>
          <pc:docMk/>
          <pc:sldMk cId="3358788559" sldId="323"/>
        </pc:sldMkLst>
        <pc:spChg chg="del">
          <ac:chgData name="Tegischer Lukas" userId="f78daebb-0565-485c-bd0e-1cd035e796ff" providerId="ADAL" clId="{1BD77E5D-AD63-42E5-92C4-823CC3F66884}" dt="2021-03-10T08:15:40.258" v="955" actId="478"/>
          <ac:spMkLst>
            <pc:docMk/>
            <pc:sldMk cId="3358788559" sldId="323"/>
            <ac:spMk id="2" creationId="{00000000-0000-0000-0000-000000000000}"/>
          </ac:spMkLst>
        </pc:spChg>
        <pc:spChg chg="add mod">
          <ac:chgData name="Tegischer Lukas" userId="f78daebb-0565-485c-bd0e-1cd035e796ff" providerId="ADAL" clId="{1BD77E5D-AD63-42E5-92C4-823CC3F66884}" dt="2021-03-10T08:15:56.249" v="961" actId="1076"/>
          <ac:spMkLst>
            <pc:docMk/>
            <pc:sldMk cId="3358788559" sldId="323"/>
            <ac:spMk id="3" creationId="{A570FB4D-55F1-464D-9A81-80EDD979BD0A}"/>
          </ac:spMkLst>
        </pc:spChg>
        <pc:spChg chg="add mod">
          <ac:chgData name="Tegischer Lukas" userId="f78daebb-0565-485c-bd0e-1cd035e796ff" providerId="ADAL" clId="{1BD77E5D-AD63-42E5-92C4-823CC3F66884}" dt="2021-03-10T08:16:11.258" v="968" actId="403"/>
          <ac:spMkLst>
            <pc:docMk/>
            <pc:sldMk cId="3358788559" sldId="323"/>
            <ac:spMk id="4" creationId="{1AF3865D-50E9-47D6-A98E-F0CCE747C495}"/>
          </ac:spMkLst>
        </pc:spChg>
        <pc:spChg chg="add del mod">
          <ac:chgData name="Tegischer Lukas" userId="f78daebb-0565-485c-bd0e-1cd035e796ff" providerId="ADAL" clId="{1BD77E5D-AD63-42E5-92C4-823CC3F66884}" dt="2021-03-10T08:16:09.600" v="966"/>
          <ac:spMkLst>
            <pc:docMk/>
            <pc:sldMk cId="3358788559" sldId="323"/>
            <ac:spMk id="5" creationId="{C1BE36FC-5552-43C4-8D3A-9B75F27F51E5}"/>
          </ac:spMkLst>
        </pc:spChg>
        <pc:spChg chg="add del">
          <ac:chgData name="Tegischer Lukas" userId="f78daebb-0565-485c-bd0e-1cd035e796ff" providerId="ADAL" clId="{1BD77E5D-AD63-42E5-92C4-823CC3F66884}" dt="2021-03-10T08:15:38.360" v="953" actId="478"/>
          <ac:spMkLst>
            <pc:docMk/>
            <pc:sldMk cId="3358788559" sldId="323"/>
            <ac:spMk id="6" creationId="{FB99D101-8CD5-4AAD-9D41-69F84DA27C43}"/>
          </ac:spMkLst>
        </pc:spChg>
        <pc:spChg chg="add del">
          <ac:chgData name="Tegischer Lukas" userId="f78daebb-0565-485c-bd0e-1cd035e796ff" providerId="ADAL" clId="{1BD77E5D-AD63-42E5-92C4-823CC3F66884}" dt="2021-03-10T08:15:39.125" v="954" actId="478"/>
          <ac:spMkLst>
            <pc:docMk/>
            <pc:sldMk cId="3358788559" sldId="323"/>
            <ac:spMk id="8" creationId="{75535B68-3BA4-4291-9370-A59F7A6E749C}"/>
          </ac:spMkLst>
        </pc:spChg>
        <pc:spChg chg="del">
          <ac:chgData name="Tegischer Lukas" userId="f78daebb-0565-485c-bd0e-1cd035e796ff" providerId="ADAL" clId="{1BD77E5D-AD63-42E5-92C4-823CC3F66884}" dt="2021-03-10T08:15:33.297" v="950" actId="478"/>
          <ac:spMkLst>
            <pc:docMk/>
            <pc:sldMk cId="3358788559" sldId="323"/>
            <ac:spMk id="11" creationId="{D2025DE3-6304-42AD-BF2E-57C5D64BA08F}"/>
          </ac:spMkLst>
        </pc:spChg>
        <pc:spChg chg="mod">
          <ac:chgData name="Tegischer Lukas" userId="f78daebb-0565-485c-bd0e-1cd035e796ff" providerId="ADAL" clId="{1BD77E5D-AD63-42E5-92C4-823CC3F66884}" dt="2021-03-10T08:15:45.057" v="957" actId="207"/>
          <ac:spMkLst>
            <pc:docMk/>
            <pc:sldMk cId="3358788559" sldId="323"/>
            <ac:spMk id="12" creationId="{F016E392-78FA-410F-8032-18900D3A0FD2}"/>
          </ac:spMkLst>
        </pc:spChg>
        <pc:spChg chg="add mod">
          <ac:chgData name="Tegischer Lukas" userId="f78daebb-0565-485c-bd0e-1cd035e796ff" providerId="ADAL" clId="{1BD77E5D-AD63-42E5-92C4-823CC3F66884}" dt="2021-03-10T08:16:24.424" v="975" actId="1076"/>
          <ac:spMkLst>
            <pc:docMk/>
            <pc:sldMk cId="3358788559" sldId="323"/>
            <ac:spMk id="13" creationId="{42100F84-6684-46A1-B851-2564CA841455}"/>
          </ac:spMkLst>
        </pc:spChg>
        <pc:picChg chg="add del">
          <ac:chgData name="Tegischer Lukas" userId="f78daebb-0565-485c-bd0e-1cd035e796ff" providerId="ADAL" clId="{1BD77E5D-AD63-42E5-92C4-823CC3F66884}" dt="2021-03-10T08:15:36.834" v="952" actId="478"/>
          <ac:picMkLst>
            <pc:docMk/>
            <pc:sldMk cId="3358788559" sldId="323"/>
            <ac:picMk id="14" creationId="{053D7308-DE5D-4085-8981-CCF5F27D1668}"/>
          </ac:picMkLst>
        </pc:picChg>
      </pc:sldChg>
    </pc:docChg>
  </pc:docChgLst>
  <pc:docChgLst>
    <pc:chgData name="Tegischer Lukas" userId="f78daebb-0565-485c-bd0e-1cd035e796ff" providerId="ADAL" clId="{C7CC5997-E234-4A17-A585-C861C5D50628}"/>
    <pc:docChg chg="undo custSel addSld delSld modSld sldOrd">
      <pc:chgData name="Tegischer Lukas" userId="f78daebb-0565-485c-bd0e-1cd035e796ff" providerId="ADAL" clId="{C7CC5997-E234-4A17-A585-C861C5D50628}" dt="2021-03-14T15:46:10.448" v="789" actId="1076"/>
      <pc:docMkLst>
        <pc:docMk/>
      </pc:docMkLst>
      <pc:sldChg chg="modSp mod">
        <pc:chgData name="Tegischer Lukas" userId="f78daebb-0565-485c-bd0e-1cd035e796ff" providerId="ADAL" clId="{C7CC5997-E234-4A17-A585-C861C5D50628}" dt="2021-03-14T15:11:54.548" v="28" actId="403"/>
        <pc:sldMkLst>
          <pc:docMk/>
          <pc:sldMk cId="336392357" sldId="256"/>
        </pc:sldMkLst>
        <pc:spChg chg="mod">
          <ac:chgData name="Tegischer Lukas" userId="f78daebb-0565-485c-bd0e-1cd035e796ff" providerId="ADAL" clId="{C7CC5997-E234-4A17-A585-C861C5D50628}" dt="2021-03-14T15:11:54.548" v="28" actId="403"/>
          <ac:spMkLst>
            <pc:docMk/>
            <pc:sldMk cId="336392357" sldId="256"/>
            <ac:spMk id="2" creationId="{00000000-0000-0000-0000-000000000000}"/>
          </ac:spMkLst>
        </pc:spChg>
      </pc:sldChg>
      <pc:sldChg chg="del">
        <pc:chgData name="Tegischer Lukas" userId="f78daebb-0565-485c-bd0e-1cd035e796ff" providerId="ADAL" clId="{C7CC5997-E234-4A17-A585-C861C5D50628}" dt="2021-03-14T15:28:15.313" v="411" actId="47"/>
        <pc:sldMkLst>
          <pc:docMk/>
          <pc:sldMk cId="4068653008" sldId="278"/>
        </pc:sldMkLst>
      </pc:sldChg>
      <pc:sldChg chg="modSp mod modAnim">
        <pc:chgData name="Tegischer Lukas" userId="f78daebb-0565-485c-bd0e-1cd035e796ff" providerId="ADAL" clId="{C7CC5997-E234-4A17-A585-C861C5D50628}" dt="2021-03-14T15:46:10.448" v="789" actId="1076"/>
        <pc:sldMkLst>
          <pc:docMk/>
          <pc:sldMk cId="3932101437" sldId="291"/>
        </pc:sldMkLst>
        <pc:picChg chg="mod">
          <ac:chgData name="Tegischer Lukas" userId="f78daebb-0565-485c-bd0e-1cd035e796ff" providerId="ADAL" clId="{C7CC5997-E234-4A17-A585-C861C5D50628}" dt="2021-03-14T15:46:10.448" v="789" actId="1076"/>
          <ac:picMkLst>
            <pc:docMk/>
            <pc:sldMk cId="3932101437" sldId="291"/>
            <ac:picMk id="8" creationId="{8F2101E0-256F-4B97-9DE7-1F7EED66ABA6}"/>
          </ac:picMkLst>
        </pc:picChg>
      </pc:sldChg>
      <pc:sldChg chg="del">
        <pc:chgData name="Tegischer Lukas" userId="f78daebb-0565-485c-bd0e-1cd035e796ff" providerId="ADAL" clId="{C7CC5997-E234-4A17-A585-C861C5D50628}" dt="2021-03-14T15:28:15.313" v="411" actId="47"/>
        <pc:sldMkLst>
          <pc:docMk/>
          <pc:sldMk cId="3881545361" sldId="292"/>
        </pc:sldMkLst>
      </pc:sldChg>
      <pc:sldChg chg="addSp delSp modSp mod delAnim modAnim">
        <pc:chgData name="Tegischer Lukas" userId="f78daebb-0565-485c-bd0e-1cd035e796ff" providerId="ADAL" clId="{C7CC5997-E234-4A17-A585-C861C5D50628}" dt="2021-03-14T15:15:39.801" v="153"/>
        <pc:sldMkLst>
          <pc:docMk/>
          <pc:sldMk cId="442268101" sldId="295"/>
        </pc:sldMkLst>
        <pc:spChg chg="mod">
          <ac:chgData name="Tegischer Lukas" userId="f78daebb-0565-485c-bd0e-1cd035e796ff" providerId="ADAL" clId="{C7CC5997-E234-4A17-A585-C861C5D50628}" dt="2021-03-14T15:12:27.935" v="48" actId="1076"/>
          <ac:spMkLst>
            <pc:docMk/>
            <pc:sldMk cId="442268101" sldId="295"/>
            <ac:spMk id="2" creationId="{00000000-0000-0000-0000-000000000000}"/>
          </ac:spMkLst>
        </pc:spChg>
        <pc:spChg chg="add mod">
          <ac:chgData name="Tegischer Lukas" userId="f78daebb-0565-485c-bd0e-1cd035e796ff" providerId="ADAL" clId="{C7CC5997-E234-4A17-A585-C861C5D50628}" dt="2021-03-14T15:14:43.359" v="143" actId="113"/>
          <ac:spMkLst>
            <pc:docMk/>
            <pc:sldMk cId="442268101" sldId="295"/>
            <ac:spMk id="3" creationId="{089A42E4-DE60-4F9C-B9DF-FC3D39B95BBE}"/>
          </ac:spMkLst>
        </pc:spChg>
        <pc:spChg chg="del">
          <ac:chgData name="Tegischer Lukas" userId="f78daebb-0565-485c-bd0e-1cd035e796ff" providerId="ADAL" clId="{C7CC5997-E234-4A17-A585-C861C5D50628}" dt="2021-03-14T15:12:30.429" v="49" actId="478"/>
          <ac:spMkLst>
            <pc:docMk/>
            <pc:sldMk cId="442268101" sldId="295"/>
            <ac:spMk id="4" creationId="{4F7C423A-C5ED-4851-A33C-2E3154A6E777}"/>
          </ac:spMkLst>
        </pc:spChg>
        <pc:spChg chg="add mod">
          <ac:chgData name="Tegischer Lukas" userId="f78daebb-0565-485c-bd0e-1cd035e796ff" providerId="ADAL" clId="{C7CC5997-E234-4A17-A585-C861C5D50628}" dt="2021-03-14T15:15:22.145" v="150" actId="1582"/>
          <ac:spMkLst>
            <pc:docMk/>
            <pc:sldMk cId="442268101" sldId="295"/>
            <ac:spMk id="6" creationId="{ADBD4DB5-A1D9-4760-8929-B9D0752259DC}"/>
          </ac:spMkLst>
        </pc:spChg>
        <pc:picChg chg="add mod">
          <ac:chgData name="Tegischer Lukas" userId="f78daebb-0565-485c-bd0e-1cd035e796ff" providerId="ADAL" clId="{C7CC5997-E234-4A17-A585-C861C5D50628}" dt="2021-03-14T15:13:24.178" v="57" actId="1076"/>
          <ac:picMkLst>
            <pc:docMk/>
            <pc:sldMk cId="442268101" sldId="295"/>
            <ac:picMk id="5" creationId="{7FFAB52F-38F8-4C1D-B21A-01E11E608D6F}"/>
          </ac:picMkLst>
        </pc:picChg>
      </pc:sldChg>
      <pc:sldChg chg="del">
        <pc:chgData name="Tegischer Lukas" userId="f78daebb-0565-485c-bd0e-1cd035e796ff" providerId="ADAL" clId="{C7CC5997-E234-4A17-A585-C861C5D50628}" dt="2021-03-14T15:28:15.313" v="411" actId="47"/>
        <pc:sldMkLst>
          <pc:docMk/>
          <pc:sldMk cId="2958254091" sldId="299"/>
        </pc:sldMkLst>
      </pc:sldChg>
      <pc:sldChg chg="addSp delSp modSp mod delAnim modAnim">
        <pc:chgData name="Tegischer Lukas" userId="f78daebb-0565-485c-bd0e-1cd035e796ff" providerId="ADAL" clId="{C7CC5997-E234-4A17-A585-C861C5D50628}" dt="2021-03-14T15:27:54.442" v="409" actId="207"/>
        <pc:sldMkLst>
          <pc:docMk/>
          <pc:sldMk cId="265588257" sldId="300"/>
        </pc:sldMkLst>
        <pc:spChg chg="mod">
          <ac:chgData name="Tegischer Lukas" userId="f78daebb-0565-485c-bd0e-1cd035e796ff" providerId="ADAL" clId="{C7CC5997-E234-4A17-A585-C861C5D50628}" dt="2021-03-14T15:26:14.446" v="373" actId="20577"/>
          <ac:spMkLst>
            <pc:docMk/>
            <pc:sldMk cId="265588257" sldId="300"/>
            <ac:spMk id="2" creationId="{00000000-0000-0000-0000-000000000000}"/>
          </ac:spMkLst>
        </pc:spChg>
        <pc:spChg chg="add del mod">
          <ac:chgData name="Tegischer Lukas" userId="f78daebb-0565-485c-bd0e-1cd035e796ff" providerId="ADAL" clId="{C7CC5997-E234-4A17-A585-C861C5D50628}" dt="2021-03-14T15:26:08.551" v="348" actId="478"/>
          <ac:spMkLst>
            <pc:docMk/>
            <pc:sldMk cId="265588257" sldId="300"/>
            <ac:spMk id="3" creationId="{255A6BBB-893C-41D4-A3C7-32CE72E479A0}"/>
          </ac:spMkLst>
        </pc:spChg>
        <pc:spChg chg="add mod">
          <ac:chgData name="Tegischer Lukas" userId="f78daebb-0565-485c-bd0e-1cd035e796ff" providerId="ADAL" clId="{C7CC5997-E234-4A17-A585-C861C5D50628}" dt="2021-03-14T15:27:04.068" v="395" actId="1076"/>
          <ac:spMkLst>
            <pc:docMk/>
            <pc:sldMk cId="265588257" sldId="300"/>
            <ac:spMk id="4" creationId="{01B1F0D4-9EA8-4715-ADFF-53B7357D0A0B}"/>
          </ac:spMkLst>
        </pc:spChg>
        <pc:spChg chg="add mod">
          <ac:chgData name="Tegischer Lukas" userId="f78daebb-0565-485c-bd0e-1cd035e796ff" providerId="ADAL" clId="{C7CC5997-E234-4A17-A585-C861C5D50628}" dt="2021-03-14T15:27:54.442" v="409" actId="207"/>
          <ac:spMkLst>
            <pc:docMk/>
            <pc:sldMk cId="265588257" sldId="300"/>
            <ac:spMk id="5" creationId="{774C44CE-8800-432E-B736-7A7EBA16156D}"/>
          </ac:spMkLst>
        </pc:spChg>
        <pc:spChg chg="del">
          <ac:chgData name="Tegischer Lukas" userId="f78daebb-0565-485c-bd0e-1cd035e796ff" providerId="ADAL" clId="{C7CC5997-E234-4A17-A585-C861C5D50628}" dt="2021-03-14T15:24:58.294" v="300" actId="478"/>
          <ac:spMkLst>
            <pc:docMk/>
            <pc:sldMk cId="265588257" sldId="300"/>
            <ac:spMk id="6" creationId="{31827750-3F8B-4A2A-BCB2-CDB28AE0BF2D}"/>
          </ac:spMkLst>
        </pc:spChg>
        <pc:spChg chg="del">
          <ac:chgData name="Tegischer Lukas" userId="f78daebb-0565-485c-bd0e-1cd035e796ff" providerId="ADAL" clId="{C7CC5997-E234-4A17-A585-C861C5D50628}" dt="2021-03-14T15:25:01.661" v="301" actId="478"/>
          <ac:spMkLst>
            <pc:docMk/>
            <pc:sldMk cId="265588257" sldId="300"/>
            <ac:spMk id="7" creationId="{3047EC14-D619-4CDF-895F-757F47911397}"/>
          </ac:spMkLst>
        </pc:spChg>
        <pc:spChg chg="del">
          <ac:chgData name="Tegischer Lukas" userId="f78daebb-0565-485c-bd0e-1cd035e796ff" providerId="ADAL" clId="{C7CC5997-E234-4A17-A585-C861C5D50628}" dt="2021-03-14T15:25:03.800" v="302" actId="478"/>
          <ac:spMkLst>
            <pc:docMk/>
            <pc:sldMk cId="265588257" sldId="300"/>
            <ac:spMk id="8" creationId="{C05C8E54-33D9-4552-BD86-10BBE0C70ABE}"/>
          </ac:spMkLst>
        </pc:spChg>
        <pc:spChg chg="del">
          <ac:chgData name="Tegischer Lukas" userId="f78daebb-0565-485c-bd0e-1cd035e796ff" providerId="ADAL" clId="{C7CC5997-E234-4A17-A585-C861C5D50628}" dt="2021-03-14T15:25:01.661" v="301" actId="478"/>
          <ac:spMkLst>
            <pc:docMk/>
            <pc:sldMk cId="265588257" sldId="300"/>
            <ac:spMk id="9" creationId="{468BF434-7188-4DA2-A8EC-CF4BD7EBC4FF}"/>
          </ac:spMkLst>
        </pc:spChg>
        <pc:spChg chg="del">
          <ac:chgData name="Tegischer Lukas" userId="f78daebb-0565-485c-bd0e-1cd035e796ff" providerId="ADAL" clId="{C7CC5997-E234-4A17-A585-C861C5D50628}" dt="2021-03-14T15:25:01.661" v="301" actId="478"/>
          <ac:spMkLst>
            <pc:docMk/>
            <pc:sldMk cId="265588257" sldId="300"/>
            <ac:spMk id="10" creationId="{AF2F9332-9416-4C6D-BA1E-2D0888D1E620}"/>
          </ac:spMkLst>
        </pc:spChg>
        <pc:spChg chg="del">
          <ac:chgData name="Tegischer Lukas" userId="f78daebb-0565-485c-bd0e-1cd035e796ff" providerId="ADAL" clId="{C7CC5997-E234-4A17-A585-C861C5D50628}" dt="2021-03-14T15:25:01.661" v="301" actId="478"/>
          <ac:spMkLst>
            <pc:docMk/>
            <pc:sldMk cId="265588257" sldId="300"/>
            <ac:spMk id="11" creationId="{3B259861-B264-4F4C-A5DB-B80671A260BB}"/>
          </ac:spMkLst>
        </pc:spChg>
        <pc:spChg chg="del">
          <ac:chgData name="Tegischer Lukas" userId="f78daebb-0565-485c-bd0e-1cd035e796ff" providerId="ADAL" clId="{C7CC5997-E234-4A17-A585-C861C5D50628}" dt="2021-03-14T15:25:01.661" v="301" actId="478"/>
          <ac:spMkLst>
            <pc:docMk/>
            <pc:sldMk cId="265588257" sldId="300"/>
            <ac:spMk id="12" creationId="{069ADEA3-5283-4E50-8200-A225C216DFCF}"/>
          </ac:spMkLst>
        </pc:spChg>
        <pc:spChg chg="del">
          <ac:chgData name="Tegischer Lukas" userId="f78daebb-0565-485c-bd0e-1cd035e796ff" providerId="ADAL" clId="{C7CC5997-E234-4A17-A585-C861C5D50628}" dt="2021-03-14T15:25:01.661" v="301" actId="478"/>
          <ac:spMkLst>
            <pc:docMk/>
            <pc:sldMk cId="265588257" sldId="300"/>
            <ac:spMk id="13" creationId="{F3D3BEDC-B3D4-4F8A-9BDD-BF17228E6583}"/>
          </ac:spMkLst>
        </pc:spChg>
        <pc:spChg chg="del">
          <ac:chgData name="Tegischer Lukas" userId="f78daebb-0565-485c-bd0e-1cd035e796ff" providerId="ADAL" clId="{C7CC5997-E234-4A17-A585-C861C5D50628}" dt="2021-03-14T15:25:01.661" v="301" actId="478"/>
          <ac:spMkLst>
            <pc:docMk/>
            <pc:sldMk cId="265588257" sldId="300"/>
            <ac:spMk id="15" creationId="{5AD212BF-F5E9-4843-9212-21D442491A1A}"/>
          </ac:spMkLst>
        </pc:spChg>
        <pc:spChg chg="del">
          <ac:chgData name="Tegischer Lukas" userId="f78daebb-0565-485c-bd0e-1cd035e796ff" providerId="ADAL" clId="{C7CC5997-E234-4A17-A585-C861C5D50628}" dt="2021-03-14T15:25:01.661" v="301" actId="478"/>
          <ac:spMkLst>
            <pc:docMk/>
            <pc:sldMk cId="265588257" sldId="300"/>
            <ac:spMk id="16" creationId="{17E2C15A-D463-4B4A-B29D-DD90CDA7DD90}"/>
          </ac:spMkLst>
        </pc:spChg>
        <pc:spChg chg="del">
          <ac:chgData name="Tegischer Lukas" userId="f78daebb-0565-485c-bd0e-1cd035e796ff" providerId="ADAL" clId="{C7CC5997-E234-4A17-A585-C861C5D50628}" dt="2021-03-14T15:25:01.661" v="301" actId="478"/>
          <ac:spMkLst>
            <pc:docMk/>
            <pc:sldMk cId="265588257" sldId="300"/>
            <ac:spMk id="17" creationId="{B6927A32-F1C1-47D3-86CA-A331F0E0589D}"/>
          </ac:spMkLst>
        </pc:spChg>
        <pc:spChg chg="del">
          <ac:chgData name="Tegischer Lukas" userId="f78daebb-0565-485c-bd0e-1cd035e796ff" providerId="ADAL" clId="{C7CC5997-E234-4A17-A585-C861C5D50628}" dt="2021-03-14T15:25:01.661" v="301" actId="478"/>
          <ac:spMkLst>
            <pc:docMk/>
            <pc:sldMk cId="265588257" sldId="300"/>
            <ac:spMk id="18" creationId="{629D7069-543B-4EC0-9634-3BE415259FF1}"/>
          </ac:spMkLst>
        </pc:spChg>
        <pc:spChg chg="del">
          <ac:chgData name="Tegischer Lukas" userId="f78daebb-0565-485c-bd0e-1cd035e796ff" providerId="ADAL" clId="{C7CC5997-E234-4A17-A585-C861C5D50628}" dt="2021-03-14T15:25:01.661" v="301" actId="478"/>
          <ac:spMkLst>
            <pc:docMk/>
            <pc:sldMk cId="265588257" sldId="300"/>
            <ac:spMk id="19" creationId="{66DA3A26-0A1A-457F-97D1-244A207D8D5B}"/>
          </ac:spMkLst>
        </pc:spChg>
        <pc:spChg chg="del">
          <ac:chgData name="Tegischer Lukas" userId="f78daebb-0565-485c-bd0e-1cd035e796ff" providerId="ADAL" clId="{C7CC5997-E234-4A17-A585-C861C5D50628}" dt="2021-03-14T15:25:01.661" v="301" actId="478"/>
          <ac:spMkLst>
            <pc:docMk/>
            <pc:sldMk cId="265588257" sldId="300"/>
            <ac:spMk id="20" creationId="{18691A22-136D-4D55-9D22-386E83486641}"/>
          </ac:spMkLst>
        </pc:spChg>
        <pc:spChg chg="del">
          <ac:chgData name="Tegischer Lukas" userId="f78daebb-0565-485c-bd0e-1cd035e796ff" providerId="ADAL" clId="{C7CC5997-E234-4A17-A585-C861C5D50628}" dt="2021-03-14T15:25:01.661" v="301" actId="478"/>
          <ac:spMkLst>
            <pc:docMk/>
            <pc:sldMk cId="265588257" sldId="300"/>
            <ac:spMk id="21" creationId="{E7E0C26E-CB0D-481F-A626-BC727FFB6B18}"/>
          </ac:spMkLst>
        </pc:spChg>
        <pc:spChg chg="del">
          <ac:chgData name="Tegischer Lukas" userId="f78daebb-0565-485c-bd0e-1cd035e796ff" providerId="ADAL" clId="{C7CC5997-E234-4A17-A585-C861C5D50628}" dt="2021-03-14T15:25:01.661" v="301" actId="478"/>
          <ac:spMkLst>
            <pc:docMk/>
            <pc:sldMk cId="265588257" sldId="300"/>
            <ac:spMk id="22" creationId="{1E94C45A-588C-4D32-80DD-28C05DB9D9C6}"/>
          </ac:spMkLst>
        </pc:spChg>
        <pc:spChg chg="del">
          <ac:chgData name="Tegischer Lukas" userId="f78daebb-0565-485c-bd0e-1cd035e796ff" providerId="ADAL" clId="{C7CC5997-E234-4A17-A585-C861C5D50628}" dt="2021-03-14T15:25:01.661" v="301" actId="478"/>
          <ac:spMkLst>
            <pc:docMk/>
            <pc:sldMk cId="265588257" sldId="300"/>
            <ac:spMk id="23" creationId="{0E83C1B9-A352-4E6A-B64B-28F36B1B1862}"/>
          </ac:spMkLst>
        </pc:spChg>
        <pc:cxnChg chg="del">
          <ac:chgData name="Tegischer Lukas" userId="f78daebb-0565-485c-bd0e-1cd035e796ff" providerId="ADAL" clId="{C7CC5997-E234-4A17-A585-C861C5D50628}" dt="2021-03-14T15:25:01.661" v="301" actId="478"/>
          <ac:cxnSpMkLst>
            <pc:docMk/>
            <pc:sldMk cId="265588257" sldId="300"/>
            <ac:cxnSpMk id="24" creationId="{593FC5A8-B997-4930-A54C-14CA1CB241D1}"/>
          </ac:cxnSpMkLst>
        </pc:cxnChg>
        <pc:cxnChg chg="del">
          <ac:chgData name="Tegischer Lukas" userId="f78daebb-0565-485c-bd0e-1cd035e796ff" providerId="ADAL" clId="{C7CC5997-E234-4A17-A585-C861C5D50628}" dt="2021-03-14T15:25:01.661" v="301" actId="478"/>
          <ac:cxnSpMkLst>
            <pc:docMk/>
            <pc:sldMk cId="265588257" sldId="300"/>
            <ac:cxnSpMk id="25" creationId="{3F39D527-3A96-4E51-97B3-4440F11A7B0B}"/>
          </ac:cxnSpMkLst>
        </pc:cxnChg>
        <pc:cxnChg chg="del">
          <ac:chgData name="Tegischer Lukas" userId="f78daebb-0565-485c-bd0e-1cd035e796ff" providerId="ADAL" clId="{C7CC5997-E234-4A17-A585-C861C5D50628}" dt="2021-03-14T15:25:01.661" v="301" actId="478"/>
          <ac:cxnSpMkLst>
            <pc:docMk/>
            <pc:sldMk cId="265588257" sldId="300"/>
            <ac:cxnSpMk id="26" creationId="{FEE201E8-C83F-4159-B216-3777FE1379EE}"/>
          </ac:cxnSpMkLst>
        </pc:cxnChg>
        <pc:cxnChg chg="del">
          <ac:chgData name="Tegischer Lukas" userId="f78daebb-0565-485c-bd0e-1cd035e796ff" providerId="ADAL" clId="{C7CC5997-E234-4A17-A585-C861C5D50628}" dt="2021-03-14T15:25:01.661" v="301" actId="478"/>
          <ac:cxnSpMkLst>
            <pc:docMk/>
            <pc:sldMk cId="265588257" sldId="300"/>
            <ac:cxnSpMk id="27" creationId="{A4840B53-07AC-4834-B2BB-C2B5E694089C}"/>
          </ac:cxnSpMkLst>
        </pc:cxnChg>
        <pc:cxnChg chg="del">
          <ac:chgData name="Tegischer Lukas" userId="f78daebb-0565-485c-bd0e-1cd035e796ff" providerId="ADAL" clId="{C7CC5997-E234-4A17-A585-C861C5D50628}" dt="2021-03-14T15:25:01.661" v="301" actId="478"/>
          <ac:cxnSpMkLst>
            <pc:docMk/>
            <pc:sldMk cId="265588257" sldId="300"/>
            <ac:cxnSpMk id="28" creationId="{5EF1E038-9EF6-4581-812E-1EFFDCD949C8}"/>
          </ac:cxnSpMkLst>
        </pc:cxnChg>
        <pc:cxnChg chg="del">
          <ac:chgData name="Tegischer Lukas" userId="f78daebb-0565-485c-bd0e-1cd035e796ff" providerId="ADAL" clId="{C7CC5997-E234-4A17-A585-C861C5D50628}" dt="2021-03-14T15:25:01.661" v="301" actId="478"/>
          <ac:cxnSpMkLst>
            <pc:docMk/>
            <pc:sldMk cId="265588257" sldId="300"/>
            <ac:cxnSpMk id="29" creationId="{FFAFDD93-B235-411B-8020-844A10D96B41}"/>
          </ac:cxnSpMkLst>
        </pc:cxnChg>
        <pc:cxnChg chg="del">
          <ac:chgData name="Tegischer Lukas" userId="f78daebb-0565-485c-bd0e-1cd035e796ff" providerId="ADAL" clId="{C7CC5997-E234-4A17-A585-C861C5D50628}" dt="2021-03-14T15:25:01.661" v="301" actId="478"/>
          <ac:cxnSpMkLst>
            <pc:docMk/>
            <pc:sldMk cId="265588257" sldId="300"/>
            <ac:cxnSpMk id="30" creationId="{DEE5C68B-8E18-4A50-B043-16824F55F309}"/>
          </ac:cxnSpMkLst>
        </pc:cxnChg>
      </pc:sldChg>
      <pc:sldChg chg="del">
        <pc:chgData name="Tegischer Lukas" userId="f78daebb-0565-485c-bd0e-1cd035e796ff" providerId="ADAL" clId="{C7CC5997-E234-4A17-A585-C861C5D50628}" dt="2021-03-14T15:28:15.313" v="411" actId="47"/>
        <pc:sldMkLst>
          <pc:docMk/>
          <pc:sldMk cId="608888516" sldId="304"/>
        </pc:sldMkLst>
      </pc:sldChg>
      <pc:sldChg chg="del">
        <pc:chgData name="Tegischer Lukas" userId="f78daebb-0565-485c-bd0e-1cd035e796ff" providerId="ADAL" clId="{C7CC5997-E234-4A17-A585-C861C5D50628}" dt="2021-03-14T15:28:15.313" v="411" actId="47"/>
        <pc:sldMkLst>
          <pc:docMk/>
          <pc:sldMk cId="652962131" sldId="305"/>
        </pc:sldMkLst>
      </pc:sldChg>
      <pc:sldChg chg="del">
        <pc:chgData name="Tegischer Lukas" userId="f78daebb-0565-485c-bd0e-1cd035e796ff" providerId="ADAL" clId="{C7CC5997-E234-4A17-A585-C861C5D50628}" dt="2021-03-14T15:28:15.313" v="411" actId="47"/>
        <pc:sldMkLst>
          <pc:docMk/>
          <pc:sldMk cId="3176624947" sldId="306"/>
        </pc:sldMkLst>
      </pc:sldChg>
      <pc:sldChg chg="del">
        <pc:chgData name="Tegischer Lukas" userId="f78daebb-0565-485c-bd0e-1cd035e796ff" providerId="ADAL" clId="{C7CC5997-E234-4A17-A585-C861C5D50628}" dt="2021-03-14T15:28:15.313" v="411" actId="47"/>
        <pc:sldMkLst>
          <pc:docMk/>
          <pc:sldMk cId="2615926352" sldId="309"/>
        </pc:sldMkLst>
      </pc:sldChg>
      <pc:sldChg chg="del">
        <pc:chgData name="Tegischer Lukas" userId="f78daebb-0565-485c-bd0e-1cd035e796ff" providerId="ADAL" clId="{C7CC5997-E234-4A17-A585-C861C5D50628}" dt="2021-03-14T15:28:15.313" v="411" actId="47"/>
        <pc:sldMkLst>
          <pc:docMk/>
          <pc:sldMk cId="311775972" sldId="310"/>
        </pc:sldMkLst>
      </pc:sldChg>
      <pc:sldChg chg="del">
        <pc:chgData name="Tegischer Lukas" userId="f78daebb-0565-485c-bd0e-1cd035e796ff" providerId="ADAL" clId="{C7CC5997-E234-4A17-A585-C861C5D50628}" dt="2021-03-14T15:28:15.313" v="411" actId="47"/>
        <pc:sldMkLst>
          <pc:docMk/>
          <pc:sldMk cId="780486100" sldId="311"/>
        </pc:sldMkLst>
      </pc:sldChg>
      <pc:sldChg chg="del">
        <pc:chgData name="Tegischer Lukas" userId="f78daebb-0565-485c-bd0e-1cd035e796ff" providerId="ADAL" clId="{C7CC5997-E234-4A17-A585-C861C5D50628}" dt="2021-03-14T15:28:15.313" v="411" actId="47"/>
        <pc:sldMkLst>
          <pc:docMk/>
          <pc:sldMk cId="3356755802" sldId="312"/>
        </pc:sldMkLst>
      </pc:sldChg>
      <pc:sldChg chg="del">
        <pc:chgData name="Tegischer Lukas" userId="f78daebb-0565-485c-bd0e-1cd035e796ff" providerId="ADAL" clId="{C7CC5997-E234-4A17-A585-C861C5D50628}" dt="2021-03-14T15:28:15.313" v="411" actId="47"/>
        <pc:sldMkLst>
          <pc:docMk/>
          <pc:sldMk cId="2805044159" sldId="313"/>
        </pc:sldMkLst>
      </pc:sldChg>
      <pc:sldChg chg="del">
        <pc:chgData name="Tegischer Lukas" userId="f78daebb-0565-485c-bd0e-1cd035e796ff" providerId="ADAL" clId="{C7CC5997-E234-4A17-A585-C861C5D50628}" dt="2021-03-14T15:28:15.313" v="411" actId="47"/>
        <pc:sldMkLst>
          <pc:docMk/>
          <pc:sldMk cId="3837690106" sldId="314"/>
        </pc:sldMkLst>
      </pc:sldChg>
      <pc:sldChg chg="del">
        <pc:chgData name="Tegischer Lukas" userId="f78daebb-0565-485c-bd0e-1cd035e796ff" providerId="ADAL" clId="{C7CC5997-E234-4A17-A585-C861C5D50628}" dt="2021-03-14T15:28:15.313" v="411" actId="47"/>
        <pc:sldMkLst>
          <pc:docMk/>
          <pc:sldMk cId="2983472165" sldId="315"/>
        </pc:sldMkLst>
      </pc:sldChg>
      <pc:sldChg chg="del">
        <pc:chgData name="Tegischer Lukas" userId="f78daebb-0565-485c-bd0e-1cd035e796ff" providerId="ADAL" clId="{C7CC5997-E234-4A17-A585-C861C5D50628}" dt="2021-03-14T15:28:15.313" v="411" actId="47"/>
        <pc:sldMkLst>
          <pc:docMk/>
          <pc:sldMk cId="1639626363" sldId="316"/>
        </pc:sldMkLst>
      </pc:sldChg>
      <pc:sldChg chg="del">
        <pc:chgData name="Tegischer Lukas" userId="f78daebb-0565-485c-bd0e-1cd035e796ff" providerId="ADAL" clId="{C7CC5997-E234-4A17-A585-C861C5D50628}" dt="2021-03-14T15:28:15.313" v="411" actId="47"/>
        <pc:sldMkLst>
          <pc:docMk/>
          <pc:sldMk cId="1918704891" sldId="317"/>
        </pc:sldMkLst>
      </pc:sldChg>
      <pc:sldChg chg="del">
        <pc:chgData name="Tegischer Lukas" userId="f78daebb-0565-485c-bd0e-1cd035e796ff" providerId="ADAL" clId="{C7CC5997-E234-4A17-A585-C861C5D50628}" dt="2021-03-14T15:28:15.313" v="411" actId="47"/>
        <pc:sldMkLst>
          <pc:docMk/>
          <pc:sldMk cId="1397353374" sldId="323"/>
        </pc:sldMkLst>
      </pc:sldChg>
      <pc:sldChg chg="del">
        <pc:chgData name="Tegischer Lukas" userId="f78daebb-0565-485c-bd0e-1cd035e796ff" providerId="ADAL" clId="{C7CC5997-E234-4A17-A585-C861C5D50628}" dt="2021-03-14T15:28:15.313" v="411" actId="47"/>
        <pc:sldMkLst>
          <pc:docMk/>
          <pc:sldMk cId="2479304291" sldId="324"/>
        </pc:sldMkLst>
      </pc:sldChg>
      <pc:sldChg chg="addSp delSp modSp add mod modAnim">
        <pc:chgData name="Tegischer Lukas" userId="f78daebb-0565-485c-bd0e-1cd035e796ff" providerId="ADAL" clId="{C7CC5997-E234-4A17-A585-C861C5D50628}" dt="2021-03-14T15:20:21.143" v="194" actId="20577"/>
        <pc:sldMkLst>
          <pc:docMk/>
          <pc:sldMk cId="3594661750" sldId="325"/>
        </pc:sldMkLst>
        <pc:spChg chg="mod">
          <ac:chgData name="Tegischer Lukas" userId="f78daebb-0565-485c-bd0e-1cd035e796ff" providerId="ADAL" clId="{C7CC5997-E234-4A17-A585-C861C5D50628}" dt="2021-03-14T15:20:21.143" v="194" actId="20577"/>
          <ac:spMkLst>
            <pc:docMk/>
            <pc:sldMk cId="3594661750" sldId="325"/>
            <ac:spMk id="2" creationId="{00000000-0000-0000-0000-000000000000}"/>
          </ac:spMkLst>
        </pc:spChg>
        <pc:spChg chg="add mod">
          <ac:chgData name="Tegischer Lukas" userId="f78daebb-0565-485c-bd0e-1cd035e796ff" providerId="ADAL" clId="{C7CC5997-E234-4A17-A585-C861C5D50628}" dt="2021-03-14T15:19:45.799" v="182" actId="20577"/>
          <ac:spMkLst>
            <pc:docMk/>
            <pc:sldMk cId="3594661750" sldId="325"/>
            <ac:spMk id="3" creationId="{9E43C81A-D41E-4326-936A-58AA99E4FCA6}"/>
          </ac:spMkLst>
        </pc:spChg>
        <pc:picChg chg="del">
          <ac:chgData name="Tegischer Lukas" userId="f78daebb-0565-485c-bd0e-1cd035e796ff" providerId="ADAL" clId="{C7CC5997-E234-4A17-A585-C861C5D50628}" dt="2021-03-14T15:13:14.410" v="56" actId="478"/>
          <ac:picMkLst>
            <pc:docMk/>
            <pc:sldMk cId="3594661750" sldId="325"/>
            <ac:picMk id="5" creationId="{7FFAB52F-38F8-4C1D-B21A-01E11E608D6F}"/>
          </ac:picMkLst>
        </pc:picChg>
        <pc:picChg chg="add mod">
          <ac:chgData name="Tegischer Lukas" userId="f78daebb-0565-485c-bd0e-1cd035e796ff" providerId="ADAL" clId="{C7CC5997-E234-4A17-A585-C861C5D50628}" dt="2021-03-14T15:19:53.042" v="185" actId="1076"/>
          <ac:picMkLst>
            <pc:docMk/>
            <pc:sldMk cId="3594661750" sldId="325"/>
            <ac:picMk id="6" creationId="{BD06AF3A-2A8A-4C1A-B48E-CFB8FD7D55D0}"/>
          </ac:picMkLst>
        </pc:picChg>
      </pc:sldChg>
      <pc:sldChg chg="addSp delSp modSp add mod delAnim modAnim">
        <pc:chgData name="Tegischer Lukas" userId="f78daebb-0565-485c-bd0e-1cd035e796ff" providerId="ADAL" clId="{C7CC5997-E234-4A17-A585-C861C5D50628}" dt="2021-03-14T15:22:39.850" v="260" actId="1076"/>
        <pc:sldMkLst>
          <pc:docMk/>
          <pc:sldMk cId="330001075" sldId="326"/>
        </pc:sldMkLst>
        <pc:spChg chg="mod">
          <ac:chgData name="Tegischer Lukas" userId="f78daebb-0565-485c-bd0e-1cd035e796ff" providerId="ADAL" clId="{C7CC5997-E234-4A17-A585-C861C5D50628}" dt="2021-03-14T15:21:05.075" v="221" actId="20577"/>
          <ac:spMkLst>
            <pc:docMk/>
            <pc:sldMk cId="330001075" sldId="326"/>
            <ac:spMk id="2" creationId="{00000000-0000-0000-0000-000000000000}"/>
          </ac:spMkLst>
        </pc:spChg>
        <pc:spChg chg="del">
          <ac:chgData name="Tegischer Lukas" userId="f78daebb-0565-485c-bd0e-1cd035e796ff" providerId="ADAL" clId="{C7CC5997-E234-4A17-A585-C861C5D50628}" dt="2021-03-14T15:20:43.320" v="206" actId="478"/>
          <ac:spMkLst>
            <pc:docMk/>
            <pc:sldMk cId="330001075" sldId="326"/>
            <ac:spMk id="3" creationId="{9E43C81A-D41E-4326-936A-58AA99E4FCA6}"/>
          </ac:spMkLst>
        </pc:spChg>
        <pc:spChg chg="add mod">
          <ac:chgData name="Tegischer Lukas" userId="f78daebb-0565-485c-bd0e-1cd035e796ff" providerId="ADAL" clId="{C7CC5997-E234-4A17-A585-C861C5D50628}" dt="2021-03-14T15:22:39.850" v="260" actId="1076"/>
          <ac:spMkLst>
            <pc:docMk/>
            <pc:sldMk cId="330001075" sldId="326"/>
            <ac:spMk id="4" creationId="{7A28B3C1-53C5-41B8-8ED6-192DA2435173}"/>
          </ac:spMkLst>
        </pc:spChg>
        <pc:picChg chg="del">
          <ac:chgData name="Tegischer Lukas" userId="f78daebb-0565-485c-bd0e-1cd035e796ff" providerId="ADAL" clId="{C7CC5997-E234-4A17-A585-C861C5D50628}" dt="2021-03-14T15:20:44.156" v="207" actId="478"/>
          <ac:picMkLst>
            <pc:docMk/>
            <pc:sldMk cId="330001075" sldId="326"/>
            <ac:picMk id="6" creationId="{BD06AF3A-2A8A-4C1A-B48E-CFB8FD7D55D0}"/>
          </ac:picMkLst>
        </pc:picChg>
      </pc:sldChg>
      <pc:sldChg chg="addSp delSp modSp add mod delAnim modAnim">
        <pc:chgData name="Tegischer Lukas" userId="f78daebb-0565-485c-bd0e-1cd035e796ff" providerId="ADAL" clId="{C7CC5997-E234-4A17-A585-C861C5D50628}" dt="2021-03-14T15:30:27.011" v="504" actId="207"/>
        <pc:sldMkLst>
          <pc:docMk/>
          <pc:sldMk cId="1731357294" sldId="327"/>
        </pc:sldMkLst>
        <pc:spChg chg="mod">
          <ac:chgData name="Tegischer Lukas" userId="f78daebb-0565-485c-bd0e-1cd035e796ff" providerId="ADAL" clId="{C7CC5997-E234-4A17-A585-C861C5D50628}" dt="2021-03-14T15:28:53.355" v="480" actId="207"/>
          <ac:spMkLst>
            <pc:docMk/>
            <pc:sldMk cId="1731357294" sldId="327"/>
            <ac:spMk id="2" creationId="{00000000-0000-0000-0000-000000000000}"/>
          </ac:spMkLst>
        </pc:spChg>
        <pc:spChg chg="add mod">
          <ac:chgData name="Tegischer Lukas" userId="f78daebb-0565-485c-bd0e-1cd035e796ff" providerId="ADAL" clId="{C7CC5997-E234-4A17-A585-C861C5D50628}" dt="2021-03-14T15:29:22.861" v="484" actId="1076"/>
          <ac:spMkLst>
            <pc:docMk/>
            <pc:sldMk cId="1731357294" sldId="327"/>
            <ac:spMk id="3" creationId="{2997AE82-43C3-4447-9348-C48CFE027677}"/>
          </ac:spMkLst>
        </pc:spChg>
        <pc:spChg chg="del">
          <ac:chgData name="Tegischer Lukas" userId="f78daebb-0565-485c-bd0e-1cd035e796ff" providerId="ADAL" clId="{C7CC5997-E234-4A17-A585-C861C5D50628}" dt="2021-03-14T15:28:57.842" v="481" actId="478"/>
          <ac:spMkLst>
            <pc:docMk/>
            <pc:sldMk cId="1731357294" sldId="327"/>
            <ac:spMk id="4" creationId="{01B1F0D4-9EA8-4715-ADFF-53B7357D0A0B}"/>
          </ac:spMkLst>
        </pc:spChg>
        <pc:spChg chg="del">
          <ac:chgData name="Tegischer Lukas" userId="f78daebb-0565-485c-bd0e-1cd035e796ff" providerId="ADAL" clId="{C7CC5997-E234-4A17-A585-C861C5D50628}" dt="2021-03-14T15:28:59.652" v="482" actId="478"/>
          <ac:spMkLst>
            <pc:docMk/>
            <pc:sldMk cId="1731357294" sldId="327"/>
            <ac:spMk id="5" creationId="{774C44CE-8800-432E-B736-7A7EBA16156D}"/>
          </ac:spMkLst>
        </pc:spChg>
        <pc:spChg chg="add mod">
          <ac:chgData name="Tegischer Lukas" userId="f78daebb-0565-485c-bd0e-1cd035e796ff" providerId="ADAL" clId="{C7CC5997-E234-4A17-A585-C861C5D50628}" dt="2021-03-14T15:29:46.063" v="493" actId="403"/>
          <ac:spMkLst>
            <pc:docMk/>
            <pc:sldMk cId="1731357294" sldId="327"/>
            <ac:spMk id="6" creationId="{BA1CAC4D-4506-48AA-B87D-43A7CB514FB8}"/>
          </ac:spMkLst>
        </pc:spChg>
        <pc:spChg chg="add mod">
          <ac:chgData name="Tegischer Lukas" userId="f78daebb-0565-485c-bd0e-1cd035e796ff" providerId="ADAL" clId="{C7CC5997-E234-4A17-A585-C861C5D50628}" dt="2021-03-14T15:30:27.011" v="504" actId="207"/>
          <ac:spMkLst>
            <pc:docMk/>
            <pc:sldMk cId="1731357294" sldId="327"/>
            <ac:spMk id="8" creationId="{6311D2EC-75B1-41DB-AA02-DDA5E98CA115}"/>
          </ac:spMkLst>
        </pc:spChg>
        <pc:picChg chg="add mod">
          <ac:chgData name="Tegischer Lukas" userId="f78daebb-0565-485c-bd0e-1cd035e796ff" providerId="ADAL" clId="{C7CC5997-E234-4A17-A585-C861C5D50628}" dt="2021-03-14T15:30:07.289" v="499" actId="1076"/>
          <ac:picMkLst>
            <pc:docMk/>
            <pc:sldMk cId="1731357294" sldId="327"/>
            <ac:picMk id="7" creationId="{09E0B3F6-6BC9-41D2-9191-D215B2CDF1AB}"/>
          </ac:picMkLst>
        </pc:picChg>
      </pc:sldChg>
      <pc:sldChg chg="addSp delSp modSp add mod delAnim modAnim">
        <pc:chgData name="Tegischer Lukas" userId="f78daebb-0565-485c-bd0e-1cd035e796ff" providerId="ADAL" clId="{C7CC5997-E234-4A17-A585-C861C5D50628}" dt="2021-03-14T15:31:45.558" v="529"/>
        <pc:sldMkLst>
          <pc:docMk/>
          <pc:sldMk cId="2784363165" sldId="328"/>
        </pc:sldMkLst>
        <pc:spChg chg="mod">
          <ac:chgData name="Tegischer Lukas" userId="f78daebb-0565-485c-bd0e-1cd035e796ff" providerId="ADAL" clId="{C7CC5997-E234-4A17-A585-C861C5D50628}" dt="2021-03-14T15:31:37.753" v="527" actId="20577"/>
          <ac:spMkLst>
            <pc:docMk/>
            <pc:sldMk cId="2784363165" sldId="328"/>
            <ac:spMk id="2" creationId="{00000000-0000-0000-0000-000000000000}"/>
          </ac:spMkLst>
        </pc:spChg>
        <pc:spChg chg="del">
          <ac:chgData name="Tegischer Lukas" userId="f78daebb-0565-485c-bd0e-1cd035e796ff" providerId="ADAL" clId="{C7CC5997-E234-4A17-A585-C861C5D50628}" dt="2021-03-14T15:30:38.125" v="512" actId="478"/>
          <ac:spMkLst>
            <pc:docMk/>
            <pc:sldMk cId="2784363165" sldId="328"/>
            <ac:spMk id="3" creationId="{2997AE82-43C3-4447-9348-C48CFE027677}"/>
          </ac:spMkLst>
        </pc:spChg>
        <pc:spChg chg="add mod">
          <ac:chgData name="Tegischer Lukas" userId="f78daebb-0565-485c-bd0e-1cd035e796ff" providerId="ADAL" clId="{C7CC5997-E234-4A17-A585-C861C5D50628}" dt="2021-03-14T15:31:21.497" v="522" actId="14100"/>
          <ac:spMkLst>
            <pc:docMk/>
            <pc:sldMk cId="2784363165" sldId="328"/>
            <ac:spMk id="4" creationId="{AB2C59FD-8552-464D-A173-CCFB313A87E8}"/>
          </ac:spMkLst>
        </pc:spChg>
        <pc:spChg chg="del">
          <ac:chgData name="Tegischer Lukas" userId="f78daebb-0565-485c-bd0e-1cd035e796ff" providerId="ADAL" clId="{C7CC5997-E234-4A17-A585-C861C5D50628}" dt="2021-03-14T15:30:38.125" v="512" actId="478"/>
          <ac:spMkLst>
            <pc:docMk/>
            <pc:sldMk cId="2784363165" sldId="328"/>
            <ac:spMk id="6" creationId="{BA1CAC4D-4506-48AA-B87D-43A7CB514FB8}"/>
          </ac:spMkLst>
        </pc:spChg>
        <pc:spChg chg="del">
          <ac:chgData name="Tegischer Lukas" userId="f78daebb-0565-485c-bd0e-1cd035e796ff" providerId="ADAL" clId="{C7CC5997-E234-4A17-A585-C861C5D50628}" dt="2021-03-14T15:30:38.125" v="512" actId="478"/>
          <ac:spMkLst>
            <pc:docMk/>
            <pc:sldMk cId="2784363165" sldId="328"/>
            <ac:spMk id="8" creationId="{6311D2EC-75B1-41DB-AA02-DDA5E98CA115}"/>
          </ac:spMkLst>
        </pc:spChg>
        <pc:picChg chg="del">
          <ac:chgData name="Tegischer Lukas" userId="f78daebb-0565-485c-bd0e-1cd035e796ff" providerId="ADAL" clId="{C7CC5997-E234-4A17-A585-C861C5D50628}" dt="2021-03-14T15:30:35.678" v="511" actId="478"/>
          <ac:picMkLst>
            <pc:docMk/>
            <pc:sldMk cId="2784363165" sldId="328"/>
            <ac:picMk id="7" creationId="{09E0B3F6-6BC9-41D2-9191-D215B2CDF1AB}"/>
          </ac:picMkLst>
        </pc:picChg>
        <pc:picChg chg="add mod">
          <ac:chgData name="Tegischer Lukas" userId="f78daebb-0565-485c-bd0e-1cd035e796ff" providerId="ADAL" clId="{C7CC5997-E234-4A17-A585-C861C5D50628}" dt="2021-03-14T15:31:28.591" v="525" actId="1076"/>
          <ac:picMkLst>
            <pc:docMk/>
            <pc:sldMk cId="2784363165" sldId="328"/>
            <ac:picMk id="9" creationId="{EAC05FC5-D295-4D23-91CD-B761E10CBBF7}"/>
          </ac:picMkLst>
        </pc:picChg>
      </pc:sldChg>
      <pc:sldChg chg="addSp delSp modSp add mod delAnim modAnim">
        <pc:chgData name="Tegischer Lukas" userId="f78daebb-0565-485c-bd0e-1cd035e796ff" providerId="ADAL" clId="{C7CC5997-E234-4A17-A585-C861C5D50628}" dt="2021-03-14T15:36:33.274" v="588" actId="1076"/>
        <pc:sldMkLst>
          <pc:docMk/>
          <pc:sldMk cId="2529241217" sldId="329"/>
        </pc:sldMkLst>
        <pc:spChg chg="add mod">
          <ac:chgData name="Tegischer Lukas" userId="f78daebb-0565-485c-bd0e-1cd035e796ff" providerId="ADAL" clId="{C7CC5997-E234-4A17-A585-C861C5D50628}" dt="2021-03-14T15:32:55.999" v="546" actId="1076"/>
          <ac:spMkLst>
            <pc:docMk/>
            <pc:sldMk cId="2529241217" sldId="329"/>
            <ac:spMk id="3" creationId="{F9B08574-BD2B-4E48-A5AF-EEA3797DFCF4}"/>
          </ac:spMkLst>
        </pc:spChg>
        <pc:spChg chg="del">
          <ac:chgData name="Tegischer Lukas" userId="f78daebb-0565-485c-bd0e-1cd035e796ff" providerId="ADAL" clId="{C7CC5997-E234-4A17-A585-C861C5D50628}" dt="2021-03-14T15:31:51.926" v="531" actId="478"/>
          <ac:spMkLst>
            <pc:docMk/>
            <pc:sldMk cId="2529241217" sldId="329"/>
            <ac:spMk id="4" creationId="{AB2C59FD-8552-464D-A173-CCFB313A87E8}"/>
          </ac:spMkLst>
        </pc:spChg>
        <pc:spChg chg="add mod">
          <ac:chgData name="Tegischer Lukas" userId="f78daebb-0565-485c-bd0e-1cd035e796ff" providerId="ADAL" clId="{C7CC5997-E234-4A17-A585-C861C5D50628}" dt="2021-03-14T15:34:40.758" v="567" actId="20577"/>
          <ac:spMkLst>
            <pc:docMk/>
            <pc:sldMk cId="2529241217" sldId="329"/>
            <ac:spMk id="5" creationId="{1720EEB7-3E60-424F-B43E-871A295CD862}"/>
          </ac:spMkLst>
        </pc:spChg>
        <pc:spChg chg="add mod">
          <ac:chgData name="Tegischer Lukas" userId="f78daebb-0565-485c-bd0e-1cd035e796ff" providerId="ADAL" clId="{C7CC5997-E234-4A17-A585-C861C5D50628}" dt="2021-03-14T15:33:09.154" v="549" actId="207"/>
          <ac:spMkLst>
            <pc:docMk/>
            <pc:sldMk cId="2529241217" sldId="329"/>
            <ac:spMk id="6" creationId="{4EEDAAFC-73F3-4CFA-B1CA-EBDFA382D9BE}"/>
          </ac:spMkLst>
        </pc:spChg>
        <pc:picChg chg="add mod modCrop">
          <ac:chgData name="Tegischer Lukas" userId="f78daebb-0565-485c-bd0e-1cd035e796ff" providerId="ADAL" clId="{C7CC5997-E234-4A17-A585-C861C5D50628}" dt="2021-03-14T15:34:07.922" v="560" actId="1076"/>
          <ac:picMkLst>
            <pc:docMk/>
            <pc:sldMk cId="2529241217" sldId="329"/>
            <ac:picMk id="7" creationId="{C39EB0F5-5C5E-4E89-9ADB-2C981AD7769E}"/>
          </ac:picMkLst>
        </pc:picChg>
        <pc:picChg chg="del">
          <ac:chgData name="Tegischer Lukas" userId="f78daebb-0565-485c-bd0e-1cd035e796ff" providerId="ADAL" clId="{C7CC5997-E234-4A17-A585-C861C5D50628}" dt="2021-03-14T15:32:01.029" v="532" actId="478"/>
          <ac:picMkLst>
            <pc:docMk/>
            <pc:sldMk cId="2529241217" sldId="329"/>
            <ac:picMk id="9" creationId="{EAC05FC5-D295-4D23-91CD-B761E10CBBF7}"/>
          </ac:picMkLst>
        </pc:picChg>
        <pc:picChg chg="add del mod">
          <ac:chgData name="Tegischer Lukas" userId="f78daebb-0565-485c-bd0e-1cd035e796ff" providerId="ADAL" clId="{C7CC5997-E234-4A17-A585-C861C5D50628}" dt="2021-03-14T15:33:53.299" v="556" actId="478"/>
          <ac:picMkLst>
            <pc:docMk/>
            <pc:sldMk cId="2529241217" sldId="329"/>
            <ac:picMk id="10" creationId="{A2FAE0E8-6BCE-44B3-AED3-3109659801DD}"/>
          </ac:picMkLst>
        </pc:picChg>
        <pc:cxnChg chg="add mod">
          <ac:chgData name="Tegischer Lukas" userId="f78daebb-0565-485c-bd0e-1cd035e796ff" providerId="ADAL" clId="{C7CC5997-E234-4A17-A585-C861C5D50628}" dt="2021-03-14T15:35:46.726" v="578" actId="14100"/>
          <ac:cxnSpMkLst>
            <pc:docMk/>
            <pc:sldMk cId="2529241217" sldId="329"/>
            <ac:cxnSpMk id="11" creationId="{940FE30B-A48C-4815-B782-8373556F7C5C}"/>
          </ac:cxnSpMkLst>
        </pc:cxnChg>
        <pc:cxnChg chg="add mod">
          <ac:chgData name="Tegischer Lukas" userId="f78daebb-0565-485c-bd0e-1cd035e796ff" providerId="ADAL" clId="{C7CC5997-E234-4A17-A585-C861C5D50628}" dt="2021-03-14T15:36:03.497" v="582" actId="14100"/>
          <ac:cxnSpMkLst>
            <pc:docMk/>
            <pc:sldMk cId="2529241217" sldId="329"/>
            <ac:cxnSpMk id="22" creationId="{53157D3E-6406-462A-B232-6DE60FFC9A8F}"/>
          </ac:cxnSpMkLst>
        </pc:cxnChg>
        <pc:cxnChg chg="add mod">
          <ac:chgData name="Tegischer Lukas" userId="f78daebb-0565-485c-bd0e-1cd035e796ff" providerId="ADAL" clId="{C7CC5997-E234-4A17-A585-C861C5D50628}" dt="2021-03-14T15:36:12.441" v="584" actId="1076"/>
          <ac:cxnSpMkLst>
            <pc:docMk/>
            <pc:sldMk cId="2529241217" sldId="329"/>
            <ac:cxnSpMk id="24" creationId="{FC869354-C408-46B3-982A-FE99A6F12871}"/>
          </ac:cxnSpMkLst>
        </pc:cxnChg>
        <pc:cxnChg chg="add mod">
          <ac:chgData name="Tegischer Lukas" userId="f78daebb-0565-485c-bd0e-1cd035e796ff" providerId="ADAL" clId="{C7CC5997-E234-4A17-A585-C861C5D50628}" dt="2021-03-14T15:36:22.965" v="586" actId="1076"/>
          <ac:cxnSpMkLst>
            <pc:docMk/>
            <pc:sldMk cId="2529241217" sldId="329"/>
            <ac:cxnSpMk id="25" creationId="{BEDA9B4F-6D39-4FB2-9645-B9B231AF4C4A}"/>
          </ac:cxnSpMkLst>
        </pc:cxnChg>
        <pc:cxnChg chg="add mod">
          <ac:chgData name="Tegischer Lukas" userId="f78daebb-0565-485c-bd0e-1cd035e796ff" providerId="ADAL" clId="{C7CC5997-E234-4A17-A585-C861C5D50628}" dt="2021-03-14T15:36:33.274" v="588" actId="1076"/>
          <ac:cxnSpMkLst>
            <pc:docMk/>
            <pc:sldMk cId="2529241217" sldId="329"/>
            <ac:cxnSpMk id="26" creationId="{BFC0AADE-8B2B-43E5-A7C6-747188FCB8BA}"/>
          </ac:cxnSpMkLst>
        </pc:cxnChg>
      </pc:sldChg>
      <pc:sldChg chg="addSp delSp modSp add mod delAnim modAnim">
        <pc:chgData name="Tegischer Lukas" userId="f78daebb-0565-485c-bd0e-1cd035e796ff" providerId="ADAL" clId="{C7CC5997-E234-4A17-A585-C861C5D50628}" dt="2021-03-14T15:40:27.657" v="672"/>
        <pc:sldMkLst>
          <pc:docMk/>
          <pc:sldMk cId="4129289585" sldId="330"/>
        </pc:sldMkLst>
        <pc:spChg chg="del mod">
          <ac:chgData name="Tegischer Lukas" userId="f78daebb-0565-485c-bd0e-1cd035e796ff" providerId="ADAL" clId="{C7CC5997-E234-4A17-A585-C861C5D50628}" dt="2021-03-14T15:37:22.592" v="596" actId="478"/>
          <ac:spMkLst>
            <pc:docMk/>
            <pc:sldMk cId="4129289585" sldId="330"/>
            <ac:spMk id="2" creationId="{00000000-0000-0000-0000-000000000000}"/>
          </ac:spMkLst>
        </pc:spChg>
        <pc:spChg chg="del">
          <ac:chgData name="Tegischer Lukas" userId="f78daebb-0565-485c-bd0e-1cd035e796ff" providerId="ADAL" clId="{C7CC5997-E234-4A17-A585-C861C5D50628}" dt="2021-03-14T15:36:45.968" v="591" actId="478"/>
          <ac:spMkLst>
            <pc:docMk/>
            <pc:sldMk cId="4129289585" sldId="330"/>
            <ac:spMk id="3" creationId="{F9B08574-BD2B-4E48-A5AF-EEA3797DFCF4}"/>
          </ac:spMkLst>
        </pc:spChg>
        <pc:spChg chg="add mod">
          <ac:chgData name="Tegischer Lukas" userId="f78daebb-0565-485c-bd0e-1cd035e796ff" providerId="ADAL" clId="{C7CC5997-E234-4A17-A585-C861C5D50628}" dt="2021-03-14T15:37:39.080" v="601" actId="1076"/>
          <ac:spMkLst>
            <pc:docMk/>
            <pc:sldMk cId="4129289585" sldId="330"/>
            <ac:spMk id="4" creationId="{3578E1A5-0A30-46ED-A0D4-FDB8B04C49D6}"/>
          </ac:spMkLst>
        </pc:spChg>
        <pc:spChg chg="del mod">
          <ac:chgData name="Tegischer Lukas" userId="f78daebb-0565-485c-bd0e-1cd035e796ff" providerId="ADAL" clId="{C7CC5997-E234-4A17-A585-C861C5D50628}" dt="2021-03-14T15:36:48.697" v="593" actId="478"/>
          <ac:spMkLst>
            <pc:docMk/>
            <pc:sldMk cId="4129289585" sldId="330"/>
            <ac:spMk id="5" creationId="{1720EEB7-3E60-424F-B43E-871A295CD862}"/>
          </ac:spMkLst>
        </pc:spChg>
        <pc:spChg chg="del">
          <ac:chgData name="Tegischer Lukas" userId="f78daebb-0565-485c-bd0e-1cd035e796ff" providerId="ADAL" clId="{C7CC5997-E234-4A17-A585-C861C5D50628}" dt="2021-03-14T15:36:49.801" v="594" actId="478"/>
          <ac:spMkLst>
            <pc:docMk/>
            <pc:sldMk cId="4129289585" sldId="330"/>
            <ac:spMk id="6" creationId="{4EEDAAFC-73F3-4CFA-B1CA-EBDFA382D9BE}"/>
          </ac:spMkLst>
        </pc:spChg>
        <pc:spChg chg="add mod">
          <ac:chgData name="Tegischer Lukas" userId="f78daebb-0565-485c-bd0e-1cd035e796ff" providerId="ADAL" clId="{C7CC5997-E234-4A17-A585-C861C5D50628}" dt="2021-03-14T15:38:07.744" v="611" actId="1076"/>
          <ac:spMkLst>
            <pc:docMk/>
            <pc:sldMk cId="4129289585" sldId="330"/>
            <ac:spMk id="8" creationId="{5DAAEDF5-5837-4137-A416-3657778AA978}"/>
          </ac:spMkLst>
        </pc:spChg>
        <pc:spChg chg="add mod">
          <ac:chgData name="Tegischer Lukas" userId="f78daebb-0565-485c-bd0e-1cd035e796ff" providerId="ADAL" clId="{C7CC5997-E234-4A17-A585-C861C5D50628}" dt="2021-03-14T15:39:37.976" v="653" actId="207"/>
          <ac:spMkLst>
            <pc:docMk/>
            <pc:sldMk cId="4129289585" sldId="330"/>
            <ac:spMk id="13" creationId="{8B3F30FD-FD5F-40FE-95E4-490C2B3EFD66}"/>
          </ac:spMkLst>
        </pc:spChg>
        <pc:spChg chg="add mod">
          <ac:chgData name="Tegischer Lukas" userId="f78daebb-0565-485c-bd0e-1cd035e796ff" providerId="ADAL" clId="{C7CC5997-E234-4A17-A585-C861C5D50628}" dt="2021-03-14T15:39:47.299" v="654" actId="207"/>
          <ac:spMkLst>
            <pc:docMk/>
            <pc:sldMk cId="4129289585" sldId="330"/>
            <ac:spMk id="27" creationId="{9F1811D0-1EC2-480E-903E-4253FB9B88AC}"/>
          </ac:spMkLst>
        </pc:spChg>
        <pc:picChg chg="del">
          <ac:chgData name="Tegischer Lukas" userId="f78daebb-0565-485c-bd0e-1cd035e796ff" providerId="ADAL" clId="{C7CC5997-E234-4A17-A585-C861C5D50628}" dt="2021-03-14T15:36:43.985" v="590" actId="478"/>
          <ac:picMkLst>
            <pc:docMk/>
            <pc:sldMk cId="4129289585" sldId="330"/>
            <ac:picMk id="7" creationId="{C39EB0F5-5C5E-4E89-9ADB-2C981AD7769E}"/>
          </ac:picMkLst>
        </pc:picChg>
        <pc:picChg chg="add mod">
          <ac:chgData name="Tegischer Lukas" userId="f78daebb-0565-485c-bd0e-1cd035e796ff" providerId="ADAL" clId="{C7CC5997-E234-4A17-A585-C861C5D50628}" dt="2021-03-14T15:38:22.200" v="615" actId="1076"/>
          <ac:picMkLst>
            <pc:docMk/>
            <pc:sldMk cId="4129289585" sldId="330"/>
            <ac:picMk id="15" creationId="{1DFA40A7-2A24-4954-A70E-B7FE213DD1B6}"/>
          </ac:picMkLst>
        </pc:picChg>
        <pc:cxnChg chg="del">
          <ac:chgData name="Tegischer Lukas" userId="f78daebb-0565-485c-bd0e-1cd035e796ff" providerId="ADAL" clId="{C7CC5997-E234-4A17-A585-C861C5D50628}" dt="2021-03-14T15:37:24.688" v="597" actId="478"/>
          <ac:cxnSpMkLst>
            <pc:docMk/>
            <pc:sldMk cId="4129289585" sldId="330"/>
            <ac:cxnSpMk id="11" creationId="{940FE30B-A48C-4815-B782-8373556F7C5C}"/>
          </ac:cxnSpMkLst>
        </pc:cxnChg>
        <pc:cxnChg chg="add mod">
          <ac:chgData name="Tegischer Lukas" userId="f78daebb-0565-485c-bd0e-1cd035e796ff" providerId="ADAL" clId="{C7CC5997-E234-4A17-A585-C861C5D50628}" dt="2021-03-14T15:38:41.715" v="619" actId="14100"/>
          <ac:cxnSpMkLst>
            <pc:docMk/>
            <pc:sldMk cId="4129289585" sldId="330"/>
            <ac:cxnSpMk id="16" creationId="{57042DE3-356A-4A40-82E7-8075F643EEA1}"/>
          </ac:cxnSpMkLst>
        </pc:cxnChg>
        <pc:cxnChg chg="add mod">
          <ac:chgData name="Tegischer Lukas" userId="f78daebb-0565-485c-bd0e-1cd035e796ff" providerId="ADAL" clId="{C7CC5997-E234-4A17-A585-C861C5D50628}" dt="2021-03-14T15:40:01.805" v="656" actId="1582"/>
          <ac:cxnSpMkLst>
            <pc:docMk/>
            <pc:sldMk cId="4129289585" sldId="330"/>
            <ac:cxnSpMk id="18" creationId="{6A965817-51F4-4D37-A294-799B2741E5D3}"/>
          </ac:cxnSpMkLst>
        </pc:cxnChg>
        <pc:cxnChg chg="add mod">
          <ac:chgData name="Tegischer Lukas" userId="f78daebb-0565-485c-bd0e-1cd035e796ff" providerId="ADAL" clId="{C7CC5997-E234-4A17-A585-C861C5D50628}" dt="2021-03-14T15:38:48.255" v="621" actId="1076"/>
          <ac:cxnSpMkLst>
            <pc:docMk/>
            <pc:sldMk cId="4129289585" sldId="330"/>
            <ac:cxnSpMk id="20" creationId="{97D97C63-4E6B-4BCF-9307-EB91785D9A4B}"/>
          </ac:cxnSpMkLst>
        </pc:cxnChg>
        <pc:cxnChg chg="add mod">
          <ac:chgData name="Tegischer Lukas" userId="f78daebb-0565-485c-bd0e-1cd035e796ff" providerId="ADAL" clId="{C7CC5997-E234-4A17-A585-C861C5D50628}" dt="2021-03-14T15:38:54.012" v="623" actId="1076"/>
          <ac:cxnSpMkLst>
            <pc:docMk/>
            <pc:sldMk cId="4129289585" sldId="330"/>
            <ac:cxnSpMk id="21" creationId="{9A0592C4-3535-4F9F-9961-CDBFD8C46522}"/>
          </ac:cxnSpMkLst>
        </pc:cxnChg>
        <pc:cxnChg chg="del">
          <ac:chgData name="Tegischer Lukas" userId="f78daebb-0565-485c-bd0e-1cd035e796ff" providerId="ADAL" clId="{C7CC5997-E234-4A17-A585-C861C5D50628}" dt="2021-03-14T15:37:24.688" v="597" actId="478"/>
          <ac:cxnSpMkLst>
            <pc:docMk/>
            <pc:sldMk cId="4129289585" sldId="330"/>
            <ac:cxnSpMk id="22" creationId="{53157D3E-6406-462A-B232-6DE60FFC9A8F}"/>
          </ac:cxnSpMkLst>
        </pc:cxnChg>
        <pc:cxnChg chg="add mod">
          <ac:chgData name="Tegischer Lukas" userId="f78daebb-0565-485c-bd0e-1cd035e796ff" providerId="ADAL" clId="{C7CC5997-E234-4A17-A585-C861C5D50628}" dt="2021-03-14T15:39:00.876" v="625" actId="1076"/>
          <ac:cxnSpMkLst>
            <pc:docMk/>
            <pc:sldMk cId="4129289585" sldId="330"/>
            <ac:cxnSpMk id="23" creationId="{938C9D09-B176-4C83-972F-197923E3C06C}"/>
          </ac:cxnSpMkLst>
        </pc:cxnChg>
        <pc:cxnChg chg="del">
          <ac:chgData name="Tegischer Lukas" userId="f78daebb-0565-485c-bd0e-1cd035e796ff" providerId="ADAL" clId="{C7CC5997-E234-4A17-A585-C861C5D50628}" dt="2021-03-14T15:37:24.688" v="597" actId="478"/>
          <ac:cxnSpMkLst>
            <pc:docMk/>
            <pc:sldMk cId="4129289585" sldId="330"/>
            <ac:cxnSpMk id="24" creationId="{FC869354-C408-46B3-982A-FE99A6F12871}"/>
          </ac:cxnSpMkLst>
        </pc:cxnChg>
        <pc:cxnChg chg="del">
          <ac:chgData name="Tegischer Lukas" userId="f78daebb-0565-485c-bd0e-1cd035e796ff" providerId="ADAL" clId="{C7CC5997-E234-4A17-A585-C861C5D50628}" dt="2021-03-14T15:37:24.688" v="597" actId="478"/>
          <ac:cxnSpMkLst>
            <pc:docMk/>
            <pc:sldMk cId="4129289585" sldId="330"/>
            <ac:cxnSpMk id="25" creationId="{BEDA9B4F-6D39-4FB2-9645-B9B231AF4C4A}"/>
          </ac:cxnSpMkLst>
        </pc:cxnChg>
        <pc:cxnChg chg="del">
          <ac:chgData name="Tegischer Lukas" userId="f78daebb-0565-485c-bd0e-1cd035e796ff" providerId="ADAL" clId="{C7CC5997-E234-4A17-A585-C861C5D50628}" dt="2021-03-14T15:37:24.688" v="597" actId="478"/>
          <ac:cxnSpMkLst>
            <pc:docMk/>
            <pc:sldMk cId="4129289585" sldId="330"/>
            <ac:cxnSpMk id="26" creationId="{BFC0AADE-8B2B-43E5-A7C6-747188FCB8BA}"/>
          </ac:cxnSpMkLst>
        </pc:cxnChg>
        <pc:cxnChg chg="add mod">
          <ac:chgData name="Tegischer Lukas" userId="f78daebb-0565-485c-bd0e-1cd035e796ff" providerId="ADAL" clId="{C7CC5997-E234-4A17-A585-C861C5D50628}" dt="2021-03-14T15:40:12.273" v="660" actId="14100"/>
          <ac:cxnSpMkLst>
            <pc:docMk/>
            <pc:sldMk cId="4129289585" sldId="330"/>
            <ac:cxnSpMk id="28" creationId="{21EBBD5D-5BC5-49D4-82EB-2FC19662188D}"/>
          </ac:cxnSpMkLst>
        </pc:cxnChg>
      </pc:sldChg>
      <pc:sldChg chg="add del">
        <pc:chgData name="Tegischer Lukas" userId="f78daebb-0565-485c-bd0e-1cd035e796ff" providerId="ADAL" clId="{C7CC5997-E234-4A17-A585-C861C5D50628}" dt="2021-03-14T15:40:51.222" v="677" actId="47"/>
        <pc:sldMkLst>
          <pc:docMk/>
          <pc:sldMk cId="4197680498" sldId="331"/>
        </pc:sldMkLst>
      </pc:sldChg>
      <pc:sldChg chg="addSp delSp modSp add mod ord delAnim modAnim">
        <pc:chgData name="Tegischer Lukas" userId="f78daebb-0565-485c-bd0e-1cd035e796ff" providerId="ADAL" clId="{C7CC5997-E234-4A17-A585-C861C5D50628}" dt="2021-03-14T15:42:24.383" v="712" actId="1076"/>
        <pc:sldMkLst>
          <pc:docMk/>
          <pc:sldMk cId="433198970" sldId="332"/>
        </pc:sldMkLst>
        <pc:spChg chg="mod">
          <ac:chgData name="Tegischer Lukas" userId="f78daebb-0565-485c-bd0e-1cd035e796ff" providerId="ADAL" clId="{C7CC5997-E234-4A17-A585-C861C5D50628}" dt="2021-03-14T15:40:56.132" v="687" actId="20577"/>
          <ac:spMkLst>
            <pc:docMk/>
            <pc:sldMk cId="433198970" sldId="332"/>
            <ac:spMk id="2" creationId="{00000000-0000-0000-0000-000000000000}"/>
          </ac:spMkLst>
        </pc:spChg>
        <pc:spChg chg="del">
          <ac:chgData name="Tegischer Lukas" userId="f78daebb-0565-485c-bd0e-1cd035e796ff" providerId="ADAL" clId="{C7CC5997-E234-4A17-A585-C861C5D50628}" dt="2021-03-14T15:40:59.229" v="688" actId="478"/>
          <ac:spMkLst>
            <pc:docMk/>
            <pc:sldMk cId="433198970" sldId="332"/>
            <ac:spMk id="3" creationId="{F9B08574-BD2B-4E48-A5AF-EEA3797DFCF4}"/>
          </ac:spMkLst>
        </pc:spChg>
        <pc:spChg chg="add mod">
          <ac:chgData name="Tegischer Lukas" userId="f78daebb-0565-485c-bd0e-1cd035e796ff" providerId="ADAL" clId="{C7CC5997-E234-4A17-A585-C861C5D50628}" dt="2021-03-14T15:41:31.686" v="701" actId="20577"/>
          <ac:spMkLst>
            <pc:docMk/>
            <pc:sldMk cId="433198970" sldId="332"/>
            <ac:spMk id="4" creationId="{0E8BC158-40E3-4820-AE17-CDE9FB97FB34}"/>
          </ac:spMkLst>
        </pc:spChg>
        <pc:spChg chg="del">
          <ac:chgData name="Tegischer Lukas" userId="f78daebb-0565-485c-bd0e-1cd035e796ff" providerId="ADAL" clId="{C7CC5997-E234-4A17-A585-C861C5D50628}" dt="2021-03-14T15:40:59.229" v="688" actId="478"/>
          <ac:spMkLst>
            <pc:docMk/>
            <pc:sldMk cId="433198970" sldId="332"/>
            <ac:spMk id="5" creationId="{1720EEB7-3E60-424F-B43E-871A295CD862}"/>
          </ac:spMkLst>
        </pc:spChg>
        <pc:spChg chg="del">
          <ac:chgData name="Tegischer Lukas" userId="f78daebb-0565-485c-bd0e-1cd035e796ff" providerId="ADAL" clId="{C7CC5997-E234-4A17-A585-C861C5D50628}" dt="2021-03-14T15:40:59.229" v="688" actId="478"/>
          <ac:spMkLst>
            <pc:docMk/>
            <pc:sldMk cId="433198970" sldId="332"/>
            <ac:spMk id="6" creationId="{4EEDAAFC-73F3-4CFA-B1CA-EBDFA382D9BE}"/>
          </ac:spMkLst>
        </pc:spChg>
        <pc:picChg chg="del">
          <ac:chgData name="Tegischer Lukas" userId="f78daebb-0565-485c-bd0e-1cd035e796ff" providerId="ADAL" clId="{C7CC5997-E234-4A17-A585-C861C5D50628}" dt="2021-03-14T15:40:59.229" v="688" actId="478"/>
          <ac:picMkLst>
            <pc:docMk/>
            <pc:sldMk cId="433198970" sldId="332"/>
            <ac:picMk id="7" creationId="{C39EB0F5-5C5E-4E89-9ADB-2C981AD7769E}"/>
          </ac:picMkLst>
        </pc:picChg>
        <pc:picChg chg="add mod">
          <ac:chgData name="Tegischer Lukas" userId="f78daebb-0565-485c-bd0e-1cd035e796ff" providerId="ADAL" clId="{C7CC5997-E234-4A17-A585-C861C5D50628}" dt="2021-03-14T15:42:24.383" v="712" actId="1076"/>
          <ac:picMkLst>
            <pc:docMk/>
            <pc:sldMk cId="433198970" sldId="332"/>
            <ac:picMk id="15" creationId="{E5A5C67D-170F-4EC5-A537-9C2DE07ED924}"/>
          </ac:picMkLst>
        </pc:picChg>
        <pc:cxnChg chg="del">
          <ac:chgData name="Tegischer Lukas" userId="f78daebb-0565-485c-bd0e-1cd035e796ff" providerId="ADAL" clId="{C7CC5997-E234-4A17-A585-C861C5D50628}" dt="2021-03-14T15:40:59.229" v="688" actId="478"/>
          <ac:cxnSpMkLst>
            <pc:docMk/>
            <pc:sldMk cId="433198970" sldId="332"/>
            <ac:cxnSpMk id="11" creationId="{940FE30B-A48C-4815-B782-8373556F7C5C}"/>
          </ac:cxnSpMkLst>
        </pc:cxnChg>
        <pc:cxnChg chg="del">
          <ac:chgData name="Tegischer Lukas" userId="f78daebb-0565-485c-bd0e-1cd035e796ff" providerId="ADAL" clId="{C7CC5997-E234-4A17-A585-C861C5D50628}" dt="2021-03-14T15:40:59.229" v="688" actId="478"/>
          <ac:cxnSpMkLst>
            <pc:docMk/>
            <pc:sldMk cId="433198970" sldId="332"/>
            <ac:cxnSpMk id="22" creationId="{53157D3E-6406-462A-B232-6DE60FFC9A8F}"/>
          </ac:cxnSpMkLst>
        </pc:cxnChg>
        <pc:cxnChg chg="del">
          <ac:chgData name="Tegischer Lukas" userId="f78daebb-0565-485c-bd0e-1cd035e796ff" providerId="ADAL" clId="{C7CC5997-E234-4A17-A585-C861C5D50628}" dt="2021-03-14T15:40:59.229" v="688" actId="478"/>
          <ac:cxnSpMkLst>
            <pc:docMk/>
            <pc:sldMk cId="433198970" sldId="332"/>
            <ac:cxnSpMk id="24" creationId="{FC869354-C408-46B3-982A-FE99A6F12871}"/>
          </ac:cxnSpMkLst>
        </pc:cxnChg>
        <pc:cxnChg chg="del">
          <ac:chgData name="Tegischer Lukas" userId="f78daebb-0565-485c-bd0e-1cd035e796ff" providerId="ADAL" clId="{C7CC5997-E234-4A17-A585-C861C5D50628}" dt="2021-03-14T15:40:59.229" v="688" actId="478"/>
          <ac:cxnSpMkLst>
            <pc:docMk/>
            <pc:sldMk cId="433198970" sldId="332"/>
            <ac:cxnSpMk id="25" creationId="{BEDA9B4F-6D39-4FB2-9645-B9B231AF4C4A}"/>
          </ac:cxnSpMkLst>
        </pc:cxnChg>
        <pc:cxnChg chg="del">
          <ac:chgData name="Tegischer Lukas" userId="f78daebb-0565-485c-bd0e-1cd035e796ff" providerId="ADAL" clId="{C7CC5997-E234-4A17-A585-C861C5D50628}" dt="2021-03-14T15:40:59.229" v="688" actId="478"/>
          <ac:cxnSpMkLst>
            <pc:docMk/>
            <pc:sldMk cId="433198970" sldId="332"/>
            <ac:cxnSpMk id="26" creationId="{BFC0AADE-8B2B-43E5-A7C6-747188FCB8BA}"/>
          </ac:cxnSpMkLst>
        </pc:cxnChg>
      </pc:sldChg>
      <pc:sldChg chg="addSp delSp modSp add mod delAnim modAnim">
        <pc:chgData name="Tegischer Lukas" userId="f78daebb-0565-485c-bd0e-1cd035e796ff" providerId="ADAL" clId="{C7CC5997-E234-4A17-A585-C861C5D50628}" dt="2021-03-14T15:44:00.610" v="768" actId="404"/>
        <pc:sldMkLst>
          <pc:docMk/>
          <pc:sldMk cId="3412643563" sldId="333"/>
        </pc:sldMkLst>
        <pc:spChg chg="mod">
          <ac:chgData name="Tegischer Lukas" userId="f78daebb-0565-485c-bd0e-1cd035e796ff" providerId="ADAL" clId="{C7CC5997-E234-4A17-A585-C861C5D50628}" dt="2021-03-14T15:42:45.059" v="739" actId="20577"/>
          <ac:spMkLst>
            <pc:docMk/>
            <pc:sldMk cId="3412643563" sldId="333"/>
            <ac:spMk id="2" creationId="{00000000-0000-0000-0000-000000000000}"/>
          </ac:spMkLst>
        </pc:spChg>
        <pc:spChg chg="add mod">
          <ac:chgData name="Tegischer Lukas" userId="f78daebb-0565-485c-bd0e-1cd035e796ff" providerId="ADAL" clId="{C7CC5997-E234-4A17-A585-C861C5D50628}" dt="2021-03-14T15:44:00.610" v="768" actId="404"/>
          <ac:spMkLst>
            <pc:docMk/>
            <pc:sldMk cId="3412643563" sldId="333"/>
            <ac:spMk id="3" creationId="{A1FF94BF-AEE0-4DF9-8961-64E83579432F}"/>
          </ac:spMkLst>
        </pc:spChg>
        <pc:spChg chg="del">
          <ac:chgData name="Tegischer Lukas" userId="f78daebb-0565-485c-bd0e-1cd035e796ff" providerId="ADAL" clId="{C7CC5997-E234-4A17-A585-C861C5D50628}" dt="2021-03-14T15:42:46.638" v="740" actId="478"/>
          <ac:spMkLst>
            <pc:docMk/>
            <pc:sldMk cId="3412643563" sldId="333"/>
            <ac:spMk id="4" creationId="{0E8BC158-40E3-4820-AE17-CDE9FB97FB34}"/>
          </ac:spMkLst>
        </pc:spChg>
        <pc:picChg chg="add mod">
          <ac:chgData name="Tegischer Lukas" userId="f78daebb-0565-485c-bd0e-1cd035e796ff" providerId="ADAL" clId="{C7CC5997-E234-4A17-A585-C861C5D50628}" dt="2021-03-14T15:43:47.715" v="759" actId="1076"/>
          <ac:picMkLst>
            <pc:docMk/>
            <pc:sldMk cId="3412643563" sldId="333"/>
            <ac:picMk id="7" creationId="{3F04C647-6DDF-4D8F-98A2-4C7D28CE1116}"/>
          </ac:picMkLst>
        </pc:picChg>
        <pc:picChg chg="del">
          <ac:chgData name="Tegischer Lukas" userId="f78daebb-0565-485c-bd0e-1cd035e796ff" providerId="ADAL" clId="{C7CC5997-E234-4A17-A585-C861C5D50628}" dt="2021-03-14T15:42:47.025" v="741" actId="478"/>
          <ac:picMkLst>
            <pc:docMk/>
            <pc:sldMk cId="3412643563" sldId="333"/>
            <ac:picMk id="15" creationId="{E5A5C67D-170F-4EC5-A537-9C2DE07ED924}"/>
          </ac:picMkLst>
        </pc:picChg>
      </pc:sldChg>
      <pc:sldChg chg="addSp delSp modSp add mod delAnim modAnim">
        <pc:chgData name="Tegischer Lukas" userId="f78daebb-0565-485c-bd0e-1cd035e796ff" providerId="ADAL" clId="{C7CC5997-E234-4A17-A585-C861C5D50628}" dt="2021-03-14T15:45:01.224" v="785"/>
        <pc:sldMkLst>
          <pc:docMk/>
          <pc:sldMk cId="2103733889" sldId="334"/>
        </pc:sldMkLst>
        <pc:spChg chg="del">
          <ac:chgData name="Tegischer Lukas" userId="f78daebb-0565-485c-bd0e-1cd035e796ff" providerId="ADAL" clId="{C7CC5997-E234-4A17-A585-C861C5D50628}" dt="2021-03-14T15:44:16.125" v="772" actId="478"/>
          <ac:spMkLst>
            <pc:docMk/>
            <pc:sldMk cId="2103733889" sldId="334"/>
            <ac:spMk id="2" creationId="{00000000-0000-0000-0000-000000000000}"/>
          </ac:spMkLst>
        </pc:spChg>
        <pc:spChg chg="del">
          <ac:chgData name="Tegischer Lukas" userId="f78daebb-0565-485c-bd0e-1cd035e796ff" providerId="ADAL" clId="{C7CC5997-E234-4A17-A585-C861C5D50628}" dt="2021-03-14T15:44:13.279" v="770" actId="478"/>
          <ac:spMkLst>
            <pc:docMk/>
            <pc:sldMk cId="2103733889" sldId="334"/>
            <ac:spMk id="3" creationId="{A1FF94BF-AEE0-4DF9-8961-64E83579432F}"/>
          </ac:spMkLst>
        </pc:spChg>
        <pc:spChg chg="add mod">
          <ac:chgData name="Tegischer Lukas" userId="f78daebb-0565-485c-bd0e-1cd035e796ff" providerId="ADAL" clId="{C7CC5997-E234-4A17-A585-C861C5D50628}" dt="2021-03-14T15:44:29.447" v="776" actId="1076"/>
          <ac:spMkLst>
            <pc:docMk/>
            <pc:sldMk cId="2103733889" sldId="334"/>
            <ac:spMk id="4" creationId="{A310DE90-E299-4940-9AA1-2D567DF85752}"/>
          </ac:spMkLst>
        </pc:spChg>
        <pc:spChg chg="add mod">
          <ac:chgData name="Tegischer Lukas" userId="f78daebb-0565-485c-bd0e-1cd035e796ff" providerId="ADAL" clId="{C7CC5997-E234-4A17-A585-C861C5D50628}" dt="2021-03-14T15:44:44.161" v="780" actId="207"/>
          <ac:spMkLst>
            <pc:docMk/>
            <pc:sldMk cId="2103733889" sldId="334"/>
            <ac:spMk id="5" creationId="{72B062CD-931C-4E07-9F6C-B3656D76E91C}"/>
          </ac:spMkLst>
        </pc:spChg>
        <pc:spChg chg="add mod">
          <ac:chgData name="Tegischer Lukas" userId="f78daebb-0565-485c-bd0e-1cd035e796ff" providerId="ADAL" clId="{C7CC5997-E234-4A17-A585-C861C5D50628}" dt="2021-03-14T15:44:58.869" v="784" actId="403"/>
          <ac:spMkLst>
            <pc:docMk/>
            <pc:sldMk cId="2103733889" sldId="334"/>
            <ac:spMk id="6" creationId="{1F8522B4-9C3D-48D0-95B1-19E8A858F0BD}"/>
          </ac:spMkLst>
        </pc:spChg>
        <pc:picChg chg="del">
          <ac:chgData name="Tegischer Lukas" userId="f78daebb-0565-485c-bd0e-1cd035e796ff" providerId="ADAL" clId="{C7CC5997-E234-4A17-A585-C861C5D50628}" dt="2021-03-14T15:44:14.125" v="771" actId="478"/>
          <ac:picMkLst>
            <pc:docMk/>
            <pc:sldMk cId="2103733889" sldId="334"/>
            <ac:picMk id="7" creationId="{3F04C647-6DDF-4D8F-98A2-4C7D28CE1116}"/>
          </ac:picMkLst>
        </pc:picChg>
      </pc:sldChg>
    </pc:docChg>
  </pc:docChgLst>
  <pc:docChgLst>
    <pc:chgData name="Tegischer Lukas" userId="f78daebb-0565-485c-bd0e-1cd035e796ff" providerId="ADAL" clId="{D758E6AF-DA6E-4EB4-A0A5-42C8DB675D16}"/>
    <pc:docChg chg="undo custSel addSld delSld modSld">
      <pc:chgData name="Tegischer Lukas" userId="f78daebb-0565-485c-bd0e-1cd035e796ff" providerId="ADAL" clId="{D758E6AF-DA6E-4EB4-A0A5-42C8DB675D16}" dt="2020-06-16T06:08:38.398" v="255"/>
      <pc:docMkLst>
        <pc:docMk/>
      </pc:docMkLst>
      <pc:sldChg chg="modSp">
        <pc:chgData name="Tegischer Lukas" userId="f78daebb-0565-485c-bd0e-1cd035e796ff" providerId="ADAL" clId="{D758E6AF-DA6E-4EB4-A0A5-42C8DB675D16}" dt="2020-06-16T05:59:20.086" v="33" actId="20577"/>
        <pc:sldMkLst>
          <pc:docMk/>
          <pc:sldMk cId="336392357" sldId="256"/>
        </pc:sldMkLst>
        <pc:spChg chg="mod">
          <ac:chgData name="Tegischer Lukas" userId="f78daebb-0565-485c-bd0e-1cd035e796ff" providerId="ADAL" clId="{D758E6AF-DA6E-4EB4-A0A5-42C8DB675D16}" dt="2020-06-16T05:59:20.086" v="33" actId="20577"/>
          <ac:spMkLst>
            <pc:docMk/>
            <pc:sldMk cId="336392357" sldId="256"/>
            <ac:spMk id="2" creationId="{00000000-0000-0000-0000-000000000000}"/>
          </ac:spMkLst>
        </pc:spChg>
      </pc:sldChg>
      <pc:sldChg chg="addSp delSp modSp delAnim modAnim">
        <pc:chgData name="Tegischer Lukas" userId="f78daebb-0565-485c-bd0e-1cd035e796ff" providerId="ADAL" clId="{D758E6AF-DA6E-4EB4-A0A5-42C8DB675D16}" dt="2020-06-16T06:04:04.692" v="172"/>
        <pc:sldMkLst>
          <pc:docMk/>
          <pc:sldMk cId="4068653008" sldId="278"/>
        </pc:sldMkLst>
        <pc:spChg chg="mod">
          <ac:chgData name="Tegischer Lukas" userId="f78daebb-0565-485c-bd0e-1cd035e796ff" providerId="ADAL" clId="{D758E6AF-DA6E-4EB4-A0A5-42C8DB675D16}" dt="2020-06-16T05:59:30.266" v="59" actId="20577"/>
          <ac:spMkLst>
            <pc:docMk/>
            <pc:sldMk cId="4068653008" sldId="278"/>
            <ac:spMk id="2" creationId="{00000000-0000-0000-0000-000000000000}"/>
          </ac:spMkLst>
        </pc:spChg>
        <pc:spChg chg="del">
          <ac:chgData name="Tegischer Lukas" userId="f78daebb-0565-485c-bd0e-1cd035e796ff" providerId="ADAL" clId="{D758E6AF-DA6E-4EB4-A0A5-42C8DB675D16}" dt="2020-06-16T05:59:32.704" v="60" actId="478"/>
          <ac:spMkLst>
            <pc:docMk/>
            <pc:sldMk cId="4068653008" sldId="278"/>
            <ac:spMk id="3" creationId="{C6E72528-3E1A-4D37-ABE1-288918219A59}"/>
          </ac:spMkLst>
        </pc:spChg>
        <pc:spChg chg="add del mod">
          <ac:chgData name="Tegischer Lukas" userId="f78daebb-0565-485c-bd0e-1cd035e796ff" providerId="ADAL" clId="{D758E6AF-DA6E-4EB4-A0A5-42C8DB675D16}" dt="2020-06-16T06:02:27.702" v="122" actId="478"/>
          <ac:spMkLst>
            <pc:docMk/>
            <pc:sldMk cId="4068653008" sldId="278"/>
            <ac:spMk id="4" creationId="{38B992C7-3E32-4ED8-BC2B-5265ECC82B75}"/>
          </ac:spMkLst>
        </pc:spChg>
        <pc:spChg chg="add del mod">
          <ac:chgData name="Tegischer Lukas" userId="f78daebb-0565-485c-bd0e-1cd035e796ff" providerId="ADAL" clId="{D758E6AF-DA6E-4EB4-A0A5-42C8DB675D16}" dt="2020-06-16T06:02:56.031" v="147" actId="478"/>
          <ac:spMkLst>
            <pc:docMk/>
            <pc:sldMk cId="4068653008" sldId="278"/>
            <ac:spMk id="5" creationId="{393E2BC7-9129-4881-9F77-4D45A01CFD9B}"/>
          </ac:spMkLst>
        </pc:spChg>
        <pc:spChg chg="add mod">
          <ac:chgData name="Tegischer Lukas" userId="f78daebb-0565-485c-bd0e-1cd035e796ff" providerId="ADAL" clId="{D758E6AF-DA6E-4EB4-A0A5-42C8DB675D16}" dt="2020-06-16T06:01:53.139" v="106" actId="1076"/>
          <ac:spMkLst>
            <pc:docMk/>
            <pc:sldMk cId="4068653008" sldId="278"/>
            <ac:spMk id="6" creationId="{CE7B355E-508D-419C-A05E-DBB005F0667C}"/>
          </ac:spMkLst>
        </pc:spChg>
        <pc:spChg chg="add del mod">
          <ac:chgData name="Tegischer Lukas" userId="f78daebb-0565-485c-bd0e-1cd035e796ff" providerId="ADAL" clId="{D758E6AF-DA6E-4EB4-A0A5-42C8DB675D16}" dt="2020-06-16T06:01:50.786" v="105"/>
          <ac:spMkLst>
            <pc:docMk/>
            <pc:sldMk cId="4068653008" sldId="278"/>
            <ac:spMk id="11" creationId="{D9E4B760-1F48-4068-B36A-AD6CAE0918F3}"/>
          </ac:spMkLst>
        </pc:spChg>
        <pc:spChg chg="add del mod">
          <ac:chgData name="Tegischer Lukas" userId="f78daebb-0565-485c-bd0e-1cd035e796ff" providerId="ADAL" clId="{D758E6AF-DA6E-4EB4-A0A5-42C8DB675D16}" dt="2020-06-16T06:02:54.871" v="146" actId="478"/>
          <ac:spMkLst>
            <pc:docMk/>
            <pc:sldMk cId="4068653008" sldId="278"/>
            <ac:spMk id="13" creationId="{7984E34B-93AA-4FF3-AE29-4CC79CDB58B3}"/>
          </ac:spMkLst>
        </pc:spChg>
        <pc:picChg chg="add del mod">
          <ac:chgData name="Tegischer Lukas" userId="f78daebb-0565-485c-bd0e-1cd035e796ff" providerId="ADAL" clId="{D758E6AF-DA6E-4EB4-A0A5-42C8DB675D16}" dt="2020-06-16T05:59:52.298" v="67" actId="478"/>
          <ac:picMkLst>
            <pc:docMk/>
            <pc:sldMk cId="4068653008" sldId="278"/>
            <ac:picMk id="7" creationId="{A0E90FB9-62F5-4B8C-A15F-0D44C142E708}"/>
          </ac:picMkLst>
        </pc:picChg>
        <pc:picChg chg="add mod modCrop">
          <ac:chgData name="Tegischer Lukas" userId="f78daebb-0565-485c-bd0e-1cd035e796ff" providerId="ADAL" clId="{D758E6AF-DA6E-4EB4-A0A5-42C8DB675D16}" dt="2020-06-16T06:02:25.933" v="121" actId="1076"/>
          <ac:picMkLst>
            <pc:docMk/>
            <pc:sldMk cId="4068653008" sldId="278"/>
            <ac:picMk id="8" creationId="{B4FAB17C-7EC9-4E9E-BF0F-D612388A6C09}"/>
          </ac:picMkLst>
        </pc:picChg>
        <pc:picChg chg="del">
          <ac:chgData name="Tegischer Lukas" userId="f78daebb-0565-485c-bd0e-1cd035e796ff" providerId="ADAL" clId="{D758E6AF-DA6E-4EB4-A0A5-42C8DB675D16}" dt="2020-06-16T05:59:33.858" v="61" actId="478"/>
          <ac:picMkLst>
            <pc:docMk/>
            <pc:sldMk cId="4068653008" sldId="278"/>
            <ac:picMk id="9" creationId="{07812DD2-789C-48BB-A443-DF58B781869D}"/>
          </ac:picMkLst>
        </pc:picChg>
        <pc:picChg chg="del">
          <ac:chgData name="Tegischer Lukas" userId="f78daebb-0565-485c-bd0e-1cd035e796ff" providerId="ADAL" clId="{D758E6AF-DA6E-4EB4-A0A5-42C8DB675D16}" dt="2020-06-16T05:59:35.376" v="62" actId="478"/>
          <ac:picMkLst>
            <pc:docMk/>
            <pc:sldMk cId="4068653008" sldId="278"/>
            <ac:picMk id="10" creationId="{968DFA37-D460-4CFB-9E95-477F1BA8FF71}"/>
          </ac:picMkLst>
        </pc:picChg>
      </pc:sldChg>
      <pc:sldChg chg="modSp">
        <pc:chgData name="Tegischer Lukas" userId="f78daebb-0565-485c-bd0e-1cd035e796ff" providerId="ADAL" clId="{D758E6AF-DA6E-4EB4-A0A5-42C8DB675D16}" dt="2020-06-16T06:07:01.825" v="253" actId="20577"/>
        <pc:sldMkLst>
          <pc:docMk/>
          <pc:sldMk cId="3932101437" sldId="291"/>
        </pc:sldMkLst>
        <pc:spChg chg="mod">
          <ac:chgData name="Tegischer Lukas" userId="f78daebb-0565-485c-bd0e-1cd035e796ff" providerId="ADAL" clId="{D758E6AF-DA6E-4EB4-A0A5-42C8DB675D16}" dt="2020-06-16T06:07:01.825" v="253" actId="20577"/>
          <ac:spMkLst>
            <pc:docMk/>
            <pc:sldMk cId="3932101437" sldId="291"/>
            <ac:spMk id="2" creationId="{00000000-0000-0000-0000-000000000000}"/>
          </ac:spMkLst>
        </pc:spChg>
      </pc:sldChg>
      <pc:sldChg chg="add del">
        <pc:chgData name="Tegischer Lukas" userId="f78daebb-0565-485c-bd0e-1cd035e796ff" providerId="ADAL" clId="{D758E6AF-DA6E-4EB4-A0A5-42C8DB675D16}" dt="2020-06-16T06:02:40.260" v="125" actId="2696"/>
        <pc:sldMkLst>
          <pc:docMk/>
          <pc:sldMk cId="221915474" sldId="292"/>
        </pc:sldMkLst>
      </pc:sldChg>
      <pc:sldChg chg="addSp delSp modSp add modTransition modAnim">
        <pc:chgData name="Tegischer Lukas" userId="f78daebb-0565-485c-bd0e-1cd035e796ff" providerId="ADAL" clId="{D758E6AF-DA6E-4EB4-A0A5-42C8DB675D16}" dt="2020-06-16T06:08:38.398" v="255"/>
        <pc:sldMkLst>
          <pc:docMk/>
          <pc:sldMk cId="3258084813" sldId="293"/>
        </pc:sldMkLst>
        <pc:spChg chg="mod">
          <ac:chgData name="Tegischer Lukas" userId="f78daebb-0565-485c-bd0e-1cd035e796ff" providerId="ADAL" clId="{D758E6AF-DA6E-4EB4-A0A5-42C8DB675D16}" dt="2020-06-16T06:02:48.278" v="144" actId="20577"/>
          <ac:spMkLst>
            <pc:docMk/>
            <pc:sldMk cId="3258084813" sldId="293"/>
            <ac:spMk id="2" creationId="{00000000-0000-0000-0000-000000000000}"/>
          </ac:spMkLst>
        </pc:spChg>
        <pc:spChg chg="del">
          <ac:chgData name="Tegischer Lukas" userId="f78daebb-0565-485c-bd0e-1cd035e796ff" providerId="ADAL" clId="{D758E6AF-DA6E-4EB4-A0A5-42C8DB675D16}" dt="2020-06-16T06:02:50.888" v="145" actId="478"/>
          <ac:spMkLst>
            <pc:docMk/>
            <pc:sldMk cId="3258084813" sldId="293"/>
            <ac:spMk id="6" creationId="{CE7B355E-508D-419C-A05E-DBB005F0667C}"/>
          </ac:spMkLst>
        </pc:spChg>
        <pc:spChg chg="add mod">
          <ac:chgData name="Tegischer Lukas" userId="f78daebb-0565-485c-bd0e-1cd035e796ff" providerId="ADAL" clId="{D758E6AF-DA6E-4EB4-A0A5-42C8DB675D16}" dt="2020-06-16T06:03:02.829" v="150" actId="20577"/>
          <ac:spMkLst>
            <pc:docMk/>
            <pc:sldMk cId="3258084813" sldId="293"/>
            <ac:spMk id="9" creationId="{0D51E328-5134-4A27-BE86-23EAADF35C99}"/>
          </ac:spMkLst>
        </pc:spChg>
        <pc:spChg chg="add mod">
          <ac:chgData name="Tegischer Lukas" userId="f78daebb-0565-485c-bd0e-1cd035e796ff" providerId="ADAL" clId="{D758E6AF-DA6E-4EB4-A0A5-42C8DB675D16}" dt="2020-06-16T06:03:09.208" v="153" actId="20577"/>
          <ac:spMkLst>
            <pc:docMk/>
            <pc:sldMk cId="3258084813" sldId="293"/>
            <ac:spMk id="10" creationId="{BA23A8AD-5E15-496E-82C6-544E715E7040}"/>
          </ac:spMkLst>
        </pc:spChg>
        <pc:spChg chg="add mod">
          <ac:chgData name="Tegischer Lukas" userId="f78daebb-0565-485c-bd0e-1cd035e796ff" providerId="ADAL" clId="{D758E6AF-DA6E-4EB4-A0A5-42C8DB675D16}" dt="2020-06-16T06:03:15.627" v="155" actId="1076"/>
          <ac:spMkLst>
            <pc:docMk/>
            <pc:sldMk cId="3258084813" sldId="293"/>
            <ac:spMk id="11" creationId="{603647A7-BBDD-48C5-A46E-7B4255FAC4A3}"/>
          </ac:spMkLst>
        </pc:spChg>
        <pc:spChg chg="add mod">
          <ac:chgData name="Tegischer Lukas" userId="f78daebb-0565-485c-bd0e-1cd035e796ff" providerId="ADAL" clId="{D758E6AF-DA6E-4EB4-A0A5-42C8DB675D16}" dt="2020-06-16T06:03:22.207" v="159" actId="20577"/>
          <ac:spMkLst>
            <pc:docMk/>
            <pc:sldMk cId="3258084813" sldId="293"/>
            <ac:spMk id="12" creationId="{5DD669EC-C5F3-43E5-8BCC-2CE7E4AB3DEF}"/>
          </ac:spMkLst>
        </pc:spChg>
        <pc:spChg chg="add mod">
          <ac:chgData name="Tegischer Lukas" userId="f78daebb-0565-485c-bd0e-1cd035e796ff" providerId="ADAL" clId="{D758E6AF-DA6E-4EB4-A0A5-42C8DB675D16}" dt="2020-06-16T06:03:26.940" v="162" actId="20577"/>
          <ac:spMkLst>
            <pc:docMk/>
            <pc:sldMk cId="3258084813" sldId="293"/>
            <ac:spMk id="15" creationId="{2B1EF744-80C6-4D33-97EA-6192E58277F7}"/>
          </ac:spMkLst>
        </pc:spChg>
        <pc:spChg chg="add mod">
          <ac:chgData name="Tegischer Lukas" userId="f78daebb-0565-485c-bd0e-1cd035e796ff" providerId="ADAL" clId="{D758E6AF-DA6E-4EB4-A0A5-42C8DB675D16}" dt="2020-06-16T06:03:31.851" v="165" actId="20577"/>
          <ac:spMkLst>
            <pc:docMk/>
            <pc:sldMk cId="3258084813" sldId="293"/>
            <ac:spMk id="16" creationId="{627FE86D-6515-4515-BD36-E27AD2114EAD}"/>
          </ac:spMkLst>
        </pc:spChg>
      </pc:sldChg>
      <pc:sldChg chg="delSp modSp add modTransition modAnim">
        <pc:chgData name="Tegischer Lukas" userId="f78daebb-0565-485c-bd0e-1cd035e796ff" providerId="ADAL" clId="{D758E6AF-DA6E-4EB4-A0A5-42C8DB675D16}" dt="2020-06-16T06:08:38.398" v="255"/>
        <pc:sldMkLst>
          <pc:docMk/>
          <pc:sldMk cId="2428346085" sldId="294"/>
        </pc:sldMkLst>
        <pc:spChg chg="mod">
          <ac:chgData name="Tegischer Lukas" userId="f78daebb-0565-485c-bd0e-1cd035e796ff" providerId="ADAL" clId="{D758E6AF-DA6E-4EB4-A0A5-42C8DB675D16}" dt="2020-06-16T06:04:22.731" v="206" actId="1076"/>
          <ac:spMkLst>
            <pc:docMk/>
            <pc:sldMk cId="2428346085" sldId="294"/>
            <ac:spMk id="2" creationId="{00000000-0000-0000-0000-000000000000}"/>
          </ac:spMkLst>
        </pc:spChg>
        <pc:spChg chg="del">
          <ac:chgData name="Tegischer Lukas" userId="f78daebb-0565-485c-bd0e-1cd035e796ff" providerId="ADAL" clId="{D758E6AF-DA6E-4EB4-A0A5-42C8DB675D16}" dt="2020-06-16T06:04:12.568" v="174" actId="478"/>
          <ac:spMkLst>
            <pc:docMk/>
            <pc:sldMk cId="2428346085" sldId="294"/>
            <ac:spMk id="5" creationId="{393E2BC7-9129-4881-9F77-4D45A01CFD9B}"/>
          </ac:spMkLst>
        </pc:spChg>
        <pc:spChg chg="del">
          <ac:chgData name="Tegischer Lukas" userId="f78daebb-0565-485c-bd0e-1cd035e796ff" providerId="ADAL" clId="{D758E6AF-DA6E-4EB4-A0A5-42C8DB675D16}" dt="2020-06-16T06:04:12.568" v="174" actId="478"/>
          <ac:spMkLst>
            <pc:docMk/>
            <pc:sldMk cId="2428346085" sldId="294"/>
            <ac:spMk id="9" creationId="{0D51E328-5134-4A27-BE86-23EAADF35C99}"/>
          </ac:spMkLst>
        </pc:spChg>
        <pc:spChg chg="del">
          <ac:chgData name="Tegischer Lukas" userId="f78daebb-0565-485c-bd0e-1cd035e796ff" providerId="ADAL" clId="{D758E6AF-DA6E-4EB4-A0A5-42C8DB675D16}" dt="2020-06-16T06:04:12.568" v="174" actId="478"/>
          <ac:spMkLst>
            <pc:docMk/>
            <pc:sldMk cId="2428346085" sldId="294"/>
            <ac:spMk id="10" creationId="{BA23A8AD-5E15-496E-82C6-544E715E7040}"/>
          </ac:spMkLst>
        </pc:spChg>
        <pc:spChg chg="del">
          <ac:chgData name="Tegischer Lukas" userId="f78daebb-0565-485c-bd0e-1cd035e796ff" providerId="ADAL" clId="{D758E6AF-DA6E-4EB4-A0A5-42C8DB675D16}" dt="2020-06-16T06:04:12.568" v="174" actId="478"/>
          <ac:spMkLst>
            <pc:docMk/>
            <pc:sldMk cId="2428346085" sldId="294"/>
            <ac:spMk id="11" creationId="{603647A7-BBDD-48C5-A46E-7B4255FAC4A3}"/>
          </ac:spMkLst>
        </pc:spChg>
        <pc:spChg chg="del">
          <ac:chgData name="Tegischer Lukas" userId="f78daebb-0565-485c-bd0e-1cd035e796ff" providerId="ADAL" clId="{D758E6AF-DA6E-4EB4-A0A5-42C8DB675D16}" dt="2020-06-16T06:04:12.568" v="174" actId="478"/>
          <ac:spMkLst>
            <pc:docMk/>
            <pc:sldMk cId="2428346085" sldId="294"/>
            <ac:spMk id="12" creationId="{5DD669EC-C5F3-43E5-8BCC-2CE7E4AB3DEF}"/>
          </ac:spMkLst>
        </pc:spChg>
        <pc:spChg chg="del">
          <ac:chgData name="Tegischer Lukas" userId="f78daebb-0565-485c-bd0e-1cd035e796ff" providerId="ADAL" clId="{D758E6AF-DA6E-4EB4-A0A5-42C8DB675D16}" dt="2020-06-16T06:04:12.568" v="174" actId="478"/>
          <ac:spMkLst>
            <pc:docMk/>
            <pc:sldMk cId="2428346085" sldId="294"/>
            <ac:spMk id="13" creationId="{7984E34B-93AA-4FF3-AE29-4CC79CDB58B3}"/>
          </ac:spMkLst>
        </pc:spChg>
        <pc:spChg chg="del">
          <ac:chgData name="Tegischer Lukas" userId="f78daebb-0565-485c-bd0e-1cd035e796ff" providerId="ADAL" clId="{D758E6AF-DA6E-4EB4-A0A5-42C8DB675D16}" dt="2020-06-16T06:04:12.568" v="174" actId="478"/>
          <ac:spMkLst>
            <pc:docMk/>
            <pc:sldMk cId="2428346085" sldId="294"/>
            <ac:spMk id="15" creationId="{2B1EF744-80C6-4D33-97EA-6192E58277F7}"/>
          </ac:spMkLst>
        </pc:spChg>
        <pc:spChg chg="del">
          <ac:chgData name="Tegischer Lukas" userId="f78daebb-0565-485c-bd0e-1cd035e796ff" providerId="ADAL" clId="{D758E6AF-DA6E-4EB4-A0A5-42C8DB675D16}" dt="2020-06-16T06:04:12.568" v="174" actId="478"/>
          <ac:spMkLst>
            <pc:docMk/>
            <pc:sldMk cId="2428346085" sldId="294"/>
            <ac:spMk id="16" creationId="{627FE86D-6515-4515-BD36-E27AD2114EAD}"/>
          </ac:spMkLst>
        </pc:spChg>
        <pc:picChg chg="del">
          <ac:chgData name="Tegischer Lukas" userId="f78daebb-0565-485c-bd0e-1cd035e796ff" providerId="ADAL" clId="{D758E6AF-DA6E-4EB4-A0A5-42C8DB675D16}" dt="2020-06-16T06:04:12.568" v="174" actId="478"/>
          <ac:picMkLst>
            <pc:docMk/>
            <pc:sldMk cId="2428346085" sldId="294"/>
            <ac:picMk id="8" creationId="{B4FAB17C-7EC9-4E9E-BF0F-D612388A6C09}"/>
          </ac:picMkLst>
        </pc:picChg>
      </pc:sldChg>
      <pc:sldChg chg="del">
        <pc:chgData name="Tegischer Lukas" userId="f78daebb-0565-485c-bd0e-1cd035e796ff" providerId="ADAL" clId="{D758E6AF-DA6E-4EB4-A0A5-42C8DB675D16}" dt="2020-06-16T05:59:24.502" v="34" actId="2696"/>
        <pc:sldMkLst>
          <pc:docMk/>
          <pc:sldMk cId="3082886583" sldId="305"/>
        </pc:sldMkLst>
      </pc:sldChg>
      <pc:sldChg chg="del">
        <pc:chgData name="Tegischer Lukas" userId="f78daebb-0565-485c-bd0e-1cd035e796ff" providerId="ADAL" clId="{D758E6AF-DA6E-4EB4-A0A5-42C8DB675D16}" dt="2020-06-16T05:59:24.755" v="35" actId="2696"/>
        <pc:sldMkLst>
          <pc:docMk/>
          <pc:sldMk cId="3695810064" sldId="306"/>
        </pc:sldMkLst>
      </pc:sldChg>
      <pc:sldChg chg="del">
        <pc:chgData name="Tegischer Lukas" userId="f78daebb-0565-485c-bd0e-1cd035e796ff" providerId="ADAL" clId="{D758E6AF-DA6E-4EB4-A0A5-42C8DB675D16}" dt="2020-06-16T05:59:24.857" v="36" actId="2696"/>
        <pc:sldMkLst>
          <pc:docMk/>
          <pc:sldMk cId="1012119530" sldId="307"/>
        </pc:sldMkLst>
      </pc:sldChg>
      <pc:sldChg chg="del">
        <pc:chgData name="Tegischer Lukas" userId="f78daebb-0565-485c-bd0e-1cd035e796ff" providerId="ADAL" clId="{D758E6AF-DA6E-4EB4-A0A5-42C8DB675D16}" dt="2020-06-16T05:59:24.900" v="37" actId="2696"/>
        <pc:sldMkLst>
          <pc:docMk/>
          <pc:sldMk cId="1014519777" sldId="308"/>
        </pc:sldMkLst>
      </pc:sldChg>
      <pc:sldChg chg="del">
        <pc:chgData name="Tegischer Lukas" userId="f78daebb-0565-485c-bd0e-1cd035e796ff" providerId="ADAL" clId="{D758E6AF-DA6E-4EB4-A0A5-42C8DB675D16}" dt="2020-06-16T05:59:24.952" v="38" actId="2696"/>
        <pc:sldMkLst>
          <pc:docMk/>
          <pc:sldMk cId="4257483516" sldId="309"/>
        </pc:sldMkLst>
      </pc:sldChg>
    </pc:docChg>
  </pc:docChgLst>
  <pc:docChgLst>
    <pc:chgData name="Tegischer Lukas" userId="f78daebb-0565-485c-bd0e-1cd035e796ff" providerId="ADAL" clId="{93D8D5C0-29CE-4461-8BBA-A3D951DA116E}"/>
    <pc:docChg chg="custSel delSld modSld">
      <pc:chgData name="Tegischer Lukas" userId="f78daebb-0565-485c-bd0e-1cd035e796ff" providerId="ADAL" clId="{93D8D5C0-29CE-4461-8BBA-A3D951DA116E}" dt="2022-11-03T21:20:02.041" v="8" actId="47"/>
      <pc:docMkLst>
        <pc:docMk/>
      </pc:docMkLst>
      <pc:sldChg chg="delSp modSp mod delAnim">
        <pc:chgData name="Tegischer Lukas" userId="f78daebb-0565-485c-bd0e-1cd035e796ff" providerId="ADAL" clId="{93D8D5C0-29CE-4461-8BBA-A3D951DA116E}" dt="2022-11-03T21:19:56.037" v="2" actId="1076"/>
        <pc:sldMkLst>
          <pc:docMk/>
          <pc:sldMk cId="336392357" sldId="256"/>
        </pc:sldMkLst>
        <pc:spChg chg="mod">
          <ac:chgData name="Tegischer Lukas" userId="f78daebb-0565-485c-bd0e-1cd035e796ff" providerId="ADAL" clId="{93D8D5C0-29CE-4461-8BBA-A3D951DA116E}" dt="2022-11-03T21:19:56.037" v="2" actId="1076"/>
          <ac:spMkLst>
            <pc:docMk/>
            <pc:sldMk cId="336392357" sldId="256"/>
            <ac:spMk id="2" creationId="{00000000-0000-0000-0000-000000000000}"/>
          </ac:spMkLst>
        </pc:spChg>
        <pc:spChg chg="del">
          <ac:chgData name="Tegischer Lukas" userId="f78daebb-0565-485c-bd0e-1cd035e796ff" providerId="ADAL" clId="{93D8D5C0-29CE-4461-8BBA-A3D951DA116E}" dt="2022-11-03T21:19:53.702" v="1" actId="478"/>
          <ac:spMkLst>
            <pc:docMk/>
            <pc:sldMk cId="336392357" sldId="256"/>
            <ac:spMk id="4" creationId="{05F5701B-5420-4454-B15F-8E1E586146BC}"/>
          </ac:spMkLst>
        </pc:spChg>
        <pc:picChg chg="del">
          <ac:chgData name="Tegischer Lukas" userId="f78daebb-0565-485c-bd0e-1cd035e796ff" providerId="ADAL" clId="{93D8D5C0-29CE-4461-8BBA-A3D951DA116E}" dt="2022-11-03T21:19:51.748" v="0" actId="478"/>
          <ac:picMkLst>
            <pc:docMk/>
            <pc:sldMk cId="336392357" sldId="256"/>
            <ac:picMk id="8" creationId="{FD6710D9-1CE8-4542-848B-E626712C6EBF}"/>
          </ac:picMkLst>
        </pc:picChg>
      </pc:sldChg>
      <pc:sldChg chg="del">
        <pc:chgData name="Tegischer Lukas" userId="f78daebb-0565-485c-bd0e-1cd035e796ff" providerId="ADAL" clId="{93D8D5C0-29CE-4461-8BBA-A3D951DA116E}" dt="2022-11-03T21:20:02.041" v="8" actId="47"/>
        <pc:sldMkLst>
          <pc:docMk/>
          <pc:sldMk cId="3932101437" sldId="291"/>
        </pc:sldMkLst>
      </pc:sldChg>
      <pc:sldChg chg="delSp mod">
        <pc:chgData name="Tegischer Lukas" userId="f78daebb-0565-485c-bd0e-1cd035e796ff" providerId="ADAL" clId="{93D8D5C0-29CE-4461-8BBA-A3D951DA116E}" dt="2022-11-03T21:19:57.489" v="3" actId="478"/>
        <pc:sldMkLst>
          <pc:docMk/>
          <pc:sldMk cId="2738696002" sldId="324"/>
        </pc:sldMkLst>
        <pc:picChg chg="del">
          <ac:chgData name="Tegischer Lukas" userId="f78daebb-0565-485c-bd0e-1cd035e796ff" providerId="ADAL" clId="{93D8D5C0-29CE-4461-8BBA-A3D951DA116E}" dt="2022-11-03T21:19:57.489" v="3" actId="478"/>
          <ac:picMkLst>
            <pc:docMk/>
            <pc:sldMk cId="2738696002" sldId="324"/>
            <ac:picMk id="14" creationId="{053D7308-DE5D-4085-8981-CCF5F27D1668}"/>
          </ac:picMkLst>
        </pc:picChg>
      </pc:sldChg>
      <pc:sldChg chg="delSp mod">
        <pc:chgData name="Tegischer Lukas" userId="f78daebb-0565-485c-bd0e-1cd035e796ff" providerId="ADAL" clId="{93D8D5C0-29CE-4461-8BBA-A3D951DA116E}" dt="2022-11-03T21:19:59.349" v="5" actId="478"/>
        <pc:sldMkLst>
          <pc:docMk/>
          <pc:sldMk cId="3452152159" sldId="361"/>
        </pc:sldMkLst>
        <pc:picChg chg="del">
          <ac:chgData name="Tegischer Lukas" userId="f78daebb-0565-485c-bd0e-1cd035e796ff" providerId="ADAL" clId="{93D8D5C0-29CE-4461-8BBA-A3D951DA116E}" dt="2022-11-03T21:19:59.349" v="5" actId="478"/>
          <ac:picMkLst>
            <pc:docMk/>
            <pc:sldMk cId="3452152159" sldId="361"/>
            <ac:picMk id="14" creationId="{053D7308-DE5D-4085-8981-CCF5F27D1668}"/>
          </ac:picMkLst>
        </pc:picChg>
      </pc:sldChg>
      <pc:sldChg chg="delSp mod">
        <pc:chgData name="Tegischer Lukas" userId="f78daebb-0565-485c-bd0e-1cd035e796ff" providerId="ADAL" clId="{93D8D5C0-29CE-4461-8BBA-A3D951DA116E}" dt="2022-11-03T21:19:58.754" v="4" actId="478"/>
        <pc:sldMkLst>
          <pc:docMk/>
          <pc:sldMk cId="389779794" sldId="369"/>
        </pc:sldMkLst>
        <pc:picChg chg="del">
          <ac:chgData name="Tegischer Lukas" userId="f78daebb-0565-485c-bd0e-1cd035e796ff" providerId="ADAL" clId="{93D8D5C0-29CE-4461-8BBA-A3D951DA116E}" dt="2022-11-03T21:19:58.754" v="4" actId="478"/>
          <ac:picMkLst>
            <pc:docMk/>
            <pc:sldMk cId="389779794" sldId="369"/>
            <ac:picMk id="14" creationId="{053D7308-DE5D-4085-8981-CCF5F27D1668}"/>
          </ac:picMkLst>
        </pc:picChg>
      </pc:sldChg>
      <pc:sldChg chg="delSp mod">
        <pc:chgData name="Tegischer Lukas" userId="f78daebb-0565-485c-bd0e-1cd035e796ff" providerId="ADAL" clId="{93D8D5C0-29CE-4461-8BBA-A3D951DA116E}" dt="2022-11-03T21:19:59.931" v="6" actId="478"/>
        <pc:sldMkLst>
          <pc:docMk/>
          <pc:sldMk cId="3113856718" sldId="370"/>
        </pc:sldMkLst>
        <pc:picChg chg="del">
          <ac:chgData name="Tegischer Lukas" userId="f78daebb-0565-485c-bd0e-1cd035e796ff" providerId="ADAL" clId="{93D8D5C0-29CE-4461-8BBA-A3D951DA116E}" dt="2022-11-03T21:19:59.931" v="6" actId="478"/>
          <ac:picMkLst>
            <pc:docMk/>
            <pc:sldMk cId="3113856718" sldId="370"/>
            <ac:picMk id="14" creationId="{053D7308-DE5D-4085-8981-CCF5F27D1668}"/>
          </ac:picMkLst>
        </pc:picChg>
      </pc:sldChg>
      <pc:sldChg chg="delSp mod">
        <pc:chgData name="Tegischer Lukas" userId="f78daebb-0565-485c-bd0e-1cd035e796ff" providerId="ADAL" clId="{93D8D5C0-29CE-4461-8BBA-A3D951DA116E}" dt="2022-11-03T21:20:00.483" v="7" actId="478"/>
        <pc:sldMkLst>
          <pc:docMk/>
          <pc:sldMk cId="100397792" sldId="371"/>
        </pc:sldMkLst>
        <pc:picChg chg="del">
          <ac:chgData name="Tegischer Lukas" userId="f78daebb-0565-485c-bd0e-1cd035e796ff" providerId="ADAL" clId="{93D8D5C0-29CE-4461-8BBA-A3D951DA116E}" dt="2022-11-03T21:20:00.483" v="7" actId="478"/>
          <ac:picMkLst>
            <pc:docMk/>
            <pc:sldMk cId="100397792" sldId="371"/>
            <ac:picMk id="14" creationId="{053D7308-DE5D-4085-8981-CCF5F27D1668}"/>
          </ac:picMkLst>
        </pc:picChg>
      </pc:sldChg>
    </pc:docChg>
  </pc:docChgLst>
  <pc:docChgLst>
    <pc:chgData name="Tegischer Lukas" userId="f78daebb-0565-485c-bd0e-1cd035e796ff" providerId="ADAL" clId="{63A916A5-0FF3-4D91-8D86-6EBFB6714435}"/>
    <pc:docChg chg="undo custSel addSld delSld modSld">
      <pc:chgData name="Tegischer Lukas" userId="f78daebb-0565-485c-bd0e-1cd035e796ff" providerId="ADAL" clId="{63A916A5-0FF3-4D91-8D86-6EBFB6714435}" dt="2020-06-07T09:58:47.515" v="388"/>
      <pc:docMkLst>
        <pc:docMk/>
      </pc:docMkLst>
      <pc:sldChg chg="modSp">
        <pc:chgData name="Tegischer Lukas" userId="f78daebb-0565-485c-bd0e-1cd035e796ff" providerId="ADAL" clId="{63A916A5-0FF3-4D91-8D86-6EBFB6714435}" dt="2020-06-07T09:46:10.362" v="107" actId="20577"/>
        <pc:sldMkLst>
          <pc:docMk/>
          <pc:sldMk cId="336392357" sldId="256"/>
        </pc:sldMkLst>
        <pc:spChg chg="mod">
          <ac:chgData name="Tegischer Lukas" userId="f78daebb-0565-485c-bd0e-1cd035e796ff" providerId="ADAL" clId="{63A916A5-0FF3-4D91-8D86-6EBFB6714435}" dt="2020-06-07T09:46:10.362" v="107" actId="20577"/>
          <ac:spMkLst>
            <pc:docMk/>
            <pc:sldMk cId="336392357" sldId="256"/>
            <ac:spMk id="2" creationId="{00000000-0000-0000-0000-000000000000}"/>
          </ac:spMkLst>
        </pc:spChg>
      </pc:sldChg>
      <pc:sldChg chg="addSp delSp modSp delAnim modAnim">
        <pc:chgData name="Tegischer Lukas" userId="f78daebb-0565-485c-bd0e-1cd035e796ff" providerId="ADAL" clId="{63A916A5-0FF3-4D91-8D86-6EBFB6714435}" dt="2020-06-07T09:53:40.574" v="347"/>
        <pc:sldMkLst>
          <pc:docMk/>
          <pc:sldMk cId="4068653008" sldId="278"/>
        </pc:sldMkLst>
        <pc:spChg chg="mod">
          <ac:chgData name="Tegischer Lukas" userId="f78daebb-0565-485c-bd0e-1cd035e796ff" providerId="ADAL" clId="{63A916A5-0FF3-4D91-8D86-6EBFB6714435}" dt="2020-06-07T09:46:35.434" v="153" actId="20577"/>
          <ac:spMkLst>
            <pc:docMk/>
            <pc:sldMk cId="4068653008" sldId="278"/>
            <ac:spMk id="2" creationId="{00000000-0000-0000-0000-000000000000}"/>
          </ac:spMkLst>
        </pc:spChg>
        <pc:spChg chg="add mod">
          <ac:chgData name="Tegischer Lukas" userId="f78daebb-0565-485c-bd0e-1cd035e796ff" providerId="ADAL" clId="{63A916A5-0FF3-4D91-8D86-6EBFB6714435}" dt="2020-06-07T09:47:04.909" v="163" actId="1076"/>
          <ac:spMkLst>
            <pc:docMk/>
            <pc:sldMk cId="4068653008" sldId="278"/>
            <ac:spMk id="3" creationId="{C6E72528-3E1A-4D37-ABE1-288918219A59}"/>
          </ac:spMkLst>
        </pc:spChg>
        <pc:spChg chg="del">
          <ac:chgData name="Tegischer Lukas" userId="f78daebb-0565-485c-bd0e-1cd035e796ff" providerId="ADAL" clId="{63A916A5-0FF3-4D91-8D86-6EBFB6714435}" dt="2020-06-07T09:46:38.871" v="154" actId="478"/>
          <ac:spMkLst>
            <pc:docMk/>
            <pc:sldMk cId="4068653008" sldId="278"/>
            <ac:spMk id="4" creationId="{F7F136DA-982B-4DD2-9FB3-0B1DFE21D11A}"/>
          </ac:spMkLst>
        </pc:spChg>
        <pc:spChg chg="del">
          <ac:chgData name="Tegischer Lukas" userId="f78daebb-0565-485c-bd0e-1cd035e796ff" providerId="ADAL" clId="{63A916A5-0FF3-4D91-8D86-6EBFB6714435}" dt="2020-06-07T09:46:24.555" v="109" actId="478"/>
          <ac:spMkLst>
            <pc:docMk/>
            <pc:sldMk cId="4068653008" sldId="278"/>
            <ac:spMk id="6" creationId="{D0B9EB14-38CF-41AE-BFB4-2C549F5A4A18}"/>
          </ac:spMkLst>
        </pc:spChg>
        <pc:spChg chg="del">
          <ac:chgData name="Tegischer Lukas" userId="f78daebb-0565-485c-bd0e-1cd035e796ff" providerId="ADAL" clId="{63A916A5-0FF3-4D91-8D86-6EBFB6714435}" dt="2020-06-07T09:46:23.536" v="108" actId="478"/>
          <ac:spMkLst>
            <pc:docMk/>
            <pc:sldMk cId="4068653008" sldId="278"/>
            <ac:spMk id="11" creationId="{EB8611C7-EDBE-4D99-A00D-C2DB59BDBFC3}"/>
          </ac:spMkLst>
        </pc:spChg>
        <pc:spChg chg="del">
          <ac:chgData name="Tegischer Lukas" userId="f78daebb-0565-485c-bd0e-1cd035e796ff" providerId="ADAL" clId="{63A916A5-0FF3-4D91-8D86-6EBFB6714435}" dt="2020-06-07T09:46:25.546" v="110" actId="478"/>
          <ac:spMkLst>
            <pc:docMk/>
            <pc:sldMk cId="4068653008" sldId="278"/>
            <ac:spMk id="12" creationId="{601A9FA8-ACDA-4F1D-B47F-60C54ABDBAF9}"/>
          </ac:spMkLst>
        </pc:spChg>
        <pc:picChg chg="add mod">
          <ac:chgData name="Tegischer Lukas" userId="f78daebb-0565-485c-bd0e-1cd035e796ff" providerId="ADAL" clId="{63A916A5-0FF3-4D91-8D86-6EBFB6714435}" dt="2020-06-07T09:47:29.900" v="174" actId="1076"/>
          <ac:picMkLst>
            <pc:docMk/>
            <pc:sldMk cId="4068653008" sldId="278"/>
            <ac:picMk id="9" creationId="{07812DD2-789C-48BB-A443-DF58B781869D}"/>
          </ac:picMkLst>
        </pc:picChg>
        <pc:picChg chg="add mod">
          <ac:chgData name="Tegischer Lukas" userId="f78daebb-0565-485c-bd0e-1cd035e796ff" providerId="ADAL" clId="{63A916A5-0FF3-4D91-8D86-6EBFB6714435}" dt="2020-06-07T09:47:26.205" v="173" actId="1076"/>
          <ac:picMkLst>
            <pc:docMk/>
            <pc:sldMk cId="4068653008" sldId="278"/>
            <ac:picMk id="10" creationId="{968DFA37-D460-4CFB-9E95-477F1BA8FF71}"/>
          </ac:picMkLst>
        </pc:picChg>
      </pc:sldChg>
      <pc:sldChg chg="modSp">
        <pc:chgData name="Tegischer Lukas" userId="f78daebb-0565-485c-bd0e-1cd035e796ff" providerId="ADAL" clId="{63A916A5-0FF3-4D91-8D86-6EBFB6714435}" dt="2020-06-07T09:57:20.256" v="386" actId="20577"/>
        <pc:sldMkLst>
          <pc:docMk/>
          <pc:sldMk cId="3932101437" sldId="291"/>
        </pc:sldMkLst>
        <pc:spChg chg="mod">
          <ac:chgData name="Tegischer Lukas" userId="f78daebb-0565-485c-bd0e-1cd035e796ff" providerId="ADAL" clId="{63A916A5-0FF3-4D91-8D86-6EBFB6714435}" dt="2020-06-07T09:57:20.256" v="386" actId="20577"/>
          <ac:spMkLst>
            <pc:docMk/>
            <pc:sldMk cId="3932101437" sldId="291"/>
            <ac:spMk id="2" creationId="{00000000-0000-0000-0000-000000000000}"/>
          </ac:spMkLst>
        </pc:spChg>
      </pc:sldChg>
      <pc:sldChg chg="del">
        <pc:chgData name="Tegischer Lukas" userId="f78daebb-0565-485c-bd0e-1cd035e796ff" providerId="ADAL" clId="{63A916A5-0FF3-4D91-8D86-6EBFB6714435}" dt="2020-06-07T09:47:41.615" v="180" actId="2696"/>
        <pc:sldMkLst>
          <pc:docMk/>
          <pc:sldMk cId="3291215939" sldId="293"/>
        </pc:sldMkLst>
      </pc:sldChg>
      <pc:sldChg chg="del">
        <pc:chgData name="Tegischer Lukas" userId="f78daebb-0565-485c-bd0e-1cd035e796ff" providerId="ADAL" clId="{63A916A5-0FF3-4D91-8D86-6EBFB6714435}" dt="2020-06-07T09:47:41.279" v="176" actId="2696"/>
        <pc:sldMkLst>
          <pc:docMk/>
          <pc:sldMk cId="3281699856" sldId="294"/>
        </pc:sldMkLst>
      </pc:sldChg>
      <pc:sldChg chg="del">
        <pc:chgData name="Tegischer Lukas" userId="f78daebb-0565-485c-bd0e-1cd035e796ff" providerId="ADAL" clId="{63A916A5-0FF3-4D91-8D86-6EBFB6714435}" dt="2020-06-07T09:47:41.421" v="177" actId="2696"/>
        <pc:sldMkLst>
          <pc:docMk/>
          <pc:sldMk cId="1380146374" sldId="295"/>
        </pc:sldMkLst>
      </pc:sldChg>
      <pc:sldChg chg="del">
        <pc:chgData name="Tegischer Lukas" userId="f78daebb-0565-485c-bd0e-1cd035e796ff" providerId="ADAL" clId="{63A916A5-0FF3-4D91-8D86-6EBFB6714435}" dt="2020-06-07T09:47:41.540" v="178" actId="2696"/>
        <pc:sldMkLst>
          <pc:docMk/>
          <pc:sldMk cId="2356922128" sldId="303"/>
        </pc:sldMkLst>
      </pc:sldChg>
      <pc:sldChg chg="del">
        <pc:chgData name="Tegischer Lukas" userId="f78daebb-0565-485c-bd0e-1cd035e796ff" providerId="ADAL" clId="{63A916A5-0FF3-4D91-8D86-6EBFB6714435}" dt="2020-06-07T09:47:41.607" v="179" actId="2696"/>
        <pc:sldMkLst>
          <pc:docMk/>
          <pc:sldMk cId="3943016609" sldId="304"/>
        </pc:sldMkLst>
      </pc:sldChg>
      <pc:sldChg chg="addSp delSp modSp add modTransition modAnim">
        <pc:chgData name="Tegischer Lukas" userId="f78daebb-0565-485c-bd0e-1cd035e796ff" providerId="ADAL" clId="{63A916A5-0FF3-4D91-8D86-6EBFB6714435}" dt="2020-06-07T09:58:47.515" v="388"/>
        <pc:sldMkLst>
          <pc:docMk/>
          <pc:sldMk cId="3082886583" sldId="305"/>
        </pc:sldMkLst>
        <pc:spChg chg="del">
          <ac:chgData name="Tegischer Lukas" userId="f78daebb-0565-485c-bd0e-1cd035e796ff" providerId="ADAL" clId="{63A916A5-0FF3-4D91-8D86-6EBFB6714435}" dt="2020-06-07T09:47:49.970" v="181" actId="478"/>
          <ac:spMkLst>
            <pc:docMk/>
            <pc:sldMk cId="3082886583" sldId="305"/>
            <ac:spMk id="3" creationId="{C6E72528-3E1A-4D37-ABE1-288918219A59}"/>
          </ac:spMkLst>
        </pc:spChg>
        <pc:spChg chg="add mod">
          <ac:chgData name="Tegischer Lukas" userId="f78daebb-0565-485c-bd0e-1cd035e796ff" providerId="ADAL" clId="{63A916A5-0FF3-4D91-8D86-6EBFB6714435}" dt="2020-06-07T09:48:41.834" v="198" actId="113"/>
          <ac:spMkLst>
            <pc:docMk/>
            <pc:sldMk cId="3082886583" sldId="305"/>
            <ac:spMk id="4" creationId="{E35BFE7E-12E8-474D-872F-039FD7B4E744}"/>
          </ac:spMkLst>
        </pc:spChg>
        <pc:picChg chg="mod">
          <ac:chgData name="Tegischer Lukas" userId="f78daebb-0565-485c-bd0e-1cd035e796ff" providerId="ADAL" clId="{63A916A5-0FF3-4D91-8D86-6EBFB6714435}" dt="2020-06-07T09:48:32.980" v="197" actId="1076"/>
          <ac:picMkLst>
            <pc:docMk/>
            <pc:sldMk cId="3082886583" sldId="305"/>
            <ac:picMk id="9" creationId="{07812DD2-789C-48BB-A443-DF58B781869D}"/>
          </ac:picMkLst>
        </pc:picChg>
        <pc:picChg chg="mod">
          <ac:chgData name="Tegischer Lukas" userId="f78daebb-0565-485c-bd0e-1cd035e796ff" providerId="ADAL" clId="{63A916A5-0FF3-4D91-8D86-6EBFB6714435}" dt="2020-06-07T09:48:30.189" v="196" actId="1076"/>
          <ac:picMkLst>
            <pc:docMk/>
            <pc:sldMk cId="3082886583" sldId="305"/>
            <ac:picMk id="10" creationId="{968DFA37-D460-4CFB-9E95-477F1BA8FF71}"/>
          </ac:picMkLst>
        </pc:picChg>
      </pc:sldChg>
      <pc:sldChg chg="addSp delSp modSp add modTransition modAnim">
        <pc:chgData name="Tegischer Lukas" userId="f78daebb-0565-485c-bd0e-1cd035e796ff" providerId="ADAL" clId="{63A916A5-0FF3-4D91-8D86-6EBFB6714435}" dt="2020-06-07T09:58:47.515" v="388"/>
        <pc:sldMkLst>
          <pc:docMk/>
          <pc:sldMk cId="3695810064" sldId="306"/>
        </pc:sldMkLst>
        <pc:spChg chg="mod">
          <ac:chgData name="Tegischer Lukas" userId="f78daebb-0565-485c-bd0e-1cd035e796ff" providerId="ADAL" clId="{63A916A5-0FF3-4D91-8D86-6EBFB6714435}" dt="2020-06-07T09:49:28.156" v="231" actId="1076"/>
          <ac:spMkLst>
            <pc:docMk/>
            <pc:sldMk cId="3695810064" sldId="306"/>
            <ac:spMk id="2" creationId="{00000000-0000-0000-0000-000000000000}"/>
          </ac:spMkLst>
        </pc:spChg>
        <pc:spChg chg="add mod">
          <ac:chgData name="Tegischer Lukas" userId="f78daebb-0565-485c-bd0e-1cd035e796ff" providerId="ADAL" clId="{63A916A5-0FF3-4D91-8D86-6EBFB6714435}" dt="2020-06-07T09:50:09.858" v="290" actId="113"/>
          <ac:spMkLst>
            <pc:docMk/>
            <pc:sldMk cId="3695810064" sldId="306"/>
            <ac:spMk id="3" creationId="{E88FE405-0E36-43EF-B534-9F669D5F3717}"/>
          </ac:spMkLst>
        </pc:spChg>
        <pc:spChg chg="del">
          <ac:chgData name="Tegischer Lukas" userId="f78daebb-0565-485c-bd0e-1cd035e796ff" providerId="ADAL" clId="{63A916A5-0FF3-4D91-8D86-6EBFB6714435}" dt="2020-06-07T09:48:53.992" v="200" actId="478"/>
          <ac:spMkLst>
            <pc:docMk/>
            <pc:sldMk cId="3695810064" sldId="306"/>
            <ac:spMk id="4" creationId="{E35BFE7E-12E8-474D-872F-039FD7B4E744}"/>
          </ac:spMkLst>
        </pc:spChg>
        <pc:picChg chg="mod">
          <ac:chgData name="Tegischer Lukas" userId="f78daebb-0565-485c-bd0e-1cd035e796ff" providerId="ADAL" clId="{63A916A5-0FF3-4D91-8D86-6EBFB6714435}" dt="2020-06-07T09:49:46.460" v="246" actId="1076"/>
          <ac:picMkLst>
            <pc:docMk/>
            <pc:sldMk cId="3695810064" sldId="306"/>
            <ac:picMk id="9" creationId="{07812DD2-789C-48BB-A443-DF58B781869D}"/>
          </ac:picMkLst>
        </pc:picChg>
        <pc:picChg chg="del">
          <ac:chgData name="Tegischer Lukas" userId="f78daebb-0565-485c-bd0e-1cd035e796ff" providerId="ADAL" clId="{63A916A5-0FF3-4D91-8D86-6EBFB6714435}" dt="2020-06-07T09:49:41.569" v="245" actId="478"/>
          <ac:picMkLst>
            <pc:docMk/>
            <pc:sldMk cId="3695810064" sldId="306"/>
            <ac:picMk id="10" creationId="{968DFA37-D460-4CFB-9E95-477F1BA8FF71}"/>
          </ac:picMkLst>
        </pc:picChg>
      </pc:sldChg>
      <pc:sldChg chg="addSp delSp modSp add modTransition">
        <pc:chgData name="Tegischer Lukas" userId="f78daebb-0565-485c-bd0e-1cd035e796ff" providerId="ADAL" clId="{63A916A5-0FF3-4D91-8D86-6EBFB6714435}" dt="2020-06-07T09:58:47.515" v="388"/>
        <pc:sldMkLst>
          <pc:docMk/>
          <pc:sldMk cId="1012119530" sldId="307"/>
        </pc:sldMkLst>
        <pc:spChg chg="mod">
          <ac:chgData name="Tegischer Lukas" userId="f78daebb-0565-485c-bd0e-1cd035e796ff" providerId="ADAL" clId="{63A916A5-0FF3-4D91-8D86-6EBFB6714435}" dt="2020-06-07T09:50:02.252" v="288" actId="20577"/>
          <ac:spMkLst>
            <pc:docMk/>
            <pc:sldMk cId="1012119530" sldId="307"/>
            <ac:spMk id="2" creationId="{00000000-0000-0000-0000-000000000000}"/>
          </ac:spMkLst>
        </pc:spChg>
        <pc:spChg chg="del">
          <ac:chgData name="Tegischer Lukas" userId="f78daebb-0565-485c-bd0e-1cd035e796ff" providerId="ADAL" clId="{63A916A5-0FF3-4D91-8D86-6EBFB6714435}" dt="2020-06-07T09:50:14.378" v="292" actId="478"/>
          <ac:spMkLst>
            <pc:docMk/>
            <pc:sldMk cId="1012119530" sldId="307"/>
            <ac:spMk id="3" creationId="{E88FE405-0E36-43EF-B534-9F669D5F3717}"/>
          </ac:spMkLst>
        </pc:spChg>
        <pc:spChg chg="add mod">
          <ac:chgData name="Tegischer Lukas" userId="f78daebb-0565-485c-bd0e-1cd035e796ff" providerId="ADAL" clId="{63A916A5-0FF3-4D91-8D86-6EBFB6714435}" dt="2020-06-07T09:50:37.876" v="307" actId="1076"/>
          <ac:spMkLst>
            <pc:docMk/>
            <pc:sldMk cId="1012119530" sldId="307"/>
            <ac:spMk id="4" creationId="{FBAEDCFF-D06A-4D38-8403-3E878205BC6F}"/>
          </ac:spMkLst>
        </pc:spChg>
        <pc:picChg chg="add">
          <ac:chgData name="Tegischer Lukas" userId="f78daebb-0565-485c-bd0e-1cd035e796ff" providerId="ADAL" clId="{63A916A5-0FF3-4D91-8D86-6EBFB6714435}" dt="2020-06-07T09:50:23.561" v="294"/>
          <ac:picMkLst>
            <pc:docMk/>
            <pc:sldMk cId="1012119530" sldId="307"/>
            <ac:picMk id="7" creationId="{76835BAB-8A2E-490F-8D63-310E45FE0C93}"/>
          </ac:picMkLst>
        </pc:picChg>
        <pc:picChg chg="add del">
          <ac:chgData name="Tegischer Lukas" userId="f78daebb-0565-485c-bd0e-1cd035e796ff" providerId="ADAL" clId="{63A916A5-0FF3-4D91-8D86-6EBFB6714435}" dt="2020-06-07T09:50:51.567" v="309"/>
          <ac:picMkLst>
            <pc:docMk/>
            <pc:sldMk cId="1012119530" sldId="307"/>
            <ac:picMk id="8" creationId="{9EDA0DA3-F95D-43DF-AC4A-AB5A6406CA2E}"/>
          </ac:picMkLst>
        </pc:picChg>
        <pc:picChg chg="del">
          <ac:chgData name="Tegischer Lukas" userId="f78daebb-0565-485c-bd0e-1cd035e796ff" providerId="ADAL" clId="{63A916A5-0FF3-4D91-8D86-6EBFB6714435}" dt="2020-06-07T09:50:13.025" v="291" actId="478"/>
          <ac:picMkLst>
            <pc:docMk/>
            <pc:sldMk cId="1012119530" sldId="307"/>
            <ac:picMk id="9" creationId="{07812DD2-789C-48BB-A443-DF58B781869D}"/>
          </ac:picMkLst>
        </pc:picChg>
      </pc:sldChg>
      <pc:sldChg chg="addSp delSp modSp add modTransition">
        <pc:chgData name="Tegischer Lukas" userId="f78daebb-0565-485c-bd0e-1cd035e796ff" providerId="ADAL" clId="{63A916A5-0FF3-4D91-8D86-6EBFB6714435}" dt="2020-06-07T09:58:47.515" v="388"/>
        <pc:sldMkLst>
          <pc:docMk/>
          <pc:sldMk cId="1014519777" sldId="308"/>
        </pc:sldMkLst>
        <pc:spChg chg="del">
          <ac:chgData name="Tegischer Lukas" userId="f78daebb-0565-485c-bd0e-1cd035e796ff" providerId="ADAL" clId="{63A916A5-0FF3-4D91-8D86-6EBFB6714435}" dt="2020-06-07T09:51:01.186" v="313" actId="478"/>
          <ac:spMkLst>
            <pc:docMk/>
            <pc:sldMk cId="1014519777" sldId="308"/>
            <ac:spMk id="2" creationId="{00000000-0000-0000-0000-000000000000}"/>
          </ac:spMkLst>
        </pc:spChg>
        <pc:spChg chg="add mod">
          <ac:chgData name="Tegischer Lukas" userId="f78daebb-0565-485c-bd0e-1cd035e796ff" providerId="ADAL" clId="{63A916A5-0FF3-4D91-8D86-6EBFB6714435}" dt="2020-06-07T09:51:20.916" v="321" actId="1076"/>
          <ac:spMkLst>
            <pc:docMk/>
            <pc:sldMk cId="1014519777" sldId="308"/>
            <ac:spMk id="3" creationId="{BDFE1B36-4458-4A83-AB3E-F4F257BFE290}"/>
          </ac:spMkLst>
        </pc:spChg>
        <pc:spChg chg="del">
          <ac:chgData name="Tegischer Lukas" userId="f78daebb-0565-485c-bd0e-1cd035e796ff" providerId="ADAL" clId="{63A916A5-0FF3-4D91-8D86-6EBFB6714435}" dt="2020-06-07T09:50:58.773" v="312" actId="478"/>
          <ac:spMkLst>
            <pc:docMk/>
            <pc:sldMk cId="1014519777" sldId="308"/>
            <ac:spMk id="4" creationId="{FBAEDCFF-D06A-4D38-8403-3E878205BC6F}"/>
          </ac:spMkLst>
        </pc:spChg>
        <pc:spChg chg="add del">
          <ac:chgData name="Tegischer Lukas" userId="f78daebb-0565-485c-bd0e-1cd035e796ff" providerId="ADAL" clId="{63A916A5-0FF3-4D91-8D86-6EBFB6714435}" dt="2020-06-07T09:51:27.624" v="323"/>
          <ac:spMkLst>
            <pc:docMk/>
            <pc:sldMk cId="1014519777" sldId="308"/>
            <ac:spMk id="5" creationId="{1608BEC2-06F7-42B1-BB24-598FA76F74FA}"/>
          </ac:spMkLst>
        </pc:spChg>
        <pc:picChg chg="add mod">
          <ac:chgData name="Tegischer Lukas" userId="f78daebb-0565-485c-bd0e-1cd035e796ff" providerId="ADAL" clId="{63A916A5-0FF3-4D91-8D86-6EBFB6714435}" dt="2020-06-07T09:52:04.806" v="328" actId="1076"/>
          <ac:picMkLst>
            <pc:docMk/>
            <pc:sldMk cId="1014519777" sldId="308"/>
            <ac:picMk id="6" creationId="{671EC639-D6A6-4A8E-9DFC-08E4BEE0B7EC}"/>
          </ac:picMkLst>
        </pc:picChg>
        <pc:picChg chg="del">
          <ac:chgData name="Tegischer Lukas" userId="f78daebb-0565-485c-bd0e-1cd035e796ff" providerId="ADAL" clId="{63A916A5-0FF3-4D91-8D86-6EBFB6714435}" dt="2020-06-07T09:50:57.713" v="311" actId="478"/>
          <ac:picMkLst>
            <pc:docMk/>
            <pc:sldMk cId="1014519777" sldId="308"/>
            <ac:picMk id="7" creationId="{76835BAB-8A2E-490F-8D63-310E45FE0C93}"/>
          </ac:picMkLst>
        </pc:picChg>
      </pc:sldChg>
      <pc:sldChg chg="addSp delSp modSp add modTransition">
        <pc:chgData name="Tegischer Lukas" userId="f78daebb-0565-485c-bd0e-1cd035e796ff" providerId="ADAL" clId="{63A916A5-0FF3-4D91-8D86-6EBFB6714435}" dt="2020-06-07T09:58:47.515" v="388"/>
        <pc:sldMkLst>
          <pc:docMk/>
          <pc:sldMk cId="4257483516" sldId="309"/>
        </pc:sldMkLst>
        <pc:spChg chg="add mod">
          <ac:chgData name="Tegischer Lukas" userId="f78daebb-0565-485c-bd0e-1cd035e796ff" providerId="ADAL" clId="{63A916A5-0FF3-4D91-8D86-6EBFB6714435}" dt="2020-06-07T09:52:57.750" v="338" actId="113"/>
          <ac:spMkLst>
            <pc:docMk/>
            <pc:sldMk cId="4257483516" sldId="309"/>
            <ac:spMk id="2" creationId="{D77B675C-A8D6-4F99-9691-A7D54E68BBDF}"/>
          </ac:spMkLst>
        </pc:spChg>
        <pc:spChg chg="del">
          <ac:chgData name="Tegischer Lukas" userId="f78daebb-0565-485c-bd0e-1cd035e796ff" providerId="ADAL" clId="{63A916A5-0FF3-4D91-8D86-6EBFB6714435}" dt="2020-06-07T09:52:36.595" v="331" actId="478"/>
          <ac:spMkLst>
            <pc:docMk/>
            <pc:sldMk cId="4257483516" sldId="309"/>
            <ac:spMk id="3" creationId="{BDFE1B36-4458-4A83-AB3E-F4F257BFE290}"/>
          </ac:spMkLst>
        </pc:spChg>
        <pc:spChg chg="add mod">
          <ac:chgData name="Tegischer Lukas" userId="f78daebb-0565-485c-bd0e-1cd035e796ff" providerId="ADAL" clId="{63A916A5-0FF3-4D91-8D86-6EBFB6714435}" dt="2020-06-07T09:53:23.499" v="345" actId="1076"/>
          <ac:spMkLst>
            <pc:docMk/>
            <pc:sldMk cId="4257483516" sldId="309"/>
            <ac:spMk id="4" creationId="{B6D6CCAF-3632-4170-8D19-3082463798C2}"/>
          </ac:spMkLst>
        </pc:spChg>
        <pc:picChg chg="del">
          <ac:chgData name="Tegischer Lukas" userId="f78daebb-0565-485c-bd0e-1cd035e796ff" providerId="ADAL" clId="{63A916A5-0FF3-4D91-8D86-6EBFB6714435}" dt="2020-06-07T09:52:34.828" v="330" actId="478"/>
          <ac:picMkLst>
            <pc:docMk/>
            <pc:sldMk cId="4257483516" sldId="309"/>
            <ac:picMk id="6" creationId="{671EC639-D6A6-4A8E-9DFC-08E4BEE0B7EC}"/>
          </ac:picMkLst>
        </pc:picChg>
      </pc:sldChg>
    </pc:docChg>
  </pc:docChgLst>
  <pc:docChgLst>
    <pc:chgData name="Tegischer Lukas" userId="f78daebb-0565-485c-bd0e-1cd035e796ff" providerId="ADAL" clId="{52EC607D-82FE-4D3A-9910-F359F24B6426}"/>
    <pc:docChg chg="undo custSel addSld delSld modSld sldOrd">
      <pc:chgData name="Tegischer Lukas" userId="f78daebb-0565-485c-bd0e-1cd035e796ff" providerId="ADAL" clId="{52EC607D-82FE-4D3A-9910-F359F24B6426}" dt="2021-04-13T14:12:20.146" v="365" actId="1076"/>
      <pc:docMkLst>
        <pc:docMk/>
      </pc:docMkLst>
      <pc:sldChg chg="addSp delSp modSp mod addCm delCm">
        <pc:chgData name="Tegischer Lukas" userId="f78daebb-0565-485c-bd0e-1cd035e796ff" providerId="ADAL" clId="{52EC607D-82FE-4D3A-9910-F359F24B6426}" dt="2021-04-13T14:12:20.146" v="365" actId="1076"/>
        <pc:sldMkLst>
          <pc:docMk/>
          <pc:sldMk cId="3932101437" sldId="291"/>
        </pc:sldMkLst>
        <pc:spChg chg="add mod">
          <ac:chgData name="Tegischer Lukas" userId="f78daebb-0565-485c-bd0e-1cd035e796ff" providerId="ADAL" clId="{52EC607D-82FE-4D3A-9910-F359F24B6426}" dt="2021-04-13T14:12:20.146" v="365" actId="1076"/>
          <ac:spMkLst>
            <pc:docMk/>
            <pc:sldMk cId="3932101437" sldId="291"/>
            <ac:spMk id="4" creationId="{9345B8F8-CDBB-4CCC-8249-4FAD14C11D14}"/>
          </ac:spMkLst>
        </pc:spChg>
        <pc:spChg chg="add mod">
          <ac:chgData name="Tegischer Lukas" userId="f78daebb-0565-485c-bd0e-1cd035e796ff" providerId="ADAL" clId="{52EC607D-82FE-4D3A-9910-F359F24B6426}" dt="2021-04-13T14:12:15.859" v="364" actId="1076"/>
          <ac:spMkLst>
            <pc:docMk/>
            <pc:sldMk cId="3932101437" sldId="291"/>
            <ac:spMk id="5" creationId="{B3B4CE89-1229-4B66-B3D4-B1C1DDA8FCEA}"/>
          </ac:spMkLst>
        </pc:spChg>
        <pc:spChg chg="add mod">
          <ac:chgData name="Tegischer Lukas" userId="f78daebb-0565-485c-bd0e-1cd035e796ff" providerId="ADAL" clId="{52EC607D-82FE-4D3A-9910-F359F24B6426}" dt="2021-04-13T14:12:13.755" v="363" actId="1076"/>
          <ac:spMkLst>
            <pc:docMk/>
            <pc:sldMk cId="3932101437" sldId="291"/>
            <ac:spMk id="6" creationId="{94E0EE5C-E164-4D22-9741-486714283553}"/>
          </ac:spMkLst>
        </pc:spChg>
        <pc:picChg chg="del">
          <ac:chgData name="Tegischer Lukas" userId="f78daebb-0565-485c-bd0e-1cd035e796ff" providerId="ADAL" clId="{52EC607D-82FE-4D3A-9910-F359F24B6426}" dt="2021-04-13T14:05:27.443" v="2" actId="478"/>
          <ac:picMkLst>
            <pc:docMk/>
            <pc:sldMk cId="3932101437" sldId="291"/>
            <ac:picMk id="3" creationId="{6152F17B-146B-4254-A97C-45BD933267C5}"/>
          </ac:picMkLst>
        </pc:picChg>
        <pc:picChg chg="mod">
          <ac:chgData name="Tegischer Lukas" userId="f78daebb-0565-485c-bd0e-1cd035e796ff" providerId="ADAL" clId="{52EC607D-82FE-4D3A-9910-F359F24B6426}" dt="2021-04-13T14:10:45.994" v="347" actId="1076"/>
          <ac:picMkLst>
            <pc:docMk/>
            <pc:sldMk cId="3932101437" sldId="291"/>
            <ac:picMk id="8" creationId="{8F2101E0-256F-4B97-9DE7-1F7EED66ABA6}"/>
          </ac:picMkLst>
        </pc:picChg>
      </pc:sldChg>
      <pc:sldChg chg="addSp delSp modSp add del mod ord addAnim delAnim">
        <pc:chgData name="Tegischer Lukas" userId="f78daebb-0565-485c-bd0e-1cd035e796ff" providerId="ADAL" clId="{52EC607D-82FE-4D3A-9910-F359F24B6426}" dt="2021-04-13T14:06:21.720" v="29"/>
        <pc:sldMkLst>
          <pc:docMk/>
          <pc:sldMk cId="155942452" sldId="335"/>
        </pc:sldMkLst>
        <pc:spChg chg="mod">
          <ac:chgData name="Tegischer Lukas" userId="f78daebb-0565-485c-bd0e-1cd035e796ff" providerId="ADAL" clId="{52EC607D-82FE-4D3A-9910-F359F24B6426}" dt="2021-04-13T14:06:20.250" v="27" actId="20577"/>
          <ac:spMkLst>
            <pc:docMk/>
            <pc:sldMk cId="155942452" sldId="335"/>
            <ac:spMk id="2" creationId="{00000000-0000-0000-0000-000000000000}"/>
          </ac:spMkLst>
        </pc:spChg>
        <pc:spChg chg="add del">
          <ac:chgData name="Tegischer Lukas" userId="f78daebb-0565-485c-bd0e-1cd035e796ff" providerId="ADAL" clId="{52EC607D-82FE-4D3A-9910-F359F24B6426}" dt="2021-04-13T14:06:19.416" v="24" actId="478"/>
          <ac:spMkLst>
            <pc:docMk/>
            <pc:sldMk cId="155942452" sldId="335"/>
            <ac:spMk id="3" creationId="{089A42E4-DE60-4F9C-B9DF-FC3D39B95BBE}"/>
          </ac:spMkLst>
        </pc:spChg>
        <pc:spChg chg="add del">
          <ac:chgData name="Tegischer Lukas" userId="f78daebb-0565-485c-bd0e-1cd035e796ff" providerId="ADAL" clId="{52EC607D-82FE-4D3A-9910-F359F24B6426}" dt="2021-04-13T14:06:19.770" v="25" actId="478"/>
          <ac:spMkLst>
            <pc:docMk/>
            <pc:sldMk cId="155942452" sldId="335"/>
            <ac:spMk id="6" creationId="{ADBD4DB5-A1D9-4760-8929-B9D0752259DC}"/>
          </ac:spMkLst>
        </pc:spChg>
        <pc:picChg chg="add del">
          <ac:chgData name="Tegischer Lukas" userId="f78daebb-0565-485c-bd0e-1cd035e796ff" providerId="ADAL" clId="{52EC607D-82FE-4D3A-9910-F359F24B6426}" dt="2021-04-13T14:06:20.037" v="26" actId="478"/>
          <ac:picMkLst>
            <pc:docMk/>
            <pc:sldMk cId="155942452" sldId="335"/>
            <ac:picMk id="5" creationId="{7FFAB52F-38F8-4C1D-B21A-01E11E608D6F}"/>
          </ac:picMkLst>
        </pc:picChg>
      </pc:sldChg>
      <pc:sldChg chg="new del">
        <pc:chgData name="Tegischer Lukas" userId="f78daebb-0565-485c-bd0e-1cd035e796ff" providerId="ADAL" clId="{52EC607D-82FE-4D3A-9910-F359F24B6426}" dt="2021-04-13T14:05:59.921" v="5" actId="680"/>
        <pc:sldMkLst>
          <pc:docMk/>
          <pc:sldMk cId="1580490185" sldId="335"/>
        </pc:sldMkLst>
      </pc:sldChg>
    </pc:docChg>
  </pc:docChgLst>
  <pc:docChgLst>
    <pc:chgData name="Tegischer Lukas" userId="f78daebb-0565-485c-bd0e-1cd035e796ff" providerId="ADAL" clId="{6F791AC6-220C-4560-BCFA-BFEB3339211E}"/>
    <pc:docChg chg="modSld">
      <pc:chgData name="Tegischer Lukas" userId="f78daebb-0565-485c-bd0e-1cd035e796ff" providerId="ADAL" clId="{6F791AC6-220C-4560-BCFA-BFEB3339211E}" dt="2021-01-28T10:16:51.962" v="27" actId="20577"/>
      <pc:docMkLst>
        <pc:docMk/>
      </pc:docMkLst>
      <pc:sldChg chg="modSp">
        <pc:chgData name="Tegischer Lukas" userId="f78daebb-0565-485c-bd0e-1cd035e796ff" providerId="ADAL" clId="{6F791AC6-220C-4560-BCFA-BFEB3339211E}" dt="2021-01-28T10:16:51.962" v="27" actId="20577"/>
        <pc:sldMkLst>
          <pc:docMk/>
          <pc:sldMk cId="336392357" sldId="256"/>
        </pc:sldMkLst>
        <pc:spChg chg="mod">
          <ac:chgData name="Tegischer Lukas" userId="f78daebb-0565-485c-bd0e-1cd035e796ff" providerId="ADAL" clId="{6F791AC6-220C-4560-BCFA-BFEB3339211E}" dt="2021-01-28T10:16:51.962" v="27" actId="20577"/>
          <ac:spMkLst>
            <pc:docMk/>
            <pc:sldMk cId="336392357" sldId="256"/>
            <ac:spMk id="2" creationId="{00000000-0000-0000-0000-000000000000}"/>
          </ac:spMkLst>
        </pc:spChg>
      </pc:sldChg>
    </pc:docChg>
  </pc:docChgLst>
  <pc:docChgLst>
    <pc:chgData name="Tegischer Lukas" userId="f78daebb-0565-485c-bd0e-1cd035e796ff" providerId="ADAL" clId="{68BA2EB2-21A4-4C39-8113-FC77CFA21940}"/>
    <pc:docChg chg="undo custSel addSld delSld modSld sldOrd">
      <pc:chgData name="Tegischer Lukas" userId="f78daebb-0565-485c-bd0e-1cd035e796ff" providerId="ADAL" clId="{68BA2EB2-21A4-4C39-8113-FC77CFA21940}" dt="2020-05-25T18:55:47.324" v="832"/>
      <pc:docMkLst>
        <pc:docMk/>
      </pc:docMkLst>
      <pc:sldChg chg="modSp">
        <pc:chgData name="Tegischer Lukas" userId="f78daebb-0565-485c-bd0e-1cd035e796ff" providerId="ADAL" clId="{68BA2EB2-21A4-4C39-8113-FC77CFA21940}" dt="2020-05-25T18:25:26.083" v="831" actId="20577"/>
        <pc:sldMkLst>
          <pc:docMk/>
          <pc:sldMk cId="336392357" sldId="256"/>
        </pc:sldMkLst>
        <pc:spChg chg="mod">
          <ac:chgData name="Tegischer Lukas" userId="f78daebb-0565-485c-bd0e-1cd035e796ff" providerId="ADAL" clId="{68BA2EB2-21A4-4C39-8113-FC77CFA21940}" dt="2020-05-25T18:25:26.083" v="831" actId="20577"/>
          <ac:spMkLst>
            <pc:docMk/>
            <pc:sldMk cId="336392357" sldId="256"/>
            <ac:spMk id="2" creationId="{00000000-0000-0000-0000-000000000000}"/>
          </ac:spMkLst>
        </pc:spChg>
      </pc:sldChg>
      <pc:sldChg chg="addSp delSp modSp delAnim modAnim">
        <pc:chgData name="Tegischer Lukas" userId="f78daebb-0565-485c-bd0e-1cd035e796ff" providerId="ADAL" clId="{68BA2EB2-21A4-4C39-8113-FC77CFA21940}" dt="2020-05-25T15:15:02.703" v="724" actId="478"/>
        <pc:sldMkLst>
          <pc:docMk/>
          <pc:sldMk cId="4068653008" sldId="278"/>
        </pc:sldMkLst>
        <pc:spChg chg="mod">
          <ac:chgData name="Tegischer Lukas" userId="f78daebb-0565-485c-bd0e-1cd035e796ff" providerId="ADAL" clId="{68BA2EB2-21A4-4C39-8113-FC77CFA21940}" dt="2020-05-23T08:38:12.398" v="146" actId="20577"/>
          <ac:spMkLst>
            <pc:docMk/>
            <pc:sldMk cId="4068653008" sldId="278"/>
            <ac:spMk id="2" creationId="{00000000-0000-0000-0000-000000000000}"/>
          </ac:spMkLst>
        </pc:spChg>
        <pc:spChg chg="del">
          <ac:chgData name="Tegischer Lukas" userId="f78daebb-0565-485c-bd0e-1cd035e796ff" providerId="ADAL" clId="{68BA2EB2-21A4-4C39-8113-FC77CFA21940}" dt="2020-05-25T14:24:06.365" v="712" actId="478"/>
          <ac:spMkLst>
            <pc:docMk/>
            <pc:sldMk cId="4068653008" sldId="278"/>
            <ac:spMk id="3" creationId="{00000000-0000-0000-0000-000000000000}"/>
          </ac:spMkLst>
        </pc:spChg>
        <pc:spChg chg="add mod">
          <ac:chgData name="Tegischer Lukas" userId="f78daebb-0565-485c-bd0e-1cd035e796ff" providerId="ADAL" clId="{68BA2EB2-21A4-4C39-8113-FC77CFA21940}" dt="2020-05-23T08:38:38.330" v="158" actId="207"/>
          <ac:spMkLst>
            <pc:docMk/>
            <pc:sldMk cId="4068653008" sldId="278"/>
            <ac:spMk id="4" creationId="{F7F136DA-982B-4DD2-9FB3-0B1DFE21D11A}"/>
          </ac:spMkLst>
        </pc:spChg>
        <pc:spChg chg="del">
          <ac:chgData name="Tegischer Lukas" userId="f78daebb-0565-485c-bd0e-1cd035e796ff" providerId="ADAL" clId="{68BA2EB2-21A4-4C39-8113-FC77CFA21940}" dt="2020-05-23T08:38:16.328" v="149" actId="478"/>
          <ac:spMkLst>
            <pc:docMk/>
            <pc:sldMk cId="4068653008" sldId="278"/>
            <ac:spMk id="5" creationId="{60E8481B-E104-4BB1-9EC9-3D090B70F1B4}"/>
          </ac:spMkLst>
        </pc:spChg>
        <pc:spChg chg="add mod">
          <ac:chgData name="Tegischer Lukas" userId="f78daebb-0565-485c-bd0e-1cd035e796ff" providerId="ADAL" clId="{68BA2EB2-21A4-4C39-8113-FC77CFA21940}" dt="2020-05-23T08:39:07.465" v="170" actId="403"/>
          <ac:spMkLst>
            <pc:docMk/>
            <pc:sldMk cId="4068653008" sldId="278"/>
            <ac:spMk id="6" creationId="{D0B9EB14-38CF-41AE-BFB4-2C549F5A4A18}"/>
          </ac:spMkLst>
        </pc:spChg>
        <pc:spChg chg="add del mod">
          <ac:chgData name="Tegischer Lukas" userId="f78daebb-0565-485c-bd0e-1cd035e796ff" providerId="ADAL" clId="{68BA2EB2-21A4-4C39-8113-FC77CFA21940}" dt="2020-05-25T15:15:02.703" v="724" actId="478"/>
          <ac:spMkLst>
            <pc:docMk/>
            <pc:sldMk cId="4068653008" sldId="278"/>
            <ac:spMk id="7" creationId="{52531FF6-0482-40F0-AC36-917732D5B342}"/>
          </ac:spMkLst>
        </pc:spChg>
        <pc:spChg chg="del">
          <ac:chgData name="Tegischer Lukas" userId="f78daebb-0565-485c-bd0e-1cd035e796ff" providerId="ADAL" clId="{68BA2EB2-21A4-4C39-8113-FC77CFA21940}" dt="2020-05-23T08:38:16.328" v="149" actId="478"/>
          <ac:spMkLst>
            <pc:docMk/>
            <pc:sldMk cId="4068653008" sldId="278"/>
            <ac:spMk id="7" creationId="{EAE9256D-B5DF-4E53-8848-325C0E6E44BB}"/>
          </ac:spMkLst>
        </pc:spChg>
        <pc:spChg chg="del">
          <ac:chgData name="Tegischer Lukas" userId="f78daebb-0565-485c-bd0e-1cd035e796ff" providerId="ADAL" clId="{68BA2EB2-21A4-4C39-8113-FC77CFA21940}" dt="2020-05-23T08:38:16.328" v="149" actId="478"/>
          <ac:spMkLst>
            <pc:docMk/>
            <pc:sldMk cId="4068653008" sldId="278"/>
            <ac:spMk id="9" creationId="{39C13C33-4110-4B53-865F-3135381995BB}"/>
          </ac:spMkLst>
        </pc:spChg>
        <pc:spChg chg="del">
          <ac:chgData name="Tegischer Lukas" userId="f78daebb-0565-485c-bd0e-1cd035e796ff" providerId="ADAL" clId="{68BA2EB2-21A4-4C39-8113-FC77CFA21940}" dt="2020-05-23T08:38:15.251" v="148" actId="478"/>
          <ac:spMkLst>
            <pc:docMk/>
            <pc:sldMk cId="4068653008" sldId="278"/>
            <ac:spMk id="10" creationId="{6A933B48-8856-4333-8B0E-C52E98CD85A9}"/>
          </ac:spMkLst>
        </pc:spChg>
        <pc:spChg chg="add mod">
          <ac:chgData name="Tegischer Lukas" userId="f78daebb-0565-485c-bd0e-1cd035e796ff" providerId="ADAL" clId="{68BA2EB2-21A4-4C39-8113-FC77CFA21940}" dt="2020-05-23T08:39:45.423" v="180" actId="1076"/>
          <ac:spMkLst>
            <pc:docMk/>
            <pc:sldMk cId="4068653008" sldId="278"/>
            <ac:spMk id="11" creationId="{EB8611C7-EDBE-4D99-A00D-C2DB59BDBFC3}"/>
          </ac:spMkLst>
        </pc:spChg>
        <pc:spChg chg="add mod">
          <ac:chgData name="Tegischer Lukas" userId="f78daebb-0565-485c-bd0e-1cd035e796ff" providerId="ADAL" clId="{68BA2EB2-21A4-4C39-8113-FC77CFA21940}" dt="2020-05-23T08:39:11.073" v="171" actId="20577"/>
          <ac:spMkLst>
            <pc:docMk/>
            <pc:sldMk cId="4068653008" sldId="278"/>
            <ac:spMk id="12" creationId="{601A9FA8-ACDA-4F1D-B47F-60C54ABDBAF9}"/>
          </ac:spMkLst>
        </pc:spChg>
        <pc:picChg chg="del">
          <ac:chgData name="Tegischer Lukas" userId="f78daebb-0565-485c-bd0e-1cd035e796ff" providerId="ADAL" clId="{68BA2EB2-21A4-4C39-8113-FC77CFA21940}" dt="2020-05-23T08:38:13.757" v="147" actId="478"/>
          <ac:picMkLst>
            <pc:docMk/>
            <pc:sldMk cId="4068653008" sldId="278"/>
            <ac:picMk id="8" creationId="{E7E8DFF7-EE0A-45CF-B66B-55B4756DF225}"/>
          </ac:picMkLst>
        </pc:picChg>
      </pc:sldChg>
      <pc:sldChg chg="addSp delSp modSp ord">
        <pc:chgData name="Tegischer Lukas" userId="f78daebb-0565-485c-bd0e-1cd035e796ff" providerId="ADAL" clId="{68BA2EB2-21A4-4C39-8113-FC77CFA21940}" dt="2020-05-25T15:20:15.132" v="828" actId="20577"/>
        <pc:sldMkLst>
          <pc:docMk/>
          <pc:sldMk cId="3932101437" sldId="291"/>
        </pc:sldMkLst>
        <pc:spChg chg="mod">
          <ac:chgData name="Tegischer Lukas" userId="f78daebb-0565-485c-bd0e-1cd035e796ff" providerId="ADAL" clId="{68BA2EB2-21A4-4C39-8113-FC77CFA21940}" dt="2020-05-25T15:20:15.132" v="828" actId="20577"/>
          <ac:spMkLst>
            <pc:docMk/>
            <pc:sldMk cId="3932101437" sldId="291"/>
            <ac:spMk id="2" creationId="{00000000-0000-0000-0000-000000000000}"/>
          </ac:spMkLst>
        </pc:spChg>
        <pc:spChg chg="add del mod">
          <ac:chgData name="Tegischer Lukas" userId="f78daebb-0565-485c-bd0e-1cd035e796ff" providerId="ADAL" clId="{68BA2EB2-21A4-4C39-8113-FC77CFA21940}" dt="2020-05-25T15:19:30.966" v="790" actId="478"/>
          <ac:spMkLst>
            <pc:docMk/>
            <pc:sldMk cId="3932101437" sldId="291"/>
            <ac:spMk id="3" creationId="{7F6B21D6-1E80-4453-8E7D-7069E055C375}"/>
          </ac:spMkLst>
        </pc:spChg>
        <pc:spChg chg="add del mod">
          <ac:chgData name="Tegischer Lukas" userId="f78daebb-0565-485c-bd0e-1cd035e796ff" providerId="ADAL" clId="{68BA2EB2-21A4-4C39-8113-FC77CFA21940}" dt="2020-05-25T15:19:37.908" v="792" actId="478"/>
          <ac:spMkLst>
            <pc:docMk/>
            <pc:sldMk cId="3932101437" sldId="291"/>
            <ac:spMk id="6" creationId="{A59499F7-B534-48B6-9EB0-251AB63B6C0A}"/>
          </ac:spMkLst>
        </pc:spChg>
      </pc:sldChg>
      <pc:sldChg chg="del">
        <pc:chgData name="Tegischer Lukas" userId="f78daebb-0565-485c-bd0e-1cd035e796ff" providerId="ADAL" clId="{68BA2EB2-21A4-4C39-8113-FC77CFA21940}" dt="2020-05-23T08:45:41.104" v="362" actId="2696"/>
        <pc:sldMkLst>
          <pc:docMk/>
          <pc:sldMk cId="3227496293" sldId="292"/>
        </pc:sldMkLst>
      </pc:sldChg>
      <pc:sldChg chg="modSp ord modTransition">
        <pc:chgData name="Tegischer Lukas" userId="f78daebb-0565-485c-bd0e-1cd035e796ff" providerId="ADAL" clId="{68BA2EB2-21A4-4C39-8113-FC77CFA21940}" dt="2020-05-23T11:03:00.041" v="711"/>
        <pc:sldMkLst>
          <pc:docMk/>
          <pc:sldMk cId="3291215939" sldId="293"/>
        </pc:sldMkLst>
        <pc:spChg chg="mod">
          <ac:chgData name="Tegischer Lukas" userId="f78daebb-0565-485c-bd0e-1cd035e796ff" providerId="ADAL" clId="{68BA2EB2-21A4-4C39-8113-FC77CFA21940}" dt="2020-05-23T09:02:44.278" v="604" actId="20577"/>
          <ac:spMkLst>
            <pc:docMk/>
            <pc:sldMk cId="3291215939" sldId="293"/>
            <ac:spMk id="13" creationId="{7258A0A6-6712-4D8F-8C14-E702DF4F3BD8}"/>
          </ac:spMkLst>
        </pc:spChg>
      </pc:sldChg>
      <pc:sldChg chg="addSp delSp modSp add modTransition delAnim modAnim">
        <pc:chgData name="Tegischer Lukas" userId="f78daebb-0565-485c-bd0e-1cd035e796ff" providerId="ADAL" clId="{68BA2EB2-21A4-4C39-8113-FC77CFA21940}" dt="2020-05-25T18:55:47.324" v="832"/>
        <pc:sldMkLst>
          <pc:docMk/>
          <pc:sldMk cId="3281699856" sldId="294"/>
        </pc:sldMkLst>
        <pc:spChg chg="mod">
          <ac:chgData name="Tegischer Lukas" userId="f78daebb-0565-485c-bd0e-1cd035e796ff" providerId="ADAL" clId="{68BA2EB2-21A4-4C39-8113-FC77CFA21940}" dt="2020-05-23T08:41:59.390" v="259" actId="1076"/>
          <ac:spMkLst>
            <pc:docMk/>
            <pc:sldMk cId="3281699856" sldId="294"/>
            <ac:spMk id="2" creationId="{00000000-0000-0000-0000-000000000000}"/>
          </ac:spMkLst>
        </pc:spChg>
        <pc:spChg chg="del mod">
          <ac:chgData name="Tegischer Lukas" userId="f78daebb-0565-485c-bd0e-1cd035e796ff" providerId="ADAL" clId="{68BA2EB2-21A4-4C39-8113-FC77CFA21940}" dt="2020-05-25T14:24:08.381" v="713" actId="478"/>
          <ac:spMkLst>
            <pc:docMk/>
            <pc:sldMk cId="3281699856" sldId="294"/>
            <ac:spMk id="3" creationId="{00000000-0000-0000-0000-000000000000}"/>
          </ac:spMkLst>
        </pc:spChg>
        <pc:spChg chg="del">
          <ac:chgData name="Tegischer Lukas" userId="f78daebb-0565-485c-bd0e-1cd035e796ff" providerId="ADAL" clId="{68BA2EB2-21A4-4C39-8113-FC77CFA21940}" dt="2020-05-23T08:40:43.344" v="218" actId="478"/>
          <ac:spMkLst>
            <pc:docMk/>
            <pc:sldMk cId="3281699856" sldId="294"/>
            <ac:spMk id="4" creationId="{F7F136DA-982B-4DD2-9FB3-0B1DFE21D11A}"/>
          </ac:spMkLst>
        </pc:spChg>
        <pc:spChg chg="add mod">
          <ac:chgData name="Tegischer Lukas" userId="f78daebb-0565-485c-bd0e-1cd035e796ff" providerId="ADAL" clId="{68BA2EB2-21A4-4C39-8113-FC77CFA21940}" dt="2020-05-23T08:41:53.630" v="258" actId="1076"/>
          <ac:spMkLst>
            <pc:docMk/>
            <pc:sldMk cId="3281699856" sldId="294"/>
            <ac:spMk id="5" creationId="{CCD91B24-F30C-458A-BA82-542B70E6F928}"/>
          </ac:spMkLst>
        </pc:spChg>
        <pc:spChg chg="add del mod">
          <ac:chgData name="Tegischer Lukas" userId="f78daebb-0565-485c-bd0e-1cd035e796ff" providerId="ADAL" clId="{68BA2EB2-21A4-4C39-8113-FC77CFA21940}" dt="2020-05-25T15:20:09.532" v="827" actId="478"/>
          <ac:spMkLst>
            <pc:docMk/>
            <pc:sldMk cId="3281699856" sldId="294"/>
            <ac:spMk id="6" creationId="{C28C150E-767E-4540-A6B9-4EF78BEFD013}"/>
          </ac:spMkLst>
        </pc:spChg>
        <pc:spChg chg="del">
          <ac:chgData name="Tegischer Lukas" userId="f78daebb-0565-485c-bd0e-1cd035e796ff" providerId="ADAL" clId="{68BA2EB2-21A4-4C39-8113-FC77CFA21940}" dt="2020-05-23T08:40:44.235" v="219" actId="478"/>
          <ac:spMkLst>
            <pc:docMk/>
            <pc:sldMk cId="3281699856" sldId="294"/>
            <ac:spMk id="6" creationId="{D0B9EB14-38CF-41AE-BFB4-2C549F5A4A18}"/>
          </ac:spMkLst>
        </pc:spChg>
        <pc:spChg chg="add del mod">
          <ac:chgData name="Tegischer Lukas" userId="f78daebb-0565-485c-bd0e-1cd035e796ff" providerId="ADAL" clId="{68BA2EB2-21A4-4C39-8113-FC77CFA21940}" dt="2020-05-23T08:43:26.895" v="326" actId="478"/>
          <ac:spMkLst>
            <pc:docMk/>
            <pc:sldMk cId="3281699856" sldId="294"/>
            <ac:spMk id="7" creationId="{89201129-67C7-452E-80F0-68B4CA5FAC72}"/>
          </ac:spMkLst>
        </pc:spChg>
        <pc:spChg chg="add del mod">
          <ac:chgData name="Tegischer Lukas" userId="f78daebb-0565-485c-bd0e-1cd035e796ff" providerId="ADAL" clId="{68BA2EB2-21A4-4C39-8113-FC77CFA21940}" dt="2020-05-23T08:42:14.047" v="263" actId="478"/>
          <ac:spMkLst>
            <pc:docMk/>
            <pc:sldMk cId="3281699856" sldId="294"/>
            <ac:spMk id="8" creationId="{D55F4CBC-286D-4CC2-B59A-FC45321C5D16}"/>
          </ac:spMkLst>
        </pc:spChg>
        <pc:spChg chg="add mod">
          <ac:chgData name="Tegischer Lukas" userId="f78daebb-0565-485c-bd0e-1cd035e796ff" providerId="ADAL" clId="{68BA2EB2-21A4-4C39-8113-FC77CFA21940}" dt="2020-05-23T08:43:28.566" v="327" actId="1076"/>
          <ac:spMkLst>
            <pc:docMk/>
            <pc:sldMk cId="3281699856" sldId="294"/>
            <ac:spMk id="9" creationId="{B98BF272-E1AF-4510-8C00-89ACF6CDAA25}"/>
          </ac:spMkLst>
        </pc:spChg>
        <pc:spChg chg="del">
          <ac:chgData name="Tegischer Lukas" userId="f78daebb-0565-485c-bd0e-1cd035e796ff" providerId="ADAL" clId="{68BA2EB2-21A4-4C39-8113-FC77CFA21940}" dt="2020-05-23T08:40:44.235" v="219" actId="478"/>
          <ac:spMkLst>
            <pc:docMk/>
            <pc:sldMk cId="3281699856" sldId="294"/>
            <ac:spMk id="11" creationId="{EB8611C7-EDBE-4D99-A00D-C2DB59BDBFC3}"/>
          </ac:spMkLst>
        </pc:spChg>
        <pc:spChg chg="del">
          <ac:chgData name="Tegischer Lukas" userId="f78daebb-0565-485c-bd0e-1cd035e796ff" providerId="ADAL" clId="{68BA2EB2-21A4-4C39-8113-FC77CFA21940}" dt="2020-05-23T08:40:44.235" v="219" actId="478"/>
          <ac:spMkLst>
            <pc:docMk/>
            <pc:sldMk cId="3281699856" sldId="294"/>
            <ac:spMk id="12" creationId="{601A9FA8-ACDA-4F1D-B47F-60C54ABDBAF9}"/>
          </ac:spMkLst>
        </pc:spChg>
        <pc:picChg chg="add mod">
          <ac:chgData name="Tegischer Lukas" userId="f78daebb-0565-485c-bd0e-1cd035e796ff" providerId="ADAL" clId="{68BA2EB2-21A4-4C39-8113-FC77CFA21940}" dt="2020-05-23T08:43:30.231" v="328" actId="1076"/>
          <ac:picMkLst>
            <pc:docMk/>
            <pc:sldMk cId="3281699856" sldId="294"/>
            <ac:picMk id="13" creationId="{2E50D97D-7922-437D-B01F-035131D1C240}"/>
          </ac:picMkLst>
        </pc:picChg>
        <pc:inkChg chg="add">
          <ac:chgData name="Tegischer Lukas" userId="f78daebb-0565-485c-bd0e-1cd035e796ff" providerId="ADAL" clId="{68BA2EB2-21A4-4C39-8113-FC77CFA21940}" dt="2020-05-25T18:55:47.324" v="832"/>
          <ac:inkMkLst>
            <pc:docMk/>
            <pc:sldMk cId="3281699856" sldId="294"/>
            <ac:inkMk id="3" creationId="{6FA746E1-8FD2-4516-99C7-19A992F7DA51}"/>
          </ac:inkMkLst>
        </pc:inkChg>
      </pc:sldChg>
      <pc:sldChg chg="addSp delSp modSp add modTransition delAnim modAnim">
        <pc:chgData name="Tegischer Lukas" userId="f78daebb-0565-485c-bd0e-1cd035e796ff" providerId="ADAL" clId="{68BA2EB2-21A4-4C39-8113-FC77CFA21940}" dt="2020-05-25T18:55:47.324" v="832"/>
        <pc:sldMkLst>
          <pc:docMk/>
          <pc:sldMk cId="1380146374" sldId="295"/>
        </pc:sldMkLst>
        <pc:spChg chg="del mod">
          <ac:chgData name="Tegischer Lukas" userId="f78daebb-0565-485c-bd0e-1cd035e796ff" providerId="ADAL" clId="{68BA2EB2-21A4-4C39-8113-FC77CFA21940}" dt="2020-05-25T14:24:12.222" v="717" actId="478"/>
          <ac:spMkLst>
            <pc:docMk/>
            <pc:sldMk cId="1380146374" sldId="295"/>
            <ac:spMk id="3" creationId="{00000000-0000-0000-0000-000000000000}"/>
          </ac:spMkLst>
        </pc:spChg>
        <pc:spChg chg="add mod">
          <ac:chgData name="Tegischer Lukas" userId="f78daebb-0565-485c-bd0e-1cd035e796ff" providerId="ADAL" clId="{68BA2EB2-21A4-4C39-8113-FC77CFA21940}" dt="2020-05-23T08:44:42.415" v="351" actId="1076"/>
          <ac:spMkLst>
            <pc:docMk/>
            <pc:sldMk cId="1380146374" sldId="295"/>
            <ac:spMk id="4" creationId="{C78E8904-913A-4BC3-B9E9-F5318EE3EEA4}"/>
          </ac:spMkLst>
        </pc:spChg>
        <pc:spChg chg="add del mod">
          <ac:chgData name="Tegischer Lukas" userId="f78daebb-0565-485c-bd0e-1cd035e796ff" providerId="ADAL" clId="{68BA2EB2-21A4-4C39-8113-FC77CFA21940}" dt="2020-05-25T15:15:10.158" v="725" actId="478"/>
          <ac:spMkLst>
            <pc:docMk/>
            <pc:sldMk cId="1380146374" sldId="295"/>
            <ac:spMk id="8" creationId="{353A5B8F-EBC4-4B02-8CB1-ED22FB7A2AF5}"/>
          </ac:spMkLst>
        </pc:spChg>
        <pc:spChg chg="del">
          <ac:chgData name="Tegischer Lukas" userId="f78daebb-0565-485c-bd0e-1cd035e796ff" providerId="ADAL" clId="{68BA2EB2-21A4-4C39-8113-FC77CFA21940}" dt="2020-05-23T08:43:42.860" v="330" actId="478"/>
          <ac:spMkLst>
            <pc:docMk/>
            <pc:sldMk cId="1380146374" sldId="295"/>
            <ac:spMk id="9" creationId="{B98BF272-E1AF-4510-8C00-89ACF6CDAA25}"/>
          </ac:spMkLst>
        </pc:spChg>
        <pc:spChg chg="add mod">
          <ac:chgData name="Tegischer Lukas" userId="f78daebb-0565-485c-bd0e-1cd035e796ff" providerId="ADAL" clId="{68BA2EB2-21A4-4C39-8113-FC77CFA21940}" dt="2020-05-23T08:44:49.174" v="353" actId="1076"/>
          <ac:spMkLst>
            <pc:docMk/>
            <pc:sldMk cId="1380146374" sldId="295"/>
            <ac:spMk id="10" creationId="{6173E60B-18CE-4D83-B51E-7531A5849C30}"/>
          </ac:spMkLst>
        </pc:spChg>
        <pc:picChg chg="add mod">
          <ac:chgData name="Tegischer Lukas" userId="f78daebb-0565-485c-bd0e-1cd035e796ff" providerId="ADAL" clId="{68BA2EB2-21A4-4C39-8113-FC77CFA21940}" dt="2020-05-23T08:45:00.576" v="355" actId="1582"/>
          <ac:picMkLst>
            <pc:docMk/>
            <pc:sldMk cId="1380146374" sldId="295"/>
            <ac:picMk id="11" creationId="{59FE26C9-FD65-4FE8-A531-DF17BD3E2EFC}"/>
          </ac:picMkLst>
        </pc:picChg>
        <pc:picChg chg="add mod">
          <ac:chgData name="Tegischer Lukas" userId="f78daebb-0565-485c-bd0e-1cd035e796ff" providerId="ADAL" clId="{68BA2EB2-21A4-4C39-8113-FC77CFA21940}" dt="2020-05-23T08:45:04.529" v="356" actId="1582"/>
          <ac:picMkLst>
            <pc:docMk/>
            <pc:sldMk cId="1380146374" sldId="295"/>
            <ac:picMk id="12" creationId="{D7F69E96-C00D-4B9A-A0C4-7DC2AFACB55E}"/>
          </ac:picMkLst>
        </pc:picChg>
        <pc:picChg chg="del">
          <ac:chgData name="Tegischer Lukas" userId="f78daebb-0565-485c-bd0e-1cd035e796ff" providerId="ADAL" clId="{68BA2EB2-21A4-4C39-8113-FC77CFA21940}" dt="2020-05-23T08:43:43.213" v="331" actId="478"/>
          <ac:picMkLst>
            <pc:docMk/>
            <pc:sldMk cId="1380146374" sldId="295"/>
            <ac:picMk id="13" creationId="{2E50D97D-7922-437D-B01F-035131D1C240}"/>
          </ac:picMkLst>
        </pc:picChg>
        <pc:inkChg chg="add">
          <ac:chgData name="Tegischer Lukas" userId="f78daebb-0565-485c-bd0e-1cd035e796ff" providerId="ADAL" clId="{68BA2EB2-21A4-4C39-8113-FC77CFA21940}" dt="2020-05-25T18:55:47.324" v="832"/>
          <ac:inkMkLst>
            <pc:docMk/>
            <pc:sldMk cId="1380146374" sldId="295"/>
            <ac:inkMk id="3" creationId="{9A2B26CE-6404-4C48-A9AD-901C4ACC7C25}"/>
          </ac:inkMkLst>
        </pc:inkChg>
      </pc:sldChg>
      <pc:sldChg chg="addSp delSp modSp add del modTransition delAnim modAnim">
        <pc:chgData name="Tegischer Lukas" userId="f78daebb-0565-485c-bd0e-1cd035e796ff" providerId="ADAL" clId="{68BA2EB2-21A4-4C39-8113-FC77CFA21940}" dt="2020-05-25T15:19:22.909" v="784" actId="2696"/>
        <pc:sldMkLst>
          <pc:docMk/>
          <pc:sldMk cId="315563444" sldId="296"/>
        </pc:sldMkLst>
        <pc:spChg chg="add del mod">
          <ac:chgData name="Tegischer Lukas" userId="f78daebb-0565-485c-bd0e-1cd035e796ff" providerId="ADAL" clId="{68BA2EB2-21A4-4C39-8113-FC77CFA21940}" dt="2020-05-23T08:46:47.261" v="396" actId="1076"/>
          <ac:spMkLst>
            <pc:docMk/>
            <pc:sldMk cId="315563444" sldId="296"/>
            <ac:spMk id="2" creationId="{00000000-0000-0000-0000-000000000000}"/>
          </ac:spMkLst>
        </pc:spChg>
        <pc:spChg chg="del">
          <ac:chgData name="Tegischer Lukas" userId="f78daebb-0565-485c-bd0e-1cd035e796ff" providerId="ADAL" clId="{68BA2EB2-21A4-4C39-8113-FC77CFA21940}" dt="2020-05-25T14:24:14.838" v="718" actId="478"/>
          <ac:spMkLst>
            <pc:docMk/>
            <pc:sldMk cId="315563444" sldId="296"/>
            <ac:spMk id="3" creationId="{00000000-0000-0000-0000-000000000000}"/>
          </ac:spMkLst>
        </pc:spChg>
        <pc:spChg chg="del">
          <ac:chgData name="Tegischer Lukas" userId="f78daebb-0565-485c-bd0e-1cd035e796ff" providerId="ADAL" clId="{68BA2EB2-21A4-4C39-8113-FC77CFA21940}" dt="2020-05-23T08:46:42.316" v="395" actId="478"/>
          <ac:spMkLst>
            <pc:docMk/>
            <pc:sldMk cId="315563444" sldId="296"/>
            <ac:spMk id="4" creationId="{C78E8904-913A-4BC3-B9E9-F5318EE3EEA4}"/>
          </ac:spMkLst>
        </pc:spChg>
        <pc:spChg chg="add mod">
          <ac:chgData name="Tegischer Lukas" userId="f78daebb-0565-485c-bd0e-1cd035e796ff" providerId="ADAL" clId="{68BA2EB2-21A4-4C39-8113-FC77CFA21940}" dt="2020-05-25T14:24:14.838" v="718" actId="478"/>
          <ac:spMkLst>
            <pc:docMk/>
            <pc:sldMk cId="315563444" sldId="296"/>
            <ac:spMk id="5" creationId="{B86AA291-FF07-43C9-AD5D-3A4CC624740F}"/>
          </ac:spMkLst>
        </pc:spChg>
        <pc:spChg chg="del">
          <ac:chgData name="Tegischer Lukas" userId="f78daebb-0565-485c-bd0e-1cd035e796ff" providerId="ADAL" clId="{68BA2EB2-21A4-4C39-8113-FC77CFA21940}" dt="2020-05-23T08:46:39.474" v="393" actId="478"/>
          <ac:spMkLst>
            <pc:docMk/>
            <pc:sldMk cId="315563444" sldId="296"/>
            <ac:spMk id="5" creationId="{CCD91B24-F30C-458A-BA82-542B70E6F928}"/>
          </ac:spMkLst>
        </pc:spChg>
        <pc:spChg chg="add mod">
          <ac:chgData name="Tegischer Lukas" userId="f78daebb-0565-485c-bd0e-1cd035e796ff" providerId="ADAL" clId="{68BA2EB2-21A4-4C39-8113-FC77CFA21940}" dt="2020-05-23T08:52:02.511" v="430" actId="1076"/>
          <ac:spMkLst>
            <pc:docMk/>
            <pc:sldMk cId="315563444" sldId="296"/>
            <ac:spMk id="6" creationId="{8F629F64-2CB1-4D75-A76D-C9C6EFD83E66}"/>
          </ac:spMkLst>
        </pc:spChg>
        <pc:spChg chg="del">
          <ac:chgData name="Tegischer Lukas" userId="f78daebb-0565-485c-bd0e-1cd035e796ff" providerId="ADAL" clId="{68BA2EB2-21A4-4C39-8113-FC77CFA21940}" dt="2020-05-23T08:46:40.421" v="394" actId="478"/>
          <ac:spMkLst>
            <pc:docMk/>
            <pc:sldMk cId="315563444" sldId="296"/>
            <ac:spMk id="7" creationId="{89201129-67C7-452E-80F0-68B4CA5FAC72}"/>
          </ac:spMkLst>
        </pc:spChg>
        <pc:spChg chg="del">
          <ac:chgData name="Tegischer Lukas" userId="f78daebb-0565-485c-bd0e-1cd035e796ff" providerId="ADAL" clId="{68BA2EB2-21A4-4C39-8113-FC77CFA21940}" dt="2020-05-23T08:46:42.316" v="395" actId="478"/>
          <ac:spMkLst>
            <pc:docMk/>
            <pc:sldMk cId="315563444" sldId="296"/>
            <ac:spMk id="10" creationId="{6173E60B-18CE-4D83-B51E-7531A5849C30}"/>
          </ac:spMkLst>
        </pc:spChg>
        <pc:picChg chg="add mod modCrop">
          <ac:chgData name="Tegischer Lukas" userId="f78daebb-0565-485c-bd0e-1cd035e796ff" providerId="ADAL" clId="{68BA2EB2-21A4-4C39-8113-FC77CFA21940}" dt="2020-05-23T08:51:28.879" v="426" actId="14100"/>
          <ac:picMkLst>
            <pc:docMk/>
            <pc:sldMk cId="315563444" sldId="296"/>
            <ac:picMk id="8" creationId="{B7D11813-F516-404F-9469-62A7B8C086D8}"/>
          </ac:picMkLst>
        </pc:picChg>
        <pc:picChg chg="del">
          <ac:chgData name="Tegischer Lukas" userId="f78daebb-0565-485c-bd0e-1cd035e796ff" providerId="ADAL" clId="{68BA2EB2-21A4-4C39-8113-FC77CFA21940}" dt="2020-05-23T08:46:42.316" v="395" actId="478"/>
          <ac:picMkLst>
            <pc:docMk/>
            <pc:sldMk cId="315563444" sldId="296"/>
            <ac:picMk id="11" creationId="{59FE26C9-FD65-4FE8-A531-DF17BD3E2EFC}"/>
          </ac:picMkLst>
        </pc:picChg>
        <pc:picChg chg="del">
          <ac:chgData name="Tegischer Lukas" userId="f78daebb-0565-485c-bd0e-1cd035e796ff" providerId="ADAL" clId="{68BA2EB2-21A4-4C39-8113-FC77CFA21940}" dt="2020-05-23T08:46:42.316" v="395" actId="478"/>
          <ac:picMkLst>
            <pc:docMk/>
            <pc:sldMk cId="315563444" sldId="296"/>
            <ac:picMk id="12" creationId="{D7F69E96-C00D-4B9A-A0C4-7DC2AFACB55E}"/>
          </ac:picMkLst>
        </pc:picChg>
        <pc:picChg chg="add del mod">
          <ac:chgData name="Tegischer Lukas" userId="f78daebb-0565-485c-bd0e-1cd035e796ff" providerId="ADAL" clId="{68BA2EB2-21A4-4C39-8113-FC77CFA21940}" dt="2020-05-23T08:48:10.846" v="411" actId="478"/>
          <ac:picMkLst>
            <pc:docMk/>
            <pc:sldMk cId="315563444" sldId="296"/>
            <ac:picMk id="13" creationId="{DEB172C8-25AF-4202-842B-8A8D706C7183}"/>
          </ac:picMkLst>
        </pc:picChg>
      </pc:sldChg>
      <pc:sldChg chg="addSp delSp modSp add del modTransition modAnim">
        <pc:chgData name="Tegischer Lukas" userId="f78daebb-0565-485c-bd0e-1cd035e796ff" providerId="ADAL" clId="{68BA2EB2-21A4-4C39-8113-FC77CFA21940}" dt="2020-05-25T15:19:22.998" v="785" actId="2696"/>
        <pc:sldMkLst>
          <pc:docMk/>
          <pc:sldMk cId="841029462" sldId="297"/>
        </pc:sldMkLst>
        <pc:spChg chg="del">
          <ac:chgData name="Tegischer Lukas" userId="f78daebb-0565-485c-bd0e-1cd035e796ff" providerId="ADAL" clId="{68BA2EB2-21A4-4C39-8113-FC77CFA21940}" dt="2020-05-25T14:24:16.944" v="719" actId="478"/>
          <ac:spMkLst>
            <pc:docMk/>
            <pc:sldMk cId="841029462" sldId="297"/>
            <ac:spMk id="3" creationId="{00000000-0000-0000-0000-000000000000}"/>
          </ac:spMkLst>
        </pc:spChg>
        <pc:spChg chg="add mod">
          <ac:chgData name="Tegischer Lukas" userId="f78daebb-0565-485c-bd0e-1cd035e796ff" providerId="ADAL" clId="{68BA2EB2-21A4-4C39-8113-FC77CFA21940}" dt="2020-05-25T14:24:16.944" v="719" actId="478"/>
          <ac:spMkLst>
            <pc:docMk/>
            <pc:sldMk cId="841029462" sldId="297"/>
            <ac:spMk id="5" creationId="{412A3A3D-0F99-42CF-A3D0-DF0820FFA0CB}"/>
          </ac:spMkLst>
        </pc:spChg>
        <pc:spChg chg="mod">
          <ac:chgData name="Tegischer Lukas" userId="f78daebb-0565-485c-bd0e-1cd035e796ff" providerId="ADAL" clId="{68BA2EB2-21A4-4C39-8113-FC77CFA21940}" dt="2020-05-23T08:53:25.135" v="456" actId="1076"/>
          <ac:spMkLst>
            <pc:docMk/>
            <pc:sldMk cId="841029462" sldId="297"/>
            <ac:spMk id="6" creationId="{8F629F64-2CB1-4D75-A76D-C9C6EFD83E66}"/>
          </ac:spMkLst>
        </pc:spChg>
        <pc:picChg chg="mod">
          <ac:chgData name="Tegischer Lukas" userId="f78daebb-0565-485c-bd0e-1cd035e796ff" providerId="ADAL" clId="{68BA2EB2-21A4-4C39-8113-FC77CFA21940}" dt="2020-05-23T08:53:19.518" v="455" actId="1076"/>
          <ac:picMkLst>
            <pc:docMk/>
            <pc:sldMk cId="841029462" sldId="297"/>
            <ac:picMk id="8" creationId="{B7D11813-F516-404F-9469-62A7B8C086D8}"/>
          </ac:picMkLst>
        </pc:picChg>
      </pc:sldChg>
      <pc:sldChg chg="addSp delSp modSp add del modTransition delAnim modAnim">
        <pc:chgData name="Tegischer Lukas" userId="f78daebb-0565-485c-bd0e-1cd035e796ff" providerId="ADAL" clId="{68BA2EB2-21A4-4C39-8113-FC77CFA21940}" dt="2020-05-25T15:19:23.072" v="786" actId="2696"/>
        <pc:sldMkLst>
          <pc:docMk/>
          <pc:sldMk cId="2686993821" sldId="298"/>
        </pc:sldMkLst>
        <pc:spChg chg="mod">
          <ac:chgData name="Tegischer Lukas" userId="f78daebb-0565-485c-bd0e-1cd035e796ff" providerId="ADAL" clId="{68BA2EB2-21A4-4C39-8113-FC77CFA21940}" dt="2020-05-23T08:58:39.048" v="517" actId="1076"/>
          <ac:spMkLst>
            <pc:docMk/>
            <pc:sldMk cId="2686993821" sldId="298"/>
            <ac:spMk id="2" creationId="{00000000-0000-0000-0000-000000000000}"/>
          </ac:spMkLst>
        </pc:spChg>
        <pc:spChg chg="del">
          <ac:chgData name="Tegischer Lukas" userId="f78daebb-0565-485c-bd0e-1cd035e796ff" providerId="ADAL" clId="{68BA2EB2-21A4-4C39-8113-FC77CFA21940}" dt="2020-05-25T14:24:20.272" v="720" actId="478"/>
          <ac:spMkLst>
            <pc:docMk/>
            <pc:sldMk cId="2686993821" sldId="298"/>
            <ac:spMk id="3" creationId="{00000000-0000-0000-0000-000000000000}"/>
          </ac:spMkLst>
        </pc:spChg>
        <pc:spChg chg="add mod">
          <ac:chgData name="Tegischer Lukas" userId="f78daebb-0565-485c-bd0e-1cd035e796ff" providerId="ADAL" clId="{68BA2EB2-21A4-4C39-8113-FC77CFA21940}" dt="2020-05-23T08:58:41.799" v="518" actId="1076"/>
          <ac:spMkLst>
            <pc:docMk/>
            <pc:sldMk cId="2686993821" sldId="298"/>
            <ac:spMk id="4" creationId="{FBD1BA6D-8192-4C59-A206-DAD2BA6ECFE7}"/>
          </ac:spMkLst>
        </pc:spChg>
        <pc:spChg chg="del">
          <ac:chgData name="Tegischer Lukas" userId="f78daebb-0565-485c-bd0e-1cd035e796ff" providerId="ADAL" clId="{68BA2EB2-21A4-4C39-8113-FC77CFA21940}" dt="2020-05-23T08:53:53.763" v="462" actId="478"/>
          <ac:spMkLst>
            <pc:docMk/>
            <pc:sldMk cId="2686993821" sldId="298"/>
            <ac:spMk id="6" creationId="{8F629F64-2CB1-4D75-A76D-C9C6EFD83E66}"/>
          </ac:spMkLst>
        </pc:spChg>
        <pc:spChg chg="add mod">
          <ac:chgData name="Tegischer Lukas" userId="f78daebb-0565-485c-bd0e-1cd035e796ff" providerId="ADAL" clId="{68BA2EB2-21A4-4C39-8113-FC77CFA21940}" dt="2020-05-25T14:24:20.272" v="720" actId="478"/>
          <ac:spMkLst>
            <pc:docMk/>
            <pc:sldMk cId="2686993821" sldId="298"/>
            <ac:spMk id="7" creationId="{F6B844C5-915A-4EC1-B665-0075CB7B2E5E}"/>
          </ac:spMkLst>
        </pc:spChg>
        <pc:picChg chg="add mod modCrop">
          <ac:chgData name="Tegischer Lukas" userId="f78daebb-0565-485c-bd0e-1cd035e796ff" providerId="ADAL" clId="{68BA2EB2-21A4-4C39-8113-FC77CFA21940}" dt="2020-05-23T08:58:45.303" v="519" actId="1076"/>
          <ac:picMkLst>
            <pc:docMk/>
            <pc:sldMk cId="2686993821" sldId="298"/>
            <ac:picMk id="5" creationId="{070FED0E-4E1F-41DA-9B8B-C703A8516D2B}"/>
          </ac:picMkLst>
        </pc:picChg>
        <pc:picChg chg="del">
          <ac:chgData name="Tegischer Lukas" userId="f78daebb-0565-485c-bd0e-1cd035e796ff" providerId="ADAL" clId="{68BA2EB2-21A4-4C39-8113-FC77CFA21940}" dt="2020-05-23T08:53:54.350" v="463" actId="478"/>
          <ac:picMkLst>
            <pc:docMk/>
            <pc:sldMk cId="2686993821" sldId="298"/>
            <ac:picMk id="8" creationId="{B7D11813-F516-404F-9469-62A7B8C086D8}"/>
          </ac:picMkLst>
        </pc:picChg>
      </pc:sldChg>
      <pc:sldChg chg="addSp delSp modSp add del modTransition modAnim">
        <pc:chgData name="Tegischer Lukas" userId="f78daebb-0565-485c-bd0e-1cd035e796ff" providerId="ADAL" clId="{68BA2EB2-21A4-4C39-8113-FC77CFA21940}" dt="2020-05-25T15:19:23.104" v="787" actId="2696"/>
        <pc:sldMkLst>
          <pc:docMk/>
          <pc:sldMk cId="3685411948" sldId="299"/>
        </pc:sldMkLst>
        <pc:spChg chg="del">
          <ac:chgData name="Tegischer Lukas" userId="f78daebb-0565-485c-bd0e-1cd035e796ff" providerId="ADAL" clId="{68BA2EB2-21A4-4C39-8113-FC77CFA21940}" dt="2020-05-25T14:24:24.332" v="721" actId="478"/>
          <ac:spMkLst>
            <pc:docMk/>
            <pc:sldMk cId="3685411948" sldId="299"/>
            <ac:spMk id="3" creationId="{00000000-0000-0000-0000-000000000000}"/>
          </ac:spMkLst>
        </pc:spChg>
        <pc:spChg chg="mod">
          <ac:chgData name="Tegischer Lukas" userId="f78daebb-0565-485c-bd0e-1cd035e796ff" providerId="ADAL" clId="{68BA2EB2-21A4-4C39-8113-FC77CFA21940}" dt="2020-05-23T08:59:07.042" v="523" actId="14100"/>
          <ac:spMkLst>
            <pc:docMk/>
            <pc:sldMk cId="3685411948" sldId="299"/>
            <ac:spMk id="4" creationId="{FBD1BA6D-8192-4C59-A206-DAD2BA6ECFE7}"/>
          </ac:spMkLst>
        </pc:spChg>
        <pc:spChg chg="add mod">
          <ac:chgData name="Tegischer Lukas" userId="f78daebb-0565-485c-bd0e-1cd035e796ff" providerId="ADAL" clId="{68BA2EB2-21A4-4C39-8113-FC77CFA21940}" dt="2020-05-25T14:24:24.332" v="721" actId="478"/>
          <ac:spMkLst>
            <pc:docMk/>
            <pc:sldMk cId="3685411948" sldId="299"/>
            <ac:spMk id="6" creationId="{B1903CC3-4FE7-4CAE-AA35-D0200A03D302}"/>
          </ac:spMkLst>
        </pc:spChg>
        <pc:picChg chg="del">
          <ac:chgData name="Tegischer Lukas" userId="f78daebb-0565-485c-bd0e-1cd035e796ff" providerId="ADAL" clId="{68BA2EB2-21A4-4C39-8113-FC77CFA21940}" dt="2020-05-23T08:59:03.312" v="522" actId="478"/>
          <ac:picMkLst>
            <pc:docMk/>
            <pc:sldMk cId="3685411948" sldId="299"/>
            <ac:picMk id="5" creationId="{070FED0E-4E1F-41DA-9B8B-C703A8516D2B}"/>
          </ac:picMkLst>
        </pc:picChg>
        <pc:picChg chg="add mod">
          <ac:chgData name="Tegischer Lukas" userId="f78daebb-0565-485c-bd0e-1cd035e796ff" providerId="ADAL" clId="{68BA2EB2-21A4-4C39-8113-FC77CFA21940}" dt="2020-05-23T08:59:18.519" v="527" actId="1076"/>
          <ac:picMkLst>
            <pc:docMk/>
            <pc:sldMk cId="3685411948" sldId="299"/>
            <ac:picMk id="7" creationId="{64B0BD06-692B-42DB-B9CC-51CF1B75BF70}"/>
          </ac:picMkLst>
        </pc:picChg>
      </pc:sldChg>
      <pc:sldChg chg="addSp delSp modSp add del modTransition delAnim modAnim">
        <pc:chgData name="Tegischer Lukas" userId="f78daebb-0565-485c-bd0e-1cd035e796ff" providerId="ADAL" clId="{68BA2EB2-21A4-4C39-8113-FC77CFA21940}" dt="2020-05-25T15:19:23.201" v="788" actId="2696"/>
        <pc:sldMkLst>
          <pc:docMk/>
          <pc:sldMk cId="4028912337" sldId="300"/>
        </pc:sldMkLst>
        <pc:spChg chg="del">
          <ac:chgData name="Tegischer Lukas" userId="f78daebb-0565-485c-bd0e-1cd035e796ff" providerId="ADAL" clId="{68BA2EB2-21A4-4C39-8113-FC77CFA21940}" dt="2020-05-25T14:24:26.732" v="722" actId="478"/>
          <ac:spMkLst>
            <pc:docMk/>
            <pc:sldMk cId="4028912337" sldId="300"/>
            <ac:spMk id="3" creationId="{00000000-0000-0000-0000-000000000000}"/>
          </ac:spMkLst>
        </pc:spChg>
        <pc:spChg chg="del">
          <ac:chgData name="Tegischer Lukas" userId="f78daebb-0565-485c-bd0e-1cd035e796ff" providerId="ADAL" clId="{68BA2EB2-21A4-4C39-8113-FC77CFA21940}" dt="2020-05-23T08:59:42.355" v="530" actId="478"/>
          <ac:spMkLst>
            <pc:docMk/>
            <pc:sldMk cId="4028912337" sldId="300"/>
            <ac:spMk id="4" creationId="{FBD1BA6D-8192-4C59-A206-DAD2BA6ECFE7}"/>
          </ac:spMkLst>
        </pc:spChg>
        <pc:spChg chg="add mod">
          <ac:chgData name="Tegischer Lukas" userId="f78daebb-0565-485c-bd0e-1cd035e796ff" providerId="ADAL" clId="{68BA2EB2-21A4-4C39-8113-FC77CFA21940}" dt="2020-05-23T09:01:17.886" v="565" actId="207"/>
          <ac:spMkLst>
            <pc:docMk/>
            <pc:sldMk cId="4028912337" sldId="300"/>
            <ac:spMk id="5" creationId="{E9BCF70E-8F1C-4A59-9562-9EBD02FA3C72}"/>
          </ac:spMkLst>
        </pc:spChg>
        <pc:spChg chg="add mod">
          <ac:chgData name="Tegischer Lukas" userId="f78daebb-0565-485c-bd0e-1cd035e796ff" providerId="ADAL" clId="{68BA2EB2-21A4-4C39-8113-FC77CFA21940}" dt="2020-05-25T14:24:26.732" v="722" actId="478"/>
          <ac:spMkLst>
            <pc:docMk/>
            <pc:sldMk cId="4028912337" sldId="300"/>
            <ac:spMk id="6" creationId="{3EF6E74A-5FDD-4217-BF5A-C492A7FAA814}"/>
          </ac:spMkLst>
        </pc:spChg>
        <pc:picChg chg="del">
          <ac:chgData name="Tegischer Lukas" userId="f78daebb-0565-485c-bd0e-1cd035e796ff" providerId="ADAL" clId="{68BA2EB2-21A4-4C39-8113-FC77CFA21940}" dt="2020-05-23T08:59:51.423" v="532" actId="478"/>
          <ac:picMkLst>
            <pc:docMk/>
            <pc:sldMk cId="4028912337" sldId="300"/>
            <ac:picMk id="7" creationId="{64B0BD06-692B-42DB-B9CC-51CF1B75BF70}"/>
          </ac:picMkLst>
        </pc:picChg>
        <pc:picChg chg="add mod">
          <ac:chgData name="Tegischer Lukas" userId="f78daebb-0565-485c-bd0e-1cd035e796ff" providerId="ADAL" clId="{68BA2EB2-21A4-4C39-8113-FC77CFA21940}" dt="2020-05-23T09:00:56.591" v="561" actId="1076"/>
          <ac:picMkLst>
            <pc:docMk/>
            <pc:sldMk cId="4028912337" sldId="300"/>
            <ac:picMk id="8" creationId="{894C1F0B-C1B6-48D8-BC0A-C1CC2910BB75}"/>
          </ac:picMkLst>
        </pc:picChg>
        <pc:picChg chg="add mod">
          <ac:chgData name="Tegischer Lukas" userId="f78daebb-0565-485c-bd0e-1cd035e796ff" providerId="ADAL" clId="{68BA2EB2-21A4-4C39-8113-FC77CFA21940}" dt="2020-05-23T09:00:56.591" v="561" actId="1076"/>
          <ac:picMkLst>
            <pc:docMk/>
            <pc:sldMk cId="4028912337" sldId="300"/>
            <ac:picMk id="9" creationId="{79689970-ED8B-4690-9B06-0EB0F6747E2C}"/>
          </ac:picMkLst>
        </pc:picChg>
      </pc:sldChg>
      <pc:sldChg chg="addSp delSp modSp add del modTransition delAnim">
        <pc:chgData name="Tegischer Lukas" userId="f78daebb-0565-485c-bd0e-1cd035e796ff" providerId="ADAL" clId="{68BA2EB2-21A4-4C39-8113-FC77CFA21940}" dt="2020-05-25T15:19:23.247" v="789" actId="2696"/>
        <pc:sldMkLst>
          <pc:docMk/>
          <pc:sldMk cId="3816203970" sldId="301"/>
        </pc:sldMkLst>
        <pc:spChg chg="del">
          <ac:chgData name="Tegischer Lukas" userId="f78daebb-0565-485c-bd0e-1cd035e796ff" providerId="ADAL" clId="{68BA2EB2-21A4-4C39-8113-FC77CFA21940}" dt="2020-05-25T14:24:29.561" v="723" actId="478"/>
          <ac:spMkLst>
            <pc:docMk/>
            <pc:sldMk cId="3816203970" sldId="301"/>
            <ac:spMk id="3" creationId="{00000000-0000-0000-0000-000000000000}"/>
          </ac:spMkLst>
        </pc:spChg>
        <pc:spChg chg="add mod">
          <ac:chgData name="Tegischer Lukas" userId="f78daebb-0565-485c-bd0e-1cd035e796ff" providerId="ADAL" clId="{68BA2EB2-21A4-4C39-8113-FC77CFA21940}" dt="2020-05-23T09:02:06.637" v="579" actId="5793"/>
          <ac:spMkLst>
            <pc:docMk/>
            <pc:sldMk cId="3816203970" sldId="301"/>
            <ac:spMk id="4" creationId="{2E9D5C20-0B6A-4463-A844-9184CF0EAA5A}"/>
          </ac:spMkLst>
        </pc:spChg>
        <pc:spChg chg="del">
          <ac:chgData name="Tegischer Lukas" userId="f78daebb-0565-485c-bd0e-1cd035e796ff" providerId="ADAL" clId="{68BA2EB2-21A4-4C39-8113-FC77CFA21940}" dt="2020-05-23T09:01:44.647" v="569" actId="478"/>
          <ac:spMkLst>
            <pc:docMk/>
            <pc:sldMk cId="3816203970" sldId="301"/>
            <ac:spMk id="5" creationId="{E9BCF70E-8F1C-4A59-9562-9EBD02FA3C72}"/>
          </ac:spMkLst>
        </pc:spChg>
        <pc:spChg chg="add mod">
          <ac:chgData name="Tegischer Lukas" userId="f78daebb-0565-485c-bd0e-1cd035e796ff" providerId="ADAL" clId="{68BA2EB2-21A4-4C39-8113-FC77CFA21940}" dt="2020-05-25T14:24:29.561" v="723" actId="478"/>
          <ac:spMkLst>
            <pc:docMk/>
            <pc:sldMk cId="3816203970" sldId="301"/>
            <ac:spMk id="6" creationId="{7A0B2243-2B7A-4474-9EC2-AA0540D10E58}"/>
          </ac:spMkLst>
        </pc:spChg>
        <pc:picChg chg="del">
          <ac:chgData name="Tegischer Lukas" userId="f78daebb-0565-485c-bd0e-1cd035e796ff" providerId="ADAL" clId="{68BA2EB2-21A4-4C39-8113-FC77CFA21940}" dt="2020-05-23T09:01:42.746" v="568" actId="478"/>
          <ac:picMkLst>
            <pc:docMk/>
            <pc:sldMk cId="3816203970" sldId="301"/>
            <ac:picMk id="8" creationId="{894C1F0B-C1B6-48D8-BC0A-C1CC2910BB75}"/>
          </ac:picMkLst>
        </pc:picChg>
        <pc:picChg chg="del">
          <ac:chgData name="Tegischer Lukas" userId="f78daebb-0565-485c-bd0e-1cd035e796ff" providerId="ADAL" clId="{68BA2EB2-21A4-4C39-8113-FC77CFA21940}" dt="2020-05-23T09:01:42.746" v="568" actId="478"/>
          <ac:picMkLst>
            <pc:docMk/>
            <pc:sldMk cId="3816203970" sldId="301"/>
            <ac:picMk id="9" creationId="{79689970-ED8B-4690-9B06-0EB0F6747E2C}"/>
          </ac:picMkLst>
        </pc:picChg>
      </pc:sldChg>
      <pc:sldChg chg="add del">
        <pc:chgData name="Tegischer Lukas" userId="f78daebb-0565-485c-bd0e-1cd035e796ff" providerId="ADAL" clId="{68BA2EB2-21A4-4C39-8113-FC77CFA21940}" dt="2020-05-25T15:19:18.593" v="783" actId="2696"/>
        <pc:sldMkLst>
          <pc:docMk/>
          <pc:sldMk cId="806794822" sldId="302"/>
        </pc:sldMkLst>
      </pc:sldChg>
      <pc:sldChg chg="addSp delSp modSp add modAnim">
        <pc:chgData name="Tegischer Lukas" userId="f78daebb-0565-485c-bd0e-1cd035e796ff" providerId="ADAL" clId="{68BA2EB2-21A4-4C39-8113-FC77CFA21940}" dt="2020-05-25T18:55:47.324" v="832"/>
        <pc:sldMkLst>
          <pc:docMk/>
          <pc:sldMk cId="2356922128" sldId="303"/>
        </pc:sldMkLst>
        <pc:spChg chg="del">
          <ac:chgData name="Tegischer Lukas" userId="f78daebb-0565-485c-bd0e-1cd035e796ff" providerId="ADAL" clId="{68BA2EB2-21A4-4C39-8113-FC77CFA21940}" dt="2020-05-25T15:15:48.892" v="728" actId="478"/>
          <ac:spMkLst>
            <pc:docMk/>
            <pc:sldMk cId="2356922128" sldId="303"/>
            <ac:spMk id="3" creationId="{00000000-0000-0000-0000-000000000000}"/>
          </ac:spMkLst>
        </pc:spChg>
        <pc:spChg chg="add del mod">
          <ac:chgData name="Tegischer Lukas" userId="f78daebb-0565-485c-bd0e-1cd035e796ff" providerId="ADAL" clId="{68BA2EB2-21A4-4C39-8113-FC77CFA21940}" dt="2020-05-25T15:15:51.669" v="729" actId="478"/>
          <ac:spMkLst>
            <pc:docMk/>
            <pc:sldMk cId="2356922128" sldId="303"/>
            <ac:spMk id="4" creationId="{0353BA6F-2F1F-4FB0-9B35-B69B51B81C37}"/>
          </ac:spMkLst>
        </pc:spChg>
        <pc:spChg chg="del">
          <ac:chgData name="Tegischer Lukas" userId="f78daebb-0565-485c-bd0e-1cd035e796ff" providerId="ADAL" clId="{68BA2EB2-21A4-4C39-8113-FC77CFA21940}" dt="2020-05-25T15:15:53.728" v="730" actId="478"/>
          <ac:spMkLst>
            <pc:docMk/>
            <pc:sldMk cId="2356922128" sldId="303"/>
            <ac:spMk id="5" creationId="{1C8F4660-A0BC-49DA-AD39-FF1E3DA54AC9}"/>
          </ac:spMkLst>
        </pc:spChg>
        <pc:spChg chg="mod">
          <ac:chgData name="Tegischer Lukas" userId="f78daebb-0565-485c-bd0e-1cd035e796ff" providerId="ADAL" clId="{68BA2EB2-21A4-4C39-8113-FC77CFA21940}" dt="2020-05-25T15:18:19.404" v="759" actId="1076"/>
          <ac:spMkLst>
            <pc:docMk/>
            <pc:sldMk cId="2356922128" sldId="303"/>
            <ac:spMk id="7" creationId="{2C109DED-3366-4F58-B9A7-68189A3789F8}"/>
          </ac:spMkLst>
        </pc:spChg>
        <pc:spChg chg="add mod">
          <ac:chgData name="Tegischer Lukas" userId="f78daebb-0565-485c-bd0e-1cd035e796ff" providerId="ADAL" clId="{68BA2EB2-21A4-4C39-8113-FC77CFA21940}" dt="2020-05-25T15:19:06.702" v="781" actId="1076"/>
          <ac:spMkLst>
            <pc:docMk/>
            <pc:sldMk cId="2356922128" sldId="303"/>
            <ac:spMk id="10" creationId="{D669530C-CDC0-41AB-94C3-144A01E58A2A}"/>
          </ac:spMkLst>
        </pc:spChg>
        <pc:graphicFrameChg chg="mod modGraphic">
          <ac:chgData name="Tegischer Lukas" userId="f78daebb-0565-485c-bd0e-1cd035e796ff" providerId="ADAL" clId="{68BA2EB2-21A4-4C39-8113-FC77CFA21940}" dt="2020-05-25T15:19:09.292" v="782" actId="1076"/>
          <ac:graphicFrameMkLst>
            <pc:docMk/>
            <pc:sldMk cId="2356922128" sldId="303"/>
            <ac:graphicFrameMk id="8" creationId="{B82F0515-9F91-4374-9560-C75508BDE8C2}"/>
          </ac:graphicFrameMkLst>
        </pc:graphicFrameChg>
        <pc:picChg chg="add mod">
          <ac:chgData name="Tegischer Lukas" userId="f78daebb-0565-485c-bd0e-1cd035e796ff" providerId="ADAL" clId="{68BA2EB2-21A4-4C39-8113-FC77CFA21940}" dt="2020-05-25T15:17:31.466" v="739" actId="1076"/>
          <ac:picMkLst>
            <pc:docMk/>
            <pc:sldMk cId="2356922128" sldId="303"/>
            <ac:picMk id="6" creationId="{FFD99D12-EF02-4FA0-B07A-EED52AE08B8E}"/>
          </ac:picMkLst>
        </pc:picChg>
        <pc:picChg chg="del mod">
          <ac:chgData name="Tegischer Lukas" userId="f78daebb-0565-485c-bd0e-1cd035e796ff" providerId="ADAL" clId="{68BA2EB2-21A4-4C39-8113-FC77CFA21940}" dt="2020-05-25T15:16:10.976" v="736" actId="478"/>
          <ac:picMkLst>
            <pc:docMk/>
            <pc:sldMk cId="2356922128" sldId="303"/>
            <ac:picMk id="13" creationId="{CAADFF0F-7FEF-43C9-901F-906EEC3EE2FF}"/>
          </ac:picMkLst>
        </pc:picChg>
        <pc:inkChg chg="add">
          <ac:chgData name="Tegischer Lukas" userId="f78daebb-0565-485c-bd0e-1cd035e796ff" providerId="ADAL" clId="{68BA2EB2-21A4-4C39-8113-FC77CFA21940}" dt="2020-05-25T18:55:47.324" v="832"/>
          <ac:inkMkLst>
            <pc:docMk/>
            <pc:sldMk cId="2356922128" sldId="303"/>
            <ac:inkMk id="2" creationId="{BC3DC569-AFE6-4768-AABA-A3A7EE270FE1}"/>
          </ac:inkMkLst>
        </pc:inkChg>
      </pc:sldChg>
      <pc:sldChg chg="addSp delSp modSp add modAnim">
        <pc:chgData name="Tegischer Lukas" userId="f78daebb-0565-485c-bd0e-1cd035e796ff" providerId="ADAL" clId="{68BA2EB2-21A4-4C39-8113-FC77CFA21940}" dt="2020-05-25T15:20:22.719" v="830"/>
        <pc:sldMkLst>
          <pc:docMk/>
          <pc:sldMk cId="3943016609" sldId="304"/>
        </pc:sldMkLst>
        <pc:spChg chg="mod">
          <ac:chgData name="Tegischer Lukas" userId="f78daebb-0565-485c-bd0e-1cd035e796ff" providerId="ADAL" clId="{68BA2EB2-21A4-4C39-8113-FC77CFA21940}" dt="2020-05-25T15:18:59.235" v="777" actId="1076"/>
          <ac:spMkLst>
            <pc:docMk/>
            <pc:sldMk cId="3943016609" sldId="304"/>
            <ac:spMk id="7" creationId="{2C109DED-3366-4F58-B9A7-68189A3789F8}"/>
          </ac:spMkLst>
        </pc:spChg>
        <pc:spChg chg="mod">
          <ac:chgData name="Tegischer Lukas" userId="f78daebb-0565-485c-bd0e-1cd035e796ff" providerId="ADAL" clId="{68BA2EB2-21A4-4C39-8113-FC77CFA21940}" dt="2020-05-25T15:19:01.856" v="779" actId="403"/>
          <ac:spMkLst>
            <pc:docMk/>
            <pc:sldMk cId="3943016609" sldId="304"/>
            <ac:spMk id="10" creationId="{D669530C-CDC0-41AB-94C3-144A01E58A2A}"/>
          </ac:spMkLst>
        </pc:spChg>
        <pc:picChg chg="del">
          <ac:chgData name="Tegischer Lukas" userId="f78daebb-0565-485c-bd0e-1cd035e796ff" providerId="ADAL" clId="{68BA2EB2-21A4-4C39-8113-FC77CFA21940}" dt="2020-05-25T15:18:33.823" v="767" actId="478"/>
          <ac:picMkLst>
            <pc:docMk/>
            <pc:sldMk cId="3943016609" sldId="304"/>
            <ac:picMk id="6" creationId="{FFD99D12-EF02-4FA0-B07A-EED52AE08B8E}"/>
          </ac:picMkLst>
        </pc:picChg>
        <pc:picChg chg="add mod">
          <ac:chgData name="Tegischer Lukas" userId="f78daebb-0565-485c-bd0e-1cd035e796ff" providerId="ADAL" clId="{68BA2EB2-21A4-4C39-8113-FC77CFA21940}" dt="2020-05-25T15:18:55.098" v="776" actId="1076"/>
          <ac:picMkLst>
            <pc:docMk/>
            <pc:sldMk cId="3943016609" sldId="304"/>
            <ac:picMk id="9" creationId="{173CFBA2-68E8-4812-89E3-4A047F013E6E}"/>
          </ac:picMkLst>
        </pc:picChg>
      </pc:sldChg>
    </pc:docChg>
  </pc:docChgLst>
  <pc:docChgLst>
    <pc:chgData name="Tegischer Lukas" userId="f78daebb-0565-485c-bd0e-1cd035e796ff" providerId="ADAL" clId="{B3D578F5-6C81-424B-AA8A-1C69486505DC}"/>
    <pc:docChg chg="undo custSel addSld delSld modSld">
      <pc:chgData name="Tegischer Lukas" userId="f78daebb-0565-485c-bd0e-1cd035e796ff" providerId="ADAL" clId="{B3D578F5-6C81-424B-AA8A-1C69486505DC}" dt="2020-06-16T06:27:48.079" v="358"/>
      <pc:docMkLst>
        <pc:docMk/>
      </pc:docMkLst>
      <pc:sldChg chg="modSp">
        <pc:chgData name="Tegischer Lukas" userId="f78daebb-0565-485c-bd0e-1cd035e796ff" providerId="ADAL" clId="{B3D578F5-6C81-424B-AA8A-1C69486505DC}" dt="2020-06-16T06:09:48.679" v="37" actId="20577"/>
        <pc:sldMkLst>
          <pc:docMk/>
          <pc:sldMk cId="336392357" sldId="256"/>
        </pc:sldMkLst>
        <pc:spChg chg="mod">
          <ac:chgData name="Tegischer Lukas" userId="f78daebb-0565-485c-bd0e-1cd035e796ff" providerId="ADAL" clId="{B3D578F5-6C81-424B-AA8A-1C69486505DC}" dt="2020-06-16T06:09:48.679" v="37" actId="20577"/>
          <ac:spMkLst>
            <pc:docMk/>
            <pc:sldMk cId="336392357" sldId="256"/>
            <ac:spMk id="2" creationId="{00000000-0000-0000-0000-000000000000}"/>
          </ac:spMkLst>
        </pc:spChg>
      </pc:sldChg>
      <pc:sldChg chg="addSp delSp modSp modAnim">
        <pc:chgData name="Tegischer Lukas" userId="f78daebb-0565-485c-bd0e-1cd035e796ff" providerId="ADAL" clId="{B3D578F5-6C81-424B-AA8A-1C69486505DC}" dt="2020-06-16T06:26:25.499" v="345"/>
        <pc:sldMkLst>
          <pc:docMk/>
          <pc:sldMk cId="4068653008" sldId="278"/>
        </pc:sldMkLst>
        <pc:spChg chg="mod">
          <ac:chgData name="Tegischer Lukas" userId="f78daebb-0565-485c-bd0e-1cd035e796ff" providerId="ADAL" clId="{B3D578F5-6C81-424B-AA8A-1C69486505DC}" dt="2020-06-16T06:16:23.562" v="162" actId="1076"/>
          <ac:spMkLst>
            <pc:docMk/>
            <pc:sldMk cId="4068653008" sldId="278"/>
            <ac:spMk id="2" creationId="{00000000-0000-0000-0000-000000000000}"/>
          </ac:spMkLst>
        </pc:spChg>
        <pc:spChg chg="add mod">
          <ac:chgData name="Tegischer Lukas" userId="f78daebb-0565-485c-bd0e-1cd035e796ff" providerId="ADAL" clId="{B3D578F5-6C81-424B-AA8A-1C69486505DC}" dt="2020-06-16T06:16:21.514" v="161" actId="1076"/>
          <ac:spMkLst>
            <pc:docMk/>
            <pc:sldMk cId="4068653008" sldId="278"/>
            <ac:spMk id="3" creationId="{AC5C7D7C-9503-43C5-9CDE-B1400118B00B}"/>
          </ac:spMkLst>
        </pc:spChg>
        <pc:spChg chg="del">
          <ac:chgData name="Tegischer Lukas" userId="f78daebb-0565-485c-bd0e-1cd035e796ff" providerId="ADAL" clId="{B3D578F5-6C81-424B-AA8A-1C69486505DC}" dt="2020-06-16T06:09:55.534" v="39" actId="478"/>
          <ac:spMkLst>
            <pc:docMk/>
            <pc:sldMk cId="4068653008" sldId="278"/>
            <ac:spMk id="6" creationId="{CE7B355E-508D-419C-A05E-DBB005F0667C}"/>
          </ac:spMkLst>
        </pc:spChg>
        <pc:picChg chg="del">
          <ac:chgData name="Tegischer Lukas" userId="f78daebb-0565-485c-bd0e-1cd035e796ff" providerId="ADAL" clId="{B3D578F5-6C81-424B-AA8A-1C69486505DC}" dt="2020-06-16T06:09:53.202" v="38" actId="478"/>
          <ac:picMkLst>
            <pc:docMk/>
            <pc:sldMk cId="4068653008" sldId="278"/>
            <ac:picMk id="8" creationId="{B4FAB17C-7EC9-4E9E-BF0F-D612388A6C09}"/>
          </ac:picMkLst>
        </pc:picChg>
      </pc:sldChg>
      <pc:sldChg chg="modSp">
        <pc:chgData name="Tegischer Lukas" userId="f78daebb-0565-485c-bd0e-1cd035e796ff" providerId="ADAL" clId="{B3D578F5-6C81-424B-AA8A-1C69486505DC}" dt="2020-06-16T06:26:44.194" v="356" actId="20577"/>
        <pc:sldMkLst>
          <pc:docMk/>
          <pc:sldMk cId="3932101437" sldId="291"/>
        </pc:sldMkLst>
        <pc:spChg chg="mod">
          <ac:chgData name="Tegischer Lukas" userId="f78daebb-0565-485c-bd0e-1cd035e796ff" providerId="ADAL" clId="{B3D578F5-6C81-424B-AA8A-1C69486505DC}" dt="2020-06-16T06:26:44.194" v="356" actId="20577"/>
          <ac:spMkLst>
            <pc:docMk/>
            <pc:sldMk cId="3932101437" sldId="291"/>
            <ac:spMk id="2" creationId="{00000000-0000-0000-0000-000000000000}"/>
          </ac:spMkLst>
        </pc:spChg>
      </pc:sldChg>
      <pc:sldChg chg="del">
        <pc:chgData name="Tegischer Lukas" userId="f78daebb-0565-485c-bd0e-1cd035e796ff" providerId="ADAL" clId="{B3D578F5-6C81-424B-AA8A-1C69486505DC}" dt="2020-06-16T06:17:55.215" v="182" actId="2696"/>
        <pc:sldMkLst>
          <pc:docMk/>
          <pc:sldMk cId="3258084813" sldId="293"/>
        </pc:sldMkLst>
      </pc:sldChg>
      <pc:sldChg chg="del">
        <pc:chgData name="Tegischer Lukas" userId="f78daebb-0565-485c-bd0e-1cd035e796ff" providerId="ADAL" clId="{B3D578F5-6C81-424B-AA8A-1C69486505DC}" dt="2020-06-16T06:17:55.329" v="183" actId="2696"/>
        <pc:sldMkLst>
          <pc:docMk/>
          <pc:sldMk cId="2428346085" sldId="294"/>
        </pc:sldMkLst>
      </pc:sldChg>
      <pc:sldChg chg="addSp modSp add modTransition modAnim">
        <pc:chgData name="Tegischer Lukas" userId="f78daebb-0565-485c-bd0e-1cd035e796ff" providerId="ADAL" clId="{B3D578F5-6C81-424B-AA8A-1C69486505DC}" dt="2020-06-16T06:27:48.079" v="358"/>
        <pc:sldMkLst>
          <pc:docMk/>
          <pc:sldMk cId="442268101" sldId="295"/>
        </pc:sldMkLst>
        <pc:spChg chg="mod">
          <ac:chgData name="Tegischer Lukas" userId="f78daebb-0565-485c-bd0e-1cd035e796ff" providerId="ADAL" clId="{B3D578F5-6C81-424B-AA8A-1C69486505DC}" dt="2020-06-16T06:17:00.426" v="178" actId="1076"/>
          <ac:spMkLst>
            <pc:docMk/>
            <pc:sldMk cId="442268101" sldId="295"/>
            <ac:spMk id="2" creationId="{00000000-0000-0000-0000-000000000000}"/>
          </ac:spMkLst>
        </pc:spChg>
        <pc:spChg chg="mod">
          <ac:chgData name="Tegischer Lukas" userId="f78daebb-0565-485c-bd0e-1cd035e796ff" providerId="ADAL" clId="{B3D578F5-6C81-424B-AA8A-1C69486505DC}" dt="2020-06-16T06:17:04.923" v="179" actId="1076"/>
          <ac:spMkLst>
            <pc:docMk/>
            <pc:sldMk cId="442268101" sldId="295"/>
            <ac:spMk id="3" creationId="{AC5C7D7C-9503-43C5-9CDE-B1400118B00B}"/>
          </ac:spMkLst>
        </pc:spChg>
        <pc:picChg chg="add mod modCrop">
          <ac:chgData name="Tegischer Lukas" userId="f78daebb-0565-485c-bd0e-1cd035e796ff" providerId="ADAL" clId="{B3D578F5-6C81-424B-AA8A-1C69486505DC}" dt="2020-06-16T06:17:08.266" v="180" actId="1076"/>
          <ac:picMkLst>
            <pc:docMk/>
            <pc:sldMk cId="442268101" sldId="295"/>
            <ac:picMk id="5" creationId="{4C452FDE-94F3-4F2F-A8C7-1526CC4A48C5}"/>
          </ac:picMkLst>
        </pc:picChg>
      </pc:sldChg>
      <pc:sldChg chg="addSp delSp modSp add modTransition modAnim">
        <pc:chgData name="Tegischer Lukas" userId="f78daebb-0565-485c-bd0e-1cd035e796ff" providerId="ADAL" clId="{B3D578F5-6C81-424B-AA8A-1C69486505DC}" dt="2020-06-16T06:27:48.079" v="358"/>
        <pc:sldMkLst>
          <pc:docMk/>
          <pc:sldMk cId="1696667316" sldId="296"/>
        </pc:sldMkLst>
        <pc:spChg chg="del">
          <ac:chgData name="Tegischer Lukas" userId="f78daebb-0565-485c-bd0e-1cd035e796ff" providerId="ADAL" clId="{B3D578F5-6C81-424B-AA8A-1C69486505DC}" dt="2020-06-16T06:18:19.264" v="184" actId="478"/>
          <ac:spMkLst>
            <pc:docMk/>
            <pc:sldMk cId="1696667316" sldId="296"/>
            <ac:spMk id="3" creationId="{AC5C7D7C-9503-43C5-9CDE-B1400118B00B}"/>
          </ac:spMkLst>
        </pc:spChg>
        <pc:spChg chg="add mod">
          <ac:chgData name="Tegischer Lukas" userId="f78daebb-0565-485c-bd0e-1cd035e796ff" providerId="ADAL" clId="{B3D578F5-6C81-424B-AA8A-1C69486505DC}" dt="2020-06-16T06:19:14.938" v="199" actId="1076"/>
          <ac:spMkLst>
            <pc:docMk/>
            <pc:sldMk cId="1696667316" sldId="296"/>
            <ac:spMk id="4" creationId="{C58CC05A-381C-4085-A9AE-AED19038AF45}"/>
          </ac:spMkLst>
        </pc:spChg>
        <pc:spChg chg="add mod">
          <ac:chgData name="Tegischer Lukas" userId="f78daebb-0565-485c-bd0e-1cd035e796ff" providerId="ADAL" clId="{B3D578F5-6C81-424B-AA8A-1C69486505DC}" dt="2020-06-16T06:21:00.377" v="238" actId="113"/>
          <ac:spMkLst>
            <pc:docMk/>
            <pc:sldMk cId="1696667316" sldId="296"/>
            <ac:spMk id="6" creationId="{F90506BC-8760-4EFC-8D5F-C100C766D6A1}"/>
          </ac:spMkLst>
        </pc:spChg>
        <pc:spChg chg="add mod">
          <ac:chgData name="Tegischer Lukas" userId="f78daebb-0565-485c-bd0e-1cd035e796ff" providerId="ADAL" clId="{B3D578F5-6C81-424B-AA8A-1C69486505DC}" dt="2020-06-16T06:23:02.190" v="278" actId="207"/>
          <ac:spMkLst>
            <pc:docMk/>
            <pc:sldMk cId="1696667316" sldId="296"/>
            <ac:spMk id="7" creationId="{29CEC9BA-B518-45D6-8583-73D67BEA90E4}"/>
          </ac:spMkLst>
        </pc:spChg>
        <pc:picChg chg="mod">
          <ac:chgData name="Tegischer Lukas" userId="f78daebb-0565-485c-bd0e-1cd035e796ff" providerId="ADAL" clId="{B3D578F5-6C81-424B-AA8A-1C69486505DC}" dt="2020-06-16T06:18:20.722" v="185" actId="1076"/>
          <ac:picMkLst>
            <pc:docMk/>
            <pc:sldMk cId="1696667316" sldId="296"/>
            <ac:picMk id="5" creationId="{4C452FDE-94F3-4F2F-A8C7-1526CC4A48C5}"/>
          </ac:picMkLst>
        </pc:picChg>
      </pc:sldChg>
      <pc:sldChg chg="modSp add modTransition modAnim">
        <pc:chgData name="Tegischer Lukas" userId="f78daebb-0565-485c-bd0e-1cd035e796ff" providerId="ADAL" clId="{B3D578F5-6C81-424B-AA8A-1C69486505DC}" dt="2020-06-16T06:27:48.079" v="358"/>
        <pc:sldMkLst>
          <pc:docMk/>
          <pc:sldMk cId="697682817" sldId="297"/>
        </pc:sldMkLst>
        <pc:spChg chg="mod">
          <ac:chgData name="Tegischer Lukas" userId="f78daebb-0565-485c-bd0e-1cd035e796ff" providerId="ADAL" clId="{B3D578F5-6C81-424B-AA8A-1C69486505DC}" dt="2020-06-16T06:21:20.386" v="254" actId="20577"/>
          <ac:spMkLst>
            <pc:docMk/>
            <pc:sldMk cId="697682817" sldId="297"/>
            <ac:spMk id="6" creationId="{F90506BC-8760-4EFC-8D5F-C100C766D6A1}"/>
          </ac:spMkLst>
        </pc:spChg>
        <pc:spChg chg="mod">
          <ac:chgData name="Tegischer Lukas" userId="f78daebb-0565-485c-bd0e-1cd035e796ff" providerId="ADAL" clId="{B3D578F5-6C81-424B-AA8A-1C69486505DC}" dt="2020-06-16T06:22:53.870" v="277" actId="207"/>
          <ac:spMkLst>
            <pc:docMk/>
            <pc:sldMk cId="697682817" sldId="297"/>
            <ac:spMk id="7" creationId="{29CEC9BA-B518-45D6-8583-73D67BEA90E4}"/>
          </ac:spMkLst>
        </pc:spChg>
      </pc:sldChg>
      <pc:sldChg chg="addSp delSp modSp add modTransition delAnim modAnim">
        <pc:chgData name="Tegischer Lukas" userId="f78daebb-0565-485c-bd0e-1cd035e796ff" providerId="ADAL" clId="{B3D578F5-6C81-424B-AA8A-1C69486505DC}" dt="2020-06-16T06:27:48.079" v="358"/>
        <pc:sldMkLst>
          <pc:docMk/>
          <pc:sldMk cId="3315933259" sldId="298"/>
        </pc:sldMkLst>
        <pc:spChg chg="del">
          <ac:chgData name="Tegischer Lukas" userId="f78daebb-0565-485c-bd0e-1cd035e796ff" providerId="ADAL" clId="{B3D578F5-6C81-424B-AA8A-1C69486505DC}" dt="2020-06-16T06:22:24.584" v="267" actId="478"/>
          <ac:spMkLst>
            <pc:docMk/>
            <pc:sldMk cId="3315933259" sldId="298"/>
            <ac:spMk id="4" creationId="{C58CC05A-381C-4085-A9AE-AED19038AF45}"/>
          </ac:spMkLst>
        </pc:spChg>
        <pc:spChg chg="del">
          <ac:chgData name="Tegischer Lukas" userId="f78daebb-0565-485c-bd0e-1cd035e796ff" providerId="ADAL" clId="{B3D578F5-6C81-424B-AA8A-1C69486505DC}" dt="2020-06-16T06:22:25.565" v="268" actId="478"/>
          <ac:spMkLst>
            <pc:docMk/>
            <pc:sldMk cId="3315933259" sldId="298"/>
            <ac:spMk id="6" creationId="{F90506BC-8760-4EFC-8D5F-C100C766D6A1}"/>
          </ac:spMkLst>
        </pc:spChg>
        <pc:spChg chg="mod">
          <ac:chgData name="Tegischer Lukas" userId="f78daebb-0565-485c-bd0e-1cd035e796ff" providerId="ADAL" clId="{B3D578F5-6C81-424B-AA8A-1C69486505DC}" dt="2020-06-16T06:25:15.478" v="307" actId="207"/>
          <ac:spMkLst>
            <pc:docMk/>
            <pc:sldMk cId="3315933259" sldId="298"/>
            <ac:spMk id="7" creationId="{29CEC9BA-B518-45D6-8583-73D67BEA90E4}"/>
          </ac:spMkLst>
        </pc:spChg>
        <pc:spChg chg="add mod">
          <ac:chgData name="Tegischer Lukas" userId="f78daebb-0565-485c-bd0e-1cd035e796ff" providerId="ADAL" clId="{B3D578F5-6C81-424B-AA8A-1C69486505DC}" dt="2020-06-16T06:25:12.408" v="306" actId="207"/>
          <ac:spMkLst>
            <pc:docMk/>
            <pc:sldMk cId="3315933259" sldId="298"/>
            <ac:spMk id="8" creationId="{02FD2CCA-31D3-4475-A96C-09861ADC3380}"/>
          </ac:spMkLst>
        </pc:spChg>
        <pc:spChg chg="add mod">
          <ac:chgData name="Tegischer Lukas" userId="f78daebb-0565-485c-bd0e-1cd035e796ff" providerId="ADAL" clId="{B3D578F5-6C81-424B-AA8A-1C69486505DC}" dt="2020-06-16T06:25:02.353" v="303" actId="1076"/>
          <ac:spMkLst>
            <pc:docMk/>
            <pc:sldMk cId="3315933259" sldId="298"/>
            <ac:spMk id="11" creationId="{0430FEE3-C3E1-433D-A345-8C7DA0CD54F8}"/>
          </ac:spMkLst>
        </pc:spChg>
        <pc:picChg chg="del">
          <ac:chgData name="Tegischer Lukas" userId="f78daebb-0565-485c-bd0e-1cd035e796ff" providerId="ADAL" clId="{B3D578F5-6C81-424B-AA8A-1C69486505DC}" dt="2020-06-16T06:22:23.462" v="266" actId="478"/>
          <ac:picMkLst>
            <pc:docMk/>
            <pc:sldMk cId="3315933259" sldId="298"/>
            <ac:picMk id="5" creationId="{4C452FDE-94F3-4F2F-A8C7-1526CC4A48C5}"/>
          </ac:picMkLst>
        </pc:picChg>
        <pc:picChg chg="add del mod">
          <ac:chgData name="Tegischer Lukas" userId="f78daebb-0565-485c-bd0e-1cd035e796ff" providerId="ADAL" clId="{B3D578F5-6C81-424B-AA8A-1C69486505DC}" dt="2020-06-16T06:23:19.839" v="284" actId="478"/>
          <ac:picMkLst>
            <pc:docMk/>
            <pc:sldMk cId="3315933259" sldId="298"/>
            <ac:picMk id="9" creationId="{60FB2277-495E-4733-8CFD-8A1975589C9B}"/>
          </ac:picMkLst>
        </pc:picChg>
        <pc:picChg chg="add mod modCrop">
          <ac:chgData name="Tegischer Lukas" userId="f78daebb-0565-485c-bd0e-1cd035e796ff" providerId="ADAL" clId="{B3D578F5-6C81-424B-AA8A-1C69486505DC}" dt="2020-06-16T06:24:26.530" v="292" actId="14100"/>
          <ac:picMkLst>
            <pc:docMk/>
            <pc:sldMk cId="3315933259" sldId="298"/>
            <ac:picMk id="10" creationId="{43C2CCC2-0C63-4ED0-BE09-73E67D7ECCFA}"/>
          </ac:picMkLst>
        </pc:picChg>
      </pc:sldChg>
      <pc:sldChg chg="delSp modSp add modTransition delAnim">
        <pc:chgData name="Tegischer Lukas" userId="f78daebb-0565-485c-bd0e-1cd035e796ff" providerId="ADAL" clId="{B3D578F5-6C81-424B-AA8A-1C69486505DC}" dt="2020-06-16T06:27:48.079" v="358"/>
        <pc:sldMkLst>
          <pc:docMk/>
          <pc:sldMk cId="2958254091" sldId="299"/>
        </pc:sldMkLst>
        <pc:spChg chg="mod">
          <ac:chgData name="Tegischer Lukas" userId="f78daebb-0565-485c-bd0e-1cd035e796ff" providerId="ADAL" clId="{B3D578F5-6C81-424B-AA8A-1C69486505DC}" dt="2020-06-16T06:25:53.184" v="342" actId="1076"/>
          <ac:spMkLst>
            <pc:docMk/>
            <pc:sldMk cId="2958254091" sldId="299"/>
            <ac:spMk id="2" creationId="{00000000-0000-0000-0000-000000000000}"/>
          </ac:spMkLst>
        </pc:spChg>
        <pc:spChg chg="del">
          <ac:chgData name="Tegischer Lukas" userId="f78daebb-0565-485c-bd0e-1cd035e796ff" providerId="ADAL" clId="{B3D578F5-6C81-424B-AA8A-1C69486505DC}" dt="2020-06-16T06:25:43.461" v="312" actId="478"/>
          <ac:spMkLst>
            <pc:docMk/>
            <pc:sldMk cId="2958254091" sldId="299"/>
            <ac:spMk id="7" creationId="{29CEC9BA-B518-45D6-8583-73D67BEA90E4}"/>
          </ac:spMkLst>
        </pc:spChg>
        <pc:spChg chg="del">
          <ac:chgData name="Tegischer Lukas" userId="f78daebb-0565-485c-bd0e-1cd035e796ff" providerId="ADAL" clId="{B3D578F5-6C81-424B-AA8A-1C69486505DC}" dt="2020-06-16T06:25:43.461" v="312" actId="478"/>
          <ac:spMkLst>
            <pc:docMk/>
            <pc:sldMk cId="2958254091" sldId="299"/>
            <ac:spMk id="8" creationId="{02FD2CCA-31D3-4475-A96C-09861ADC3380}"/>
          </ac:spMkLst>
        </pc:spChg>
        <pc:spChg chg="del">
          <ac:chgData name="Tegischer Lukas" userId="f78daebb-0565-485c-bd0e-1cd035e796ff" providerId="ADAL" clId="{B3D578F5-6C81-424B-AA8A-1C69486505DC}" dt="2020-06-16T06:25:43.461" v="312" actId="478"/>
          <ac:spMkLst>
            <pc:docMk/>
            <pc:sldMk cId="2958254091" sldId="299"/>
            <ac:spMk id="11" creationId="{0430FEE3-C3E1-433D-A345-8C7DA0CD54F8}"/>
          </ac:spMkLst>
        </pc:spChg>
        <pc:picChg chg="del">
          <ac:chgData name="Tegischer Lukas" userId="f78daebb-0565-485c-bd0e-1cd035e796ff" providerId="ADAL" clId="{B3D578F5-6C81-424B-AA8A-1C69486505DC}" dt="2020-06-16T06:25:42.360" v="311" actId="478"/>
          <ac:picMkLst>
            <pc:docMk/>
            <pc:sldMk cId="2958254091" sldId="299"/>
            <ac:picMk id="10" creationId="{43C2CCC2-0C63-4ED0-BE09-73E67D7ECCFA}"/>
          </ac:picMkLst>
        </pc:picChg>
      </pc:sldChg>
    </pc:docChg>
  </pc:docChgLst>
  <pc:docChgLst>
    <pc:chgData name="Tegischer Lukas" userId="f78daebb-0565-485c-bd0e-1cd035e796ff" providerId="ADAL" clId="{1D6C29C1-5655-423A-A1CF-8B5FBD6DEFD4}"/>
    <pc:docChg chg="undo custSel addSld delSld modSld sldOrd">
      <pc:chgData name="Tegischer Lukas" userId="f78daebb-0565-485c-bd0e-1cd035e796ff" providerId="ADAL" clId="{1D6C29C1-5655-423A-A1CF-8B5FBD6DEFD4}" dt="2021-03-13T15:15:26.436" v="273"/>
      <pc:docMkLst>
        <pc:docMk/>
      </pc:docMkLst>
      <pc:sldChg chg="modSp mod">
        <pc:chgData name="Tegischer Lukas" userId="f78daebb-0565-485c-bd0e-1cd035e796ff" providerId="ADAL" clId="{1D6C29C1-5655-423A-A1CF-8B5FBD6DEFD4}" dt="2021-03-13T15:06:03.607" v="89" actId="20577"/>
        <pc:sldMkLst>
          <pc:docMk/>
          <pc:sldMk cId="336392357" sldId="256"/>
        </pc:sldMkLst>
        <pc:spChg chg="mod">
          <ac:chgData name="Tegischer Lukas" userId="f78daebb-0565-485c-bd0e-1cd035e796ff" providerId="ADAL" clId="{1D6C29C1-5655-423A-A1CF-8B5FBD6DEFD4}" dt="2021-03-13T15:06:03.607" v="89" actId="20577"/>
          <ac:spMkLst>
            <pc:docMk/>
            <pc:sldMk cId="336392357" sldId="256"/>
            <ac:spMk id="2" creationId="{00000000-0000-0000-0000-000000000000}"/>
          </ac:spMkLst>
        </pc:spChg>
      </pc:sldChg>
      <pc:sldChg chg="add">
        <pc:chgData name="Tegischer Lukas" userId="f78daebb-0565-485c-bd0e-1cd035e796ff" providerId="ADAL" clId="{1D6C29C1-5655-423A-A1CF-8B5FBD6DEFD4}" dt="2021-03-13T15:15:26.436" v="273"/>
        <pc:sldMkLst>
          <pc:docMk/>
          <pc:sldMk cId="4068653008" sldId="278"/>
        </pc:sldMkLst>
      </pc:sldChg>
      <pc:sldChg chg="modSp mod">
        <pc:chgData name="Tegischer Lukas" userId="f78daebb-0565-485c-bd0e-1cd035e796ff" providerId="ADAL" clId="{1D6C29C1-5655-423A-A1CF-8B5FBD6DEFD4}" dt="2021-03-13T15:04:40.247" v="4" actId="1076"/>
        <pc:sldMkLst>
          <pc:docMk/>
          <pc:sldMk cId="3932101437" sldId="291"/>
        </pc:sldMkLst>
        <pc:picChg chg="mod">
          <ac:chgData name="Tegischer Lukas" userId="f78daebb-0565-485c-bd0e-1cd035e796ff" providerId="ADAL" clId="{1D6C29C1-5655-423A-A1CF-8B5FBD6DEFD4}" dt="2021-03-13T15:04:10.223" v="2"/>
          <ac:picMkLst>
            <pc:docMk/>
            <pc:sldMk cId="3932101437" sldId="291"/>
            <ac:picMk id="3" creationId="{6152F17B-146B-4254-A97C-45BD933267C5}"/>
          </ac:picMkLst>
        </pc:picChg>
        <pc:picChg chg="mod">
          <ac:chgData name="Tegischer Lukas" userId="f78daebb-0565-485c-bd0e-1cd035e796ff" providerId="ADAL" clId="{1D6C29C1-5655-423A-A1CF-8B5FBD6DEFD4}" dt="2021-03-13T15:04:40.247" v="4" actId="1076"/>
          <ac:picMkLst>
            <pc:docMk/>
            <pc:sldMk cId="3932101437" sldId="291"/>
            <ac:picMk id="8" creationId="{8F2101E0-256F-4B97-9DE7-1F7EED66ABA6}"/>
          </ac:picMkLst>
        </pc:picChg>
      </pc:sldChg>
      <pc:sldChg chg="add">
        <pc:chgData name="Tegischer Lukas" userId="f78daebb-0565-485c-bd0e-1cd035e796ff" providerId="ADAL" clId="{1D6C29C1-5655-423A-A1CF-8B5FBD6DEFD4}" dt="2021-03-13T15:14:25.399" v="263"/>
        <pc:sldMkLst>
          <pc:docMk/>
          <pc:sldMk cId="3881545361" sldId="292"/>
        </pc:sldMkLst>
      </pc:sldChg>
      <pc:sldChg chg="addSp delSp modSp mod delAnim modAnim">
        <pc:chgData name="Tegischer Lukas" userId="f78daebb-0565-485c-bd0e-1cd035e796ff" providerId="ADAL" clId="{1D6C29C1-5655-423A-A1CF-8B5FBD6DEFD4}" dt="2021-03-13T15:08:47.133" v="148" actId="1076"/>
        <pc:sldMkLst>
          <pc:docMk/>
          <pc:sldMk cId="442268101" sldId="295"/>
        </pc:sldMkLst>
        <pc:spChg chg="mod">
          <ac:chgData name="Tegischer Lukas" userId="f78daebb-0565-485c-bd0e-1cd035e796ff" providerId="ADAL" clId="{1D6C29C1-5655-423A-A1CF-8B5FBD6DEFD4}" dt="2021-03-13T15:08:47.133" v="148" actId="1076"/>
          <ac:spMkLst>
            <pc:docMk/>
            <pc:sldMk cId="442268101" sldId="295"/>
            <ac:spMk id="2" creationId="{00000000-0000-0000-0000-000000000000}"/>
          </ac:spMkLst>
        </pc:spChg>
        <pc:spChg chg="del">
          <ac:chgData name="Tegischer Lukas" userId="f78daebb-0565-485c-bd0e-1cd035e796ff" providerId="ADAL" clId="{1D6C29C1-5655-423A-A1CF-8B5FBD6DEFD4}" dt="2021-03-13T15:06:09.691" v="90" actId="478"/>
          <ac:spMkLst>
            <pc:docMk/>
            <pc:sldMk cId="442268101" sldId="295"/>
            <ac:spMk id="3" creationId="{4A8AA135-F544-4145-B15A-FC69958C00FE}"/>
          </ac:spMkLst>
        </pc:spChg>
        <pc:spChg chg="add mod">
          <ac:chgData name="Tegischer Lukas" userId="f78daebb-0565-485c-bd0e-1cd035e796ff" providerId="ADAL" clId="{1D6C29C1-5655-423A-A1CF-8B5FBD6DEFD4}" dt="2021-03-13T15:08:44.159" v="147" actId="1076"/>
          <ac:spMkLst>
            <pc:docMk/>
            <pc:sldMk cId="442268101" sldId="295"/>
            <ac:spMk id="4" creationId="{4F7C423A-C5ED-4851-A33C-2E3154A6E777}"/>
          </ac:spMkLst>
        </pc:spChg>
        <pc:spChg chg="add del mod">
          <ac:chgData name="Tegischer Lukas" userId="f78daebb-0565-485c-bd0e-1cd035e796ff" providerId="ADAL" clId="{1D6C29C1-5655-423A-A1CF-8B5FBD6DEFD4}" dt="2021-03-13T15:08:39.617" v="146" actId="478"/>
          <ac:spMkLst>
            <pc:docMk/>
            <pc:sldMk cId="442268101" sldId="295"/>
            <ac:spMk id="5" creationId="{DBBBABE1-9CA1-4703-BEF2-CC6D3DB468F0}"/>
          </ac:spMkLst>
        </pc:spChg>
        <pc:spChg chg="del">
          <ac:chgData name="Tegischer Lukas" userId="f78daebb-0565-485c-bd0e-1cd035e796ff" providerId="ADAL" clId="{1D6C29C1-5655-423A-A1CF-8B5FBD6DEFD4}" dt="2021-03-13T15:06:11.300" v="91" actId="478"/>
          <ac:spMkLst>
            <pc:docMk/>
            <pc:sldMk cId="442268101" sldId="295"/>
            <ac:spMk id="11" creationId="{5D0BD138-C865-4A33-967E-CA295ED16D4D}"/>
          </ac:spMkLst>
        </pc:spChg>
        <pc:spChg chg="del">
          <ac:chgData name="Tegischer Lukas" userId="f78daebb-0565-485c-bd0e-1cd035e796ff" providerId="ADAL" clId="{1D6C29C1-5655-423A-A1CF-8B5FBD6DEFD4}" dt="2021-03-13T15:06:11.300" v="91" actId="478"/>
          <ac:spMkLst>
            <pc:docMk/>
            <pc:sldMk cId="442268101" sldId="295"/>
            <ac:spMk id="13" creationId="{F1719804-58B0-4014-B127-68A1798B4C63}"/>
          </ac:spMkLst>
        </pc:spChg>
        <pc:picChg chg="del">
          <ac:chgData name="Tegischer Lukas" userId="f78daebb-0565-485c-bd0e-1cd035e796ff" providerId="ADAL" clId="{1D6C29C1-5655-423A-A1CF-8B5FBD6DEFD4}" dt="2021-03-13T15:06:11.300" v="91" actId="478"/>
          <ac:picMkLst>
            <pc:docMk/>
            <pc:sldMk cId="442268101" sldId="295"/>
            <ac:picMk id="20" creationId="{9EA8F967-8C63-469B-B5E1-9873FC0B91C4}"/>
          </ac:picMkLst>
        </pc:picChg>
      </pc:sldChg>
      <pc:sldChg chg="add">
        <pc:chgData name="Tegischer Lukas" userId="f78daebb-0565-485c-bd0e-1cd035e796ff" providerId="ADAL" clId="{1D6C29C1-5655-423A-A1CF-8B5FBD6DEFD4}" dt="2021-03-13T15:08:33.249" v="145"/>
        <pc:sldMkLst>
          <pc:docMk/>
          <pc:sldMk cId="2958254091" sldId="299"/>
        </pc:sldMkLst>
      </pc:sldChg>
      <pc:sldChg chg="add">
        <pc:chgData name="Tegischer Lukas" userId="f78daebb-0565-485c-bd0e-1cd035e796ff" providerId="ADAL" clId="{1D6C29C1-5655-423A-A1CF-8B5FBD6DEFD4}" dt="2021-03-13T15:08:33.249" v="145"/>
        <pc:sldMkLst>
          <pc:docMk/>
          <pc:sldMk cId="265588257" sldId="300"/>
        </pc:sldMkLst>
      </pc:sldChg>
      <pc:sldChg chg="add">
        <pc:chgData name="Tegischer Lukas" userId="f78daebb-0565-485c-bd0e-1cd035e796ff" providerId="ADAL" clId="{1D6C29C1-5655-423A-A1CF-8B5FBD6DEFD4}" dt="2021-03-13T15:10:20.907" v="175"/>
        <pc:sldMkLst>
          <pc:docMk/>
          <pc:sldMk cId="608888516" sldId="304"/>
        </pc:sldMkLst>
      </pc:sldChg>
      <pc:sldChg chg="add">
        <pc:chgData name="Tegischer Lukas" userId="f78daebb-0565-485c-bd0e-1cd035e796ff" providerId="ADAL" clId="{1D6C29C1-5655-423A-A1CF-8B5FBD6DEFD4}" dt="2021-03-13T15:15:26.436" v="273"/>
        <pc:sldMkLst>
          <pc:docMk/>
          <pc:sldMk cId="652962131" sldId="305"/>
        </pc:sldMkLst>
      </pc:sldChg>
      <pc:sldChg chg="add">
        <pc:chgData name="Tegischer Lukas" userId="f78daebb-0565-485c-bd0e-1cd035e796ff" providerId="ADAL" clId="{1D6C29C1-5655-423A-A1CF-8B5FBD6DEFD4}" dt="2021-03-13T15:15:26.436" v="273"/>
        <pc:sldMkLst>
          <pc:docMk/>
          <pc:sldMk cId="3176624947" sldId="306"/>
        </pc:sldMkLst>
      </pc:sldChg>
      <pc:sldChg chg="add del">
        <pc:chgData name="Tegischer Lukas" userId="f78daebb-0565-485c-bd0e-1cd035e796ff" providerId="ADAL" clId="{1D6C29C1-5655-423A-A1CF-8B5FBD6DEFD4}" dt="2021-03-13T15:11:26.083" v="186" actId="47"/>
        <pc:sldMkLst>
          <pc:docMk/>
          <pc:sldMk cId="2488209125" sldId="307"/>
        </pc:sldMkLst>
      </pc:sldChg>
      <pc:sldChg chg="add">
        <pc:chgData name="Tegischer Lukas" userId="f78daebb-0565-485c-bd0e-1cd035e796ff" providerId="ADAL" clId="{1D6C29C1-5655-423A-A1CF-8B5FBD6DEFD4}" dt="2021-03-13T15:11:16.227" v="185"/>
        <pc:sldMkLst>
          <pc:docMk/>
          <pc:sldMk cId="2615926352" sldId="309"/>
        </pc:sldMkLst>
      </pc:sldChg>
      <pc:sldChg chg="add">
        <pc:chgData name="Tegischer Lukas" userId="f78daebb-0565-485c-bd0e-1cd035e796ff" providerId="ADAL" clId="{1D6C29C1-5655-423A-A1CF-8B5FBD6DEFD4}" dt="2021-03-13T15:10:20.907" v="175"/>
        <pc:sldMkLst>
          <pc:docMk/>
          <pc:sldMk cId="311775972" sldId="310"/>
        </pc:sldMkLst>
      </pc:sldChg>
      <pc:sldChg chg="add">
        <pc:chgData name="Tegischer Lukas" userId="f78daebb-0565-485c-bd0e-1cd035e796ff" providerId="ADAL" clId="{1D6C29C1-5655-423A-A1CF-8B5FBD6DEFD4}" dt="2021-03-13T15:10:20.907" v="175"/>
        <pc:sldMkLst>
          <pc:docMk/>
          <pc:sldMk cId="780486100" sldId="311"/>
        </pc:sldMkLst>
      </pc:sldChg>
      <pc:sldChg chg="add">
        <pc:chgData name="Tegischer Lukas" userId="f78daebb-0565-485c-bd0e-1cd035e796ff" providerId="ADAL" clId="{1D6C29C1-5655-423A-A1CF-8B5FBD6DEFD4}" dt="2021-03-13T15:12:47.788" v="251"/>
        <pc:sldMkLst>
          <pc:docMk/>
          <pc:sldMk cId="3356755802" sldId="312"/>
        </pc:sldMkLst>
      </pc:sldChg>
      <pc:sldChg chg="delSp modSp add mod delAnim">
        <pc:chgData name="Tegischer Lukas" userId="f78daebb-0565-485c-bd0e-1cd035e796ff" providerId="ADAL" clId="{1D6C29C1-5655-423A-A1CF-8B5FBD6DEFD4}" dt="2021-03-13T15:13:04.845" v="256" actId="20577"/>
        <pc:sldMkLst>
          <pc:docMk/>
          <pc:sldMk cId="2805044159" sldId="313"/>
        </pc:sldMkLst>
        <pc:spChg chg="mod">
          <ac:chgData name="Tegischer Lukas" userId="f78daebb-0565-485c-bd0e-1cd035e796ff" providerId="ADAL" clId="{1D6C29C1-5655-423A-A1CF-8B5FBD6DEFD4}" dt="2021-03-13T15:13:04.845" v="256" actId="20577"/>
          <ac:spMkLst>
            <pc:docMk/>
            <pc:sldMk cId="2805044159" sldId="313"/>
            <ac:spMk id="2" creationId="{57CE918D-EC72-432B-BA72-888052A4D54A}"/>
          </ac:spMkLst>
        </pc:spChg>
        <pc:spChg chg="del">
          <ac:chgData name="Tegischer Lukas" userId="f78daebb-0565-485c-bd0e-1cd035e796ff" providerId="ADAL" clId="{1D6C29C1-5655-423A-A1CF-8B5FBD6DEFD4}" dt="2021-03-13T15:12:55.149" v="252" actId="478"/>
          <ac:spMkLst>
            <pc:docMk/>
            <pc:sldMk cId="2805044159" sldId="313"/>
            <ac:spMk id="7" creationId="{4F850A2F-D86F-42D0-80F5-F5F73D9B1BE7}"/>
          </ac:spMkLst>
        </pc:spChg>
        <pc:spChg chg="mod">
          <ac:chgData name="Tegischer Lukas" userId="f78daebb-0565-485c-bd0e-1cd035e796ff" providerId="ADAL" clId="{1D6C29C1-5655-423A-A1CF-8B5FBD6DEFD4}" dt="2021-03-13T15:13:03.294" v="255" actId="1076"/>
          <ac:spMkLst>
            <pc:docMk/>
            <pc:sldMk cId="2805044159" sldId="313"/>
            <ac:spMk id="8" creationId="{6B63D915-9F4A-408B-A4FC-0669A4625923}"/>
          </ac:spMkLst>
        </pc:spChg>
      </pc:sldChg>
      <pc:sldChg chg="add">
        <pc:chgData name="Tegischer Lukas" userId="f78daebb-0565-485c-bd0e-1cd035e796ff" providerId="ADAL" clId="{1D6C29C1-5655-423A-A1CF-8B5FBD6DEFD4}" dt="2021-03-13T15:10:20.907" v="175"/>
        <pc:sldMkLst>
          <pc:docMk/>
          <pc:sldMk cId="3837690106" sldId="314"/>
        </pc:sldMkLst>
      </pc:sldChg>
      <pc:sldChg chg="addSp delSp modSp del mod delAnim modAnim">
        <pc:chgData name="Tegischer Lukas" userId="f78daebb-0565-485c-bd0e-1cd035e796ff" providerId="ADAL" clId="{1D6C29C1-5655-423A-A1CF-8B5FBD6DEFD4}" dt="2021-03-13T15:10:20.365" v="174" actId="47"/>
        <pc:sldMkLst>
          <pc:docMk/>
          <pc:sldMk cId="954121800" sldId="315"/>
        </pc:sldMkLst>
        <pc:spChg chg="mod">
          <ac:chgData name="Tegischer Lukas" userId="f78daebb-0565-485c-bd0e-1cd035e796ff" providerId="ADAL" clId="{1D6C29C1-5655-423A-A1CF-8B5FBD6DEFD4}" dt="2021-03-13T15:09:18.654" v="156" actId="20577"/>
          <ac:spMkLst>
            <pc:docMk/>
            <pc:sldMk cId="954121800" sldId="315"/>
            <ac:spMk id="2" creationId="{00000000-0000-0000-0000-000000000000}"/>
          </ac:spMkLst>
        </pc:spChg>
        <pc:spChg chg="add mod">
          <ac:chgData name="Tegischer Lukas" userId="f78daebb-0565-485c-bd0e-1cd035e796ff" providerId="ADAL" clId="{1D6C29C1-5655-423A-A1CF-8B5FBD6DEFD4}" dt="2021-03-13T15:09:40.195" v="170" actId="20577"/>
          <ac:spMkLst>
            <pc:docMk/>
            <pc:sldMk cId="954121800" sldId="315"/>
            <ac:spMk id="3" creationId="{B868AB6E-1B99-4439-9B16-1D2EDB8D5621}"/>
          </ac:spMkLst>
        </pc:spChg>
        <pc:spChg chg="del">
          <ac:chgData name="Tegischer Lukas" userId="f78daebb-0565-485c-bd0e-1cd035e796ff" providerId="ADAL" clId="{1D6C29C1-5655-423A-A1CF-8B5FBD6DEFD4}" dt="2021-03-13T15:09:20.175" v="157" actId="478"/>
          <ac:spMkLst>
            <pc:docMk/>
            <pc:sldMk cId="954121800" sldId="315"/>
            <ac:spMk id="4" creationId="{56F32EE9-6549-4985-AE91-229E7449DDE2}"/>
          </ac:spMkLst>
        </pc:spChg>
        <pc:spChg chg="del">
          <ac:chgData name="Tegischer Lukas" userId="f78daebb-0565-485c-bd0e-1cd035e796ff" providerId="ADAL" clId="{1D6C29C1-5655-423A-A1CF-8B5FBD6DEFD4}" dt="2021-03-13T15:09:21.866" v="159" actId="478"/>
          <ac:spMkLst>
            <pc:docMk/>
            <pc:sldMk cId="954121800" sldId="315"/>
            <ac:spMk id="5" creationId="{9EF9E421-DD9B-42BE-AED5-0D1453D2B86D}"/>
          </ac:spMkLst>
        </pc:spChg>
        <pc:picChg chg="del">
          <ac:chgData name="Tegischer Lukas" userId="f78daebb-0565-485c-bd0e-1cd035e796ff" providerId="ADAL" clId="{1D6C29C1-5655-423A-A1CF-8B5FBD6DEFD4}" dt="2021-03-13T15:09:20.578" v="158" actId="478"/>
          <ac:picMkLst>
            <pc:docMk/>
            <pc:sldMk cId="954121800" sldId="315"/>
            <ac:picMk id="9" creationId="{5354E719-103C-491A-9594-4D6889465CA8}"/>
          </ac:picMkLst>
        </pc:picChg>
      </pc:sldChg>
      <pc:sldChg chg="addSp delSp modSp add del mod ord delAnim">
        <pc:chgData name="Tegischer Lukas" userId="f78daebb-0565-485c-bd0e-1cd035e796ff" providerId="ADAL" clId="{1D6C29C1-5655-423A-A1CF-8B5FBD6DEFD4}" dt="2021-03-13T15:12:45.842" v="250" actId="47"/>
        <pc:sldMkLst>
          <pc:docMk/>
          <pc:sldMk cId="1321602769" sldId="315"/>
        </pc:sldMkLst>
        <pc:spChg chg="mod">
          <ac:chgData name="Tegischer Lukas" userId="f78daebb-0565-485c-bd0e-1cd035e796ff" providerId="ADAL" clId="{1D6C29C1-5655-423A-A1CF-8B5FBD6DEFD4}" dt="2021-03-13T15:12:01.089" v="237" actId="20577"/>
          <ac:spMkLst>
            <pc:docMk/>
            <pc:sldMk cId="1321602769" sldId="315"/>
            <ac:spMk id="2" creationId="{00000000-0000-0000-0000-000000000000}"/>
          </ac:spMkLst>
        </pc:spChg>
        <pc:spChg chg="del">
          <ac:chgData name="Tegischer Lukas" userId="f78daebb-0565-485c-bd0e-1cd035e796ff" providerId="ADAL" clId="{1D6C29C1-5655-423A-A1CF-8B5FBD6DEFD4}" dt="2021-03-13T15:11:52.251" v="225" actId="478"/>
          <ac:spMkLst>
            <pc:docMk/>
            <pc:sldMk cId="1321602769" sldId="315"/>
            <ac:spMk id="3" creationId="{C7B05A69-1D4B-4F4F-BB4B-91E3589B0E4E}"/>
          </ac:spMkLst>
        </pc:spChg>
        <pc:spChg chg="add del mod">
          <ac:chgData name="Tegischer Lukas" userId="f78daebb-0565-485c-bd0e-1cd035e796ff" providerId="ADAL" clId="{1D6C29C1-5655-423A-A1CF-8B5FBD6DEFD4}" dt="2021-03-13T15:12:03.990" v="239"/>
          <ac:spMkLst>
            <pc:docMk/>
            <pc:sldMk cId="1321602769" sldId="315"/>
            <ac:spMk id="5" creationId="{77B88A5B-0CF5-43D8-A86E-E8305845E87E}"/>
          </ac:spMkLst>
        </pc:spChg>
        <pc:spChg chg="del">
          <ac:chgData name="Tegischer Lukas" userId="f78daebb-0565-485c-bd0e-1cd035e796ff" providerId="ADAL" clId="{1D6C29C1-5655-423A-A1CF-8B5FBD6DEFD4}" dt="2021-03-13T15:11:53.529" v="227" actId="478"/>
          <ac:spMkLst>
            <pc:docMk/>
            <pc:sldMk cId="1321602769" sldId="315"/>
            <ac:spMk id="6" creationId="{4DE70745-6458-4760-88AC-06D4CC1F9484}"/>
          </ac:spMkLst>
        </pc:spChg>
        <pc:spChg chg="add del mod">
          <ac:chgData name="Tegischer Lukas" userId="f78daebb-0565-485c-bd0e-1cd035e796ff" providerId="ADAL" clId="{1D6C29C1-5655-423A-A1CF-8B5FBD6DEFD4}" dt="2021-03-13T15:12:11.279" v="241"/>
          <ac:spMkLst>
            <pc:docMk/>
            <pc:sldMk cId="1321602769" sldId="315"/>
            <ac:spMk id="10" creationId="{6E04AD8A-68FA-4BC5-8651-2F5E8A4F6D01}"/>
          </ac:spMkLst>
        </pc:spChg>
        <pc:spChg chg="add del mod">
          <ac:chgData name="Tegischer Lukas" userId="f78daebb-0565-485c-bd0e-1cd035e796ff" providerId="ADAL" clId="{1D6C29C1-5655-423A-A1CF-8B5FBD6DEFD4}" dt="2021-03-13T15:12:44.471" v="249" actId="478"/>
          <ac:spMkLst>
            <pc:docMk/>
            <pc:sldMk cId="1321602769" sldId="315"/>
            <ac:spMk id="12" creationId="{F8BD2FCF-9259-4213-B18E-DF2E03545AB8}"/>
          </ac:spMkLst>
        </pc:spChg>
        <pc:graphicFrameChg chg="add del mod">
          <ac:chgData name="Tegischer Lukas" userId="f78daebb-0565-485c-bd0e-1cd035e796ff" providerId="ADAL" clId="{1D6C29C1-5655-423A-A1CF-8B5FBD6DEFD4}" dt="2021-03-13T15:12:03.990" v="239"/>
          <ac:graphicFrameMkLst>
            <pc:docMk/>
            <pc:sldMk cId="1321602769" sldId="315"/>
            <ac:graphicFrameMk id="4" creationId="{27D6E2BF-0FD0-47C9-A7F8-DCB87E991305}"/>
          </ac:graphicFrameMkLst>
        </pc:graphicFrameChg>
        <pc:graphicFrameChg chg="add del mod">
          <ac:chgData name="Tegischer Lukas" userId="f78daebb-0565-485c-bd0e-1cd035e796ff" providerId="ADAL" clId="{1D6C29C1-5655-423A-A1CF-8B5FBD6DEFD4}" dt="2021-03-13T15:12:11.279" v="241"/>
          <ac:graphicFrameMkLst>
            <pc:docMk/>
            <pc:sldMk cId="1321602769" sldId="315"/>
            <ac:graphicFrameMk id="7" creationId="{3BF9F756-9517-4677-96EC-315A520C4B78}"/>
          </ac:graphicFrameMkLst>
        </pc:graphicFrameChg>
        <pc:picChg chg="del">
          <ac:chgData name="Tegischer Lukas" userId="f78daebb-0565-485c-bd0e-1cd035e796ff" providerId="ADAL" clId="{1D6C29C1-5655-423A-A1CF-8B5FBD6DEFD4}" dt="2021-03-13T15:11:52.721" v="226" actId="478"/>
          <ac:picMkLst>
            <pc:docMk/>
            <pc:sldMk cId="1321602769" sldId="315"/>
            <ac:picMk id="8" creationId="{7371A639-42DD-4FC7-8FBB-95090D521D5B}"/>
          </ac:picMkLst>
        </pc:picChg>
        <pc:cxnChg chg="del">
          <ac:chgData name="Tegischer Lukas" userId="f78daebb-0565-485c-bd0e-1cd035e796ff" providerId="ADAL" clId="{1D6C29C1-5655-423A-A1CF-8B5FBD6DEFD4}" dt="2021-03-13T15:11:54.518" v="228" actId="478"/>
          <ac:cxnSpMkLst>
            <pc:docMk/>
            <pc:sldMk cId="1321602769" sldId="315"/>
            <ac:cxnSpMk id="9" creationId="{E0DDBBB1-C044-43B7-B515-D04B8516456D}"/>
          </ac:cxnSpMkLst>
        </pc:cxnChg>
        <pc:cxnChg chg="del">
          <ac:chgData name="Tegischer Lukas" userId="f78daebb-0565-485c-bd0e-1cd035e796ff" providerId="ADAL" clId="{1D6C29C1-5655-423A-A1CF-8B5FBD6DEFD4}" dt="2021-03-13T15:11:54.518" v="228" actId="478"/>
          <ac:cxnSpMkLst>
            <pc:docMk/>
            <pc:sldMk cId="1321602769" sldId="315"/>
            <ac:cxnSpMk id="11" creationId="{0E5A0875-2E8A-4218-B4F5-C0D898A1AC50}"/>
          </ac:cxnSpMkLst>
        </pc:cxnChg>
        <pc:cxnChg chg="del">
          <ac:chgData name="Tegischer Lukas" userId="f78daebb-0565-485c-bd0e-1cd035e796ff" providerId="ADAL" clId="{1D6C29C1-5655-423A-A1CF-8B5FBD6DEFD4}" dt="2021-03-13T15:11:54.518" v="228" actId="478"/>
          <ac:cxnSpMkLst>
            <pc:docMk/>
            <pc:sldMk cId="1321602769" sldId="315"/>
            <ac:cxnSpMk id="13" creationId="{3E3D2088-9484-47D5-813E-FCBF66251097}"/>
          </ac:cxnSpMkLst>
        </pc:cxnChg>
      </pc:sldChg>
      <pc:sldChg chg="delSp modSp add mod delAnim">
        <pc:chgData name="Tegischer Lukas" userId="f78daebb-0565-485c-bd0e-1cd035e796ff" providerId="ADAL" clId="{1D6C29C1-5655-423A-A1CF-8B5FBD6DEFD4}" dt="2021-03-13T15:13:58.294" v="262" actId="1076"/>
        <pc:sldMkLst>
          <pc:docMk/>
          <pc:sldMk cId="2983472165" sldId="315"/>
        </pc:sldMkLst>
        <pc:spChg chg="mod">
          <ac:chgData name="Tegischer Lukas" userId="f78daebb-0565-485c-bd0e-1cd035e796ff" providerId="ADAL" clId="{1D6C29C1-5655-423A-A1CF-8B5FBD6DEFD4}" dt="2021-03-13T15:13:58.294" v="262" actId="1076"/>
          <ac:spMkLst>
            <pc:docMk/>
            <pc:sldMk cId="2983472165" sldId="315"/>
            <ac:spMk id="2" creationId="{00000000-0000-0000-0000-000000000000}"/>
          </ac:spMkLst>
        </pc:spChg>
        <pc:spChg chg="mod">
          <ac:chgData name="Tegischer Lukas" userId="f78daebb-0565-485c-bd0e-1cd035e796ff" providerId="ADAL" clId="{1D6C29C1-5655-423A-A1CF-8B5FBD6DEFD4}" dt="2021-03-13T15:13:56.050" v="261" actId="1076"/>
          <ac:spMkLst>
            <pc:docMk/>
            <pc:sldMk cId="2983472165" sldId="315"/>
            <ac:spMk id="9" creationId="{D8DD741C-67DF-4AA3-AAA5-B9EE09211001}"/>
          </ac:spMkLst>
        </pc:spChg>
        <pc:spChg chg="mod">
          <ac:chgData name="Tegischer Lukas" userId="f78daebb-0565-485c-bd0e-1cd035e796ff" providerId="ADAL" clId="{1D6C29C1-5655-423A-A1CF-8B5FBD6DEFD4}" dt="2021-03-13T15:13:53.854" v="260" actId="1076"/>
          <ac:spMkLst>
            <pc:docMk/>
            <pc:sldMk cId="2983472165" sldId="315"/>
            <ac:spMk id="10" creationId="{7423C6EB-9E52-4971-8242-30C37650B4D8}"/>
          </ac:spMkLst>
        </pc:spChg>
        <pc:spChg chg="del">
          <ac:chgData name="Tegischer Lukas" userId="f78daebb-0565-485c-bd0e-1cd035e796ff" providerId="ADAL" clId="{1D6C29C1-5655-423A-A1CF-8B5FBD6DEFD4}" dt="2021-03-13T15:13:49.504" v="259" actId="478"/>
          <ac:spMkLst>
            <pc:docMk/>
            <pc:sldMk cId="2983472165" sldId="315"/>
            <ac:spMk id="11" creationId="{0DAB6CD7-9130-4AFF-A459-6864443714AC}"/>
          </ac:spMkLst>
        </pc:spChg>
        <pc:picChg chg="del">
          <ac:chgData name="Tegischer Lukas" userId="f78daebb-0565-485c-bd0e-1cd035e796ff" providerId="ADAL" clId="{1D6C29C1-5655-423A-A1CF-8B5FBD6DEFD4}" dt="2021-03-13T15:13:46.861" v="258" actId="478"/>
          <ac:picMkLst>
            <pc:docMk/>
            <pc:sldMk cId="2983472165" sldId="315"/>
            <ac:picMk id="12" creationId="{A4CF3E7C-DE36-407F-82AC-0DDE4B89A057}"/>
          </ac:picMkLst>
        </pc:picChg>
      </pc:sldChg>
      <pc:sldChg chg="del">
        <pc:chgData name="Tegischer Lukas" userId="f78daebb-0565-485c-bd0e-1cd035e796ff" providerId="ADAL" clId="{1D6C29C1-5655-423A-A1CF-8B5FBD6DEFD4}" dt="2021-03-13T15:10:38.410" v="184" actId="47"/>
        <pc:sldMkLst>
          <pc:docMk/>
          <pc:sldMk cId="1152790701" sldId="316"/>
        </pc:sldMkLst>
      </pc:sldChg>
      <pc:sldChg chg="add">
        <pc:chgData name="Tegischer Lukas" userId="f78daebb-0565-485c-bd0e-1cd035e796ff" providerId="ADAL" clId="{1D6C29C1-5655-423A-A1CF-8B5FBD6DEFD4}" dt="2021-03-13T15:13:32.735" v="257"/>
        <pc:sldMkLst>
          <pc:docMk/>
          <pc:sldMk cId="1639626363" sldId="316"/>
        </pc:sldMkLst>
      </pc:sldChg>
      <pc:sldChg chg="del">
        <pc:chgData name="Tegischer Lukas" userId="f78daebb-0565-485c-bd0e-1cd035e796ff" providerId="ADAL" clId="{1D6C29C1-5655-423A-A1CF-8B5FBD6DEFD4}" dt="2021-03-13T15:10:33.159" v="177" actId="47"/>
        <pc:sldMkLst>
          <pc:docMk/>
          <pc:sldMk cId="1047625321" sldId="317"/>
        </pc:sldMkLst>
      </pc:sldChg>
      <pc:sldChg chg="addSp delSp modSp add mod addAnim delAnim">
        <pc:chgData name="Tegischer Lukas" userId="f78daebb-0565-485c-bd0e-1cd035e796ff" providerId="ADAL" clId="{1D6C29C1-5655-423A-A1CF-8B5FBD6DEFD4}" dt="2021-03-13T15:14:34.806" v="268" actId="1076"/>
        <pc:sldMkLst>
          <pc:docMk/>
          <pc:sldMk cId="1918704891" sldId="317"/>
        </pc:sldMkLst>
        <pc:picChg chg="add del mod">
          <ac:chgData name="Tegischer Lukas" userId="f78daebb-0565-485c-bd0e-1cd035e796ff" providerId="ADAL" clId="{1D6C29C1-5655-423A-A1CF-8B5FBD6DEFD4}" dt="2021-03-13T15:14:33.254" v="267" actId="1076"/>
          <ac:picMkLst>
            <pc:docMk/>
            <pc:sldMk cId="1918704891" sldId="317"/>
            <ac:picMk id="2" creationId="{E0B833E4-7958-4A4D-94FE-AA0F24A073AB}"/>
          </ac:picMkLst>
        </pc:picChg>
        <pc:picChg chg="mod">
          <ac:chgData name="Tegischer Lukas" userId="f78daebb-0565-485c-bd0e-1cd035e796ff" providerId="ADAL" clId="{1D6C29C1-5655-423A-A1CF-8B5FBD6DEFD4}" dt="2021-03-13T15:14:34.806" v="268" actId="1076"/>
          <ac:picMkLst>
            <pc:docMk/>
            <pc:sldMk cId="1918704891" sldId="317"/>
            <ac:picMk id="3" creationId="{79A3510E-65DF-422F-8315-9AF4A0CE2A27}"/>
          </ac:picMkLst>
        </pc:picChg>
        <pc:picChg chg="del">
          <ac:chgData name="Tegischer Lukas" userId="f78daebb-0565-485c-bd0e-1cd035e796ff" providerId="ADAL" clId="{1D6C29C1-5655-423A-A1CF-8B5FBD6DEFD4}" dt="2021-03-13T15:14:29.793" v="264" actId="478"/>
          <ac:picMkLst>
            <pc:docMk/>
            <pc:sldMk cId="1918704891" sldId="317"/>
            <ac:picMk id="13" creationId="{356B83DB-C75B-453F-A68E-D45473AF4D94}"/>
          </ac:picMkLst>
        </pc:picChg>
      </pc:sldChg>
      <pc:sldChg chg="del">
        <pc:chgData name="Tegischer Lukas" userId="f78daebb-0565-485c-bd0e-1cd035e796ff" providerId="ADAL" clId="{1D6C29C1-5655-423A-A1CF-8B5FBD6DEFD4}" dt="2021-03-13T15:10:33.727" v="178" actId="47"/>
        <pc:sldMkLst>
          <pc:docMk/>
          <pc:sldMk cId="1223748339" sldId="318"/>
        </pc:sldMkLst>
      </pc:sldChg>
      <pc:sldChg chg="del">
        <pc:chgData name="Tegischer Lukas" userId="f78daebb-0565-485c-bd0e-1cd035e796ff" providerId="ADAL" clId="{1D6C29C1-5655-423A-A1CF-8B5FBD6DEFD4}" dt="2021-03-13T15:10:34.424" v="179" actId="47"/>
        <pc:sldMkLst>
          <pc:docMk/>
          <pc:sldMk cId="1457261886" sldId="319"/>
        </pc:sldMkLst>
      </pc:sldChg>
      <pc:sldChg chg="del">
        <pc:chgData name="Tegischer Lukas" userId="f78daebb-0565-485c-bd0e-1cd035e796ff" providerId="ADAL" clId="{1D6C29C1-5655-423A-A1CF-8B5FBD6DEFD4}" dt="2021-03-13T15:10:35.010" v="180" actId="47"/>
        <pc:sldMkLst>
          <pc:docMk/>
          <pc:sldMk cId="407051604" sldId="320"/>
        </pc:sldMkLst>
      </pc:sldChg>
      <pc:sldChg chg="del">
        <pc:chgData name="Tegischer Lukas" userId="f78daebb-0565-485c-bd0e-1cd035e796ff" providerId="ADAL" clId="{1D6C29C1-5655-423A-A1CF-8B5FBD6DEFD4}" dt="2021-03-13T15:10:35.546" v="181" actId="47"/>
        <pc:sldMkLst>
          <pc:docMk/>
          <pc:sldMk cId="373495819" sldId="321"/>
        </pc:sldMkLst>
      </pc:sldChg>
      <pc:sldChg chg="del">
        <pc:chgData name="Tegischer Lukas" userId="f78daebb-0565-485c-bd0e-1cd035e796ff" providerId="ADAL" clId="{1D6C29C1-5655-423A-A1CF-8B5FBD6DEFD4}" dt="2021-03-13T15:10:36.193" v="182" actId="47"/>
        <pc:sldMkLst>
          <pc:docMk/>
          <pc:sldMk cId="1600575517" sldId="322"/>
        </pc:sldMkLst>
      </pc:sldChg>
      <pc:sldChg chg="delSp modSp add mod delAnim">
        <pc:chgData name="Tegischer Lukas" userId="f78daebb-0565-485c-bd0e-1cd035e796ff" providerId="ADAL" clId="{1D6C29C1-5655-423A-A1CF-8B5FBD6DEFD4}" dt="2021-03-13T15:14:43.458" v="272" actId="20577"/>
        <pc:sldMkLst>
          <pc:docMk/>
          <pc:sldMk cId="1397353374" sldId="323"/>
        </pc:sldMkLst>
        <pc:spChg chg="mod">
          <ac:chgData name="Tegischer Lukas" userId="f78daebb-0565-485c-bd0e-1cd035e796ff" providerId="ADAL" clId="{1D6C29C1-5655-423A-A1CF-8B5FBD6DEFD4}" dt="2021-03-13T15:14:43.458" v="272" actId="20577"/>
          <ac:spMkLst>
            <pc:docMk/>
            <pc:sldMk cId="1397353374" sldId="323"/>
            <ac:spMk id="2" creationId="{F996B590-CB40-4BB2-B24C-C11D9BFB0000}"/>
          </ac:spMkLst>
        </pc:spChg>
        <pc:spChg chg="del">
          <ac:chgData name="Tegischer Lukas" userId="f78daebb-0565-485c-bd0e-1cd035e796ff" providerId="ADAL" clId="{1D6C29C1-5655-423A-A1CF-8B5FBD6DEFD4}" dt="2021-03-13T15:14:36.919" v="269" actId="478"/>
          <ac:spMkLst>
            <pc:docMk/>
            <pc:sldMk cId="1397353374" sldId="323"/>
            <ac:spMk id="10" creationId="{FF979A66-D8EF-4F2F-B1CB-B4455A4B4173}"/>
          </ac:spMkLst>
        </pc:spChg>
      </pc:sldChg>
      <pc:sldChg chg="del">
        <pc:chgData name="Tegischer Lukas" userId="f78daebb-0565-485c-bd0e-1cd035e796ff" providerId="ADAL" clId="{1D6C29C1-5655-423A-A1CF-8B5FBD6DEFD4}" dt="2021-03-13T15:10:36.732" v="183" actId="47"/>
        <pc:sldMkLst>
          <pc:docMk/>
          <pc:sldMk cId="3358788559" sldId="323"/>
        </pc:sldMkLst>
      </pc:sldChg>
      <pc:sldChg chg="add">
        <pc:chgData name="Tegischer Lukas" userId="f78daebb-0565-485c-bd0e-1cd035e796ff" providerId="ADAL" clId="{1D6C29C1-5655-423A-A1CF-8B5FBD6DEFD4}" dt="2021-03-13T15:15:26.436" v="273"/>
        <pc:sldMkLst>
          <pc:docMk/>
          <pc:sldMk cId="2479304291" sldId="324"/>
        </pc:sldMkLst>
      </pc:sldChg>
      <pc:sldChg chg="del">
        <pc:chgData name="Tegischer Lukas" userId="f78daebb-0565-485c-bd0e-1cd035e796ff" providerId="ADAL" clId="{1D6C29C1-5655-423A-A1CF-8B5FBD6DEFD4}" dt="2021-03-13T15:10:24.464" v="176" actId="47"/>
        <pc:sldMkLst>
          <pc:docMk/>
          <pc:sldMk cId="4157692786" sldId="32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27058-E8D1-46B7-A40D-7DF4B908456B}" type="datetimeFigureOut">
              <a:rPr lang="de-AT" smtClean="0"/>
              <a:t>03.11.2022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B6C17-59A6-4923-A7BE-1C86F922364C}" type="slidenum">
              <a:rPr lang="de-AT" smtClean="0"/>
              <a:t>‹Nr.›</a:t>
            </a:fld>
            <a:endParaRPr lang="de-AT"/>
          </a:p>
        </p:txBody>
      </p:sp>
    </p:spTree>
    <p:extLst>
      <p:ext uri="{BB962C8B-B14F-4D97-AF65-F5344CB8AC3E}">
        <p14:creationId xmlns:p14="http://schemas.microsoft.com/office/powerpoint/2010/main" val="2176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1</a:t>
            </a:fld>
            <a:endParaRPr lang="de-AT"/>
          </a:p>
        </p:txBody>
      </p:sp>
    </p:spTree>
    <p:extLst>
      <p:ext uri="{BB962C8B-B14F-4D97-AF65-F5344CB8AC3E}">
        <p14:creationId xmlns:p14="http://schemas.microsoft.com/office/powerpoint/2010/main" val="123622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057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4027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54592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7601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14170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de-DE"/>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03.11.2022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3448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03.11.2022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7455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03.11.2022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17624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03.11.2022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526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de-DE"/>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27D91DBF-B28D-465A-83D4-67010E7B0FFB}" type="datetimeFigureOut">
              <a:rPr lang="de-AT" smtClean="0"/>
              <a:t>03.11.2022</a:t>
            </a:fld>
            <a:endParaRPr lang="de-AT"/>
          </a:p>
        </p:txBody>
      </p:sp>
      <p:sp>
        <p:nvSpPr>
          <p:cNvPr id="5" name="Footer Placeholder 4"/>
          <p:cNvSpPr>
            <a:spLocks noGrp="1"/>
          </p:cNvSpPr>
          <p:nvPr>
            <p:ph type="ftr" sz="quarter" idx="11"/>
          </p:nvPr>
        </p:nvSpPr>
        <p:spPr>
          <a:xfrm>
            <a:off x="2182708" y="6272784"/>
            <a:ext cx="6327648" cy="365125"/>
          </a:xfrm>
        </p:spPr>
        <p:txBody>
          <a:bodyPr/>
          <a:lstStyle/>
          <a:p>
            <a:endParaRPr lang="de-A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1037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7D91DBF-B28D-465A-83D4-67010E7B0FFB}" type="datetimeFigureOut">
              <a:rPr lang="de-AT" smtClean="0"/>
              <a:t>03.11.2022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5240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7D91DBF-B28D-465A-83D4-67010E7B0FFB}" type="datetimeFigureOut">
              <a:rPr lang="de-AT" smtClean="0"/>
              <a:t>03.11.2022</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6628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7D91DBF-B28D-465A-83D4-67010E7B0FFB}" type="datetimeFigureOut">
              <a:rPr lang="de-AT" smtClean="0"/>
              <a:t>03.11.2022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294096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91DBF-B28D-465A-83D4-67010E7B0FFB}" type="datetimeFigureOut">
              <a:rPr lang="de-AT" smtClean="0"/>
              <a:t>03.11.2022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0268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03.11.2022</a:t>
            </a:fld>
            <a:endParaRPr lang="de-AT"/>
          </a:p>
        </p:txBody>
      </p:sp>
      <p:sp>
        <p:nvSpPr>
          <p:cNvPr id="6" name="Footer Placeholder 5"/>
          <p:cNvSpPr>
            <a:spLocks noGrp="1"/>
          </p:cNvSpPr>
          <p:nvPr>
            <p:ph type="ftr" sz="quarter" idx="11"/>
          </p:nvPr>
        </p:nvSpPr>
        <p:spPr/>
        <p:txBody>
          <a:bodyPr/>
          <a:lstStyle/>
          <a:p>
            <a:endParaRPr lang="de-A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864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03.11.2022</a:t>
            </a:fld>
            <a:endParaRPr lang="de-A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83678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D91DBF-B28D-465A-83D4-67010E7B0FFB}" type="datetimeFigureOut">
              <a:rPr lang="de-AT" smtClean="0"/>
              <a:t>03.11.2022</a:t>
            </a:fld>
            <a:endParaRPr lang="de-A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de-A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E6072BC7-3D76-45ED-9701-3580B904DB4B}" type="slidenum">
              <a:rPr lang="de-AT" smtClean="0"/>
              <a:t>‹Nr.›</a:t>
            </a:fld>
            <a:endParaRPr lang="de-AT"/>
          </a:p>
        </p:txBody>
      </p:sp>
    </p:spTree>
    <p:extLst>
      <p:ext uri="{BB962C8B-B14F-4D97-AF65-F5344CB8AC3E}">
        <p14:creationId xmlns:p14="http://schemas.microsoft.com/office/powerpoint/2010/main" val="406586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78201" y="1799710"/>
            <a:ext cx="9394935" cy="2068438"/>
          </a:xfrm>
          <a:ln w="28575">
            <a:solidFill>
              <a:schemeClr val="tx1"/>
            </a:solidFill>
          </a:ln>
        </p:spPr>
        <p:txBody>
          <a:bodyPr>
            <a:normAutofit/>
          </a:bodyPr>
          <a:lstStyle/>
          <a:p>
            <a:pPr algn="ctr"/>
            <a:r>
              <a:rPr lang="de-AT" sz="4400" dirty="0">
                <a:solidFill>
                  <a:schemeClr val="tx1"/>
                </a:solidFill>
                <a:latin typeface="Calibri" panose="020F0502020204030204" pitchFamily="34" charset="0"/>
                <a:cs typeface="Calibri" panose="020F0502020204030204" pitchFamily="34" charset="0"/>
              </a:rPr>
              <a:t>Zahlensysteme</a:t>
            </a:r>
            <a:br>
              <a:rPr lang="de-AT" sz="4400" dirty="0">
                <a:solidFill>
                  <a:schemeClr val="tx1"/>
                </a:solidFill>
                <a:latin typeface="Calibri" panose="020F0502020204030204" pitchFamily="34" charset="0"/>
                <a:cs typeface="Calibri" panose="020F0502020204030204" pitchFamily="34" charset="0"/>
              </a:rPr>
            </a:br>
            <a:r>
              <a:rPr lang="de-AT" sz="3200" b="0" dirty="0">
                <a:solidFill>
                  <a:schemeClr val="tx1"/>
                </a:solidFill>
                <a:latin typeface="Calibri" panose="020F0502020204030204" pitchFamily="34" charset="0"/>
                <a:cs typeface="Calibri" panose="020F0502020204030204" pitchFamily="34" charset="0"/>
              </a:rPr>
              <a:t>Dekadisches und Binäres Zahlensystem</a:t>
            </a:r>
            <a:endParaRPr lang="de-AT" sz="2000" b="0" dirty="0">
              <a:solidFill>
                <a:srgbClr val="00B05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427B5BC-E2AB-4596-857C-DA06F86C68EB}"/>
              </a:ext>
            </a:extLst>
          </p:cNvPr>
          <p:cNvSpPr/>
          <p:nvPr/>
        </p:nvSpPr>
        <p:spPr>
          <a:xfrm>
            <a:off x="4021457" y="391513"/>
            <a:ext cx="4149085" cy="523220"/>
          </a:xfrm>
          <a:prstGeom prst="rect">
            <a:avLst/>
          </a:prstGeom>
        </p:spPr>
        <p:txBody>
          <a:bodyPr wrap="none">
            <a:spAutoFit/>
          </a:bodyPr>
          <a:lstStyle/>
          <a:p>
            <a:r>
              <a:rPr lang="de-AT" sz="2800" b="1" u="sng" dirty="0">
                <a:solidFill>
                  <a:srgbClr val="0070C0"/>
                </a:solidFill>
                <a:latin typeface="Calibri" panose="020F0502020204030204" pitchFamily="34" charset="0"/>
                <a:cs typeface="Calibri" panose="020F0502020204030204" pitchFamily="34" charset="0"/>
              </a:rPr>
              <a:t>Dekadisches Zahlensystem</a:t>
            </a:r>
          </a:p>
        </p:txBody>
      </p:sp>
      <p:sp>
        <p:nvSpPr>
          <p:cNvPr id="6" name="Textfeld 5">
            <a:extLst>
              <a:ext uri="{FF2B5EF4-FFF2-40B4-BE49-F238E27FC236}">
                <a16:creationId xmlns:a16="http://schemas.microsoft.com/office/drawing/2014/main" id="{45636E09-3FAA-4E0F-B7B7-B912CDF367AE}"/>
              </a:ext>
            </a:extLst>
          </p:cNvPr>
          <p:cNvSpPr txBox="1"/>
          <p:nvPr/>
        </p:nvSpPr>
        <p:spPr>
          <a:xfrm>
            <a:off x="1738311" y="1148854"/>
            <a:ext cx="8715375" cy="968278"/>
          </a:xfrm>
          <a:prstGeom prst="rect">
            <a:avLst/>
          </a:prstGeom>
          <a:noFill/>
        </p:spPr>
        <p:txBody>
          <a:bodyPr wrap="square">
            <a:spAutoFit/>
          </a:bodyPr>
          <a:lstStyle/>
          <a:p>
            <a:pPr algn="ctr">
              <a:lnSpc>
                <a:spcPct val="107000"/>
              </a:lnSpc>
              <a:spcAft>
                <a:spcPts val="800"/>
              </a:spcAft>
            </a:pPr>
            <a:r>
              <a:rPr lang="de-AT" sz="1800" dirty="0">
                <a:effectLst/>
                <a:latin typeface="Calibri" panose="020F0502020204030204" pitchFamily="34" charset="0"/>
                <a:ea typeface="Times New Roman" panose="02020603050405020304" pitchFamily="18" charset="0"/>
                <a:cs typeface="Calibri" panose="020F0502020204030204" pitchFamily="34" charset="0"/>
              </a:rPr>
              <a:t>Das dekadische Zahlensystem (=Zehnersystem) beruht auf der Basis 10 und benutzt die Ziffern 0, 1, 2, 3, 4, 5, 6, 7, 8, 9. Der Wert einer Ziffer hängt von der Stelle ab, an der die Ziffer steht. Die Stellen entsprechen Potenzen der Basis 10.</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7DF39D4F-7FC6-4831-AFBB-2CA2D429FF9C}"/>
                  </a:ext>
                </a:extLst>
              </p:cNvPr>
              <p:cNvSpPr txBox="1"/>
              <p:nvPr/>
            </p:nvSpPr>
            <p:spPr>
              <a:xfrm>
                <a:off x="1514475" y="2351253"/>
                <a:ext cx="9525581" cy="968278"/>
              </a:xfrm>
              <a:prstGeom prst="rect">
                <a:avLst/>
              </a:prstGeom>
              <a:noFill/>
            </p:spPr>
            <p:txBody>
              <a:bodyPr wrap="square">
                <a:spAutoFit/>
              </a:bodyPr>
              <a:lstStyle/>
              <a:p>
                <a:pPr algn="ctr">
                  <a:lnSpc>
                    <a:spcPct val="107000"/>
                  </a:lnSpc>
                  <a:spcAft>
                    <a:spcPts val="800"/>
                  </a:spcAft>
                </a:pPr>
                <a:r>
                  <a:rPr lang="de-AT" sz="1800" dirty="0">
                    <a:effectLst/>
                    <a:latin typeface="Calibri" panose="020F0502020204030204" pitchFamily="34" charset="0"/>
                    <a:ea typeface="Times New Roman" panose="02020603050405020304" pitchFamily="18" charset="0"/>
                    <a:cs typeface="Calibri" panose="020F0502020204030204" pitchFamily="34" charset="0"/>
                  </a:rPr>
                  <a:t>Wir betrachten die Zahl 327,45. Um deutlicher zu machen, dass diese Zahl im Zehnersystem dargestellt ist, schreiben wir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Calibri" panose="020F0502020204030204" pitchFamily="34" charset="0"/>
                          </a:rPr>
                        </m:ctrlPr>
                      </m:sSubPr>
                      <m:e>
                        <m:r>
                          <a:rPr lang="de-AT" sz="1800" i="1">
                            <a:effectLst/>
                            <a:latin typeface="Cambria Math" panose="02040503050406030204" pitchFamily="18" charset="0"/>
                            <a:ea typeface="Times New Roman" panose="02020603050405020304" pitchFamily="18" charset="0"/>
                            <a:cs typeface="Calibri" panose="020F0502020204030204" pitchFamily="34" charset="0"/>
                          </a:rPr>
                          <m:t>(327,45)</m:t>
                        </m:r>
                      </m:e>
                      <m:sub>
                        <m:r>
                          <a:rPr lang="de-AT" sz="1800" i="1">
                            <a:effectLst/>
                            <a:latin typeface="Cambria Math" panose="02040503050406030204" pitchFamily="18" charset="0"/>
                            <a:ea typeface="Times New Roman" panose="02020603050405020304" pitchFamily="18" charset="0"/>
                            <a:cs typeface="Calibri" panose="020F0502020204030204" pitchFamily="34" charset="0"/>
                          </a:rPr>
                          <m:t>10</m:t>
                        </m:r>
                      </m:sub>
                    </m:sSub>
                  </m:oMath>
                </a14:m>
                <a:r>
                  <a:rPr lang="de-AT" sz="1800" dirty="0">
                    <a:effectLst/>
                    <a:latin typeface="Calibri" panose="020F0502020204030204" pitchFamily="34" charset="0"/>
                    <a:ea typeface="Times New Roman" panose="02020603050405020304" pitchFamily="18" charset="0"/>
                    <a:cs typeface="Calibri" panose="020F0502020204030204" pitchFamily="34" charset="0"/>
                  </a:rPr>
                  <a:t>. Anhand der folgenden Tabelle schreiben wir diese Zahl als Summe von Zehnerpotenzen an.</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8" name="Textfeld 7">
                <a:extLst>
                  <a:ext uri="{FF2B5EF4-FFF2-40B4-BE49-F238E27FC236}">
                    <a16:creationId xmlns:a16="http://schemas.microsoft.com/office/drawing/2014/main" id="{7DF39D4F-7FC6-4831-AFBB-2CA2D429FF9C}"/>
                  </a:ext>
                </a:extLst>
              </p:cNvPr>
              <p:cNvSpPr txBox="1">
                <a:spLocks noRot="1" noChangeAspect="1" noMove="1" noResize="1" noEditPoints="1" noAdjustHandles="1" noChangeArrowheads="1" noChangeShapeType="1" noTextEdit="1"/>
              </p:cNvSpPr>
              <p:nvPr/>
            </p:nvSpPr>
            <p:spPr>
              <a:xfrm>
                <a:off x="1514475" y="2351253"/>
                <a:ext cx="9525581" cy="968278"/>
              </a:xfrm>
              <a:prstGeom prst="rect">
                <a:avLst/>
              </a:prstGeom>
              <a:blipFill>
                <a:blip r:embed="rId4"/>
                <a:stretch>
                  <a:fillRect t="-3145" r="-448" b="-8805"/>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graphicFrame>
            <p:nvGraphicFramePr>
              <p:cNvPr id="5" name="Tabelle 4">
                <a:extLst>
                  <a:ext uri="{FF2B5EF4-FFF2-40B4-BE49-F238E27FC236}">
                    <a16:creationId xmlns:a16="http://schemas.microsoft.com/office/drawing/2014/main" id="{A94893D2-AC01-4234-8D2D-EF5DD6E5F0AD}"/>
                  </a:ext>
                </a:extLst>
              </p:cNvPr>
              <p:cNvGraphicFramePr>
                <a:graphicFrameLocks noGrp="1"/>
              </p:cNvGraphicFramePr>
              <p:nvPr>
                <p:extLst>
                  <p:ext uri="{D42A27DB-BD31-4B8C-83A1-F6EECF244321}">
                    <p14:modId xmlns:p14="http://schemas.microsoft.com/office/powerpoint/2010/main" val="1823003029"/>
                  </p:ext>
                </p:extLst>
              </p:nvPr>
            </p:nvGraphicFramePr>
            <p:xfrm>
              <a:off x="4103977" y="3558347"/>
              <a:ext cx="4354225" cy="968278"/>
            </p:xfrm>
            <a:graphic>
              <a:graphicData uri="http://schemas.openxmlformats.org/drawingml/2006/table">
                <a:tbl>
                  <a:tblPr firstRow="1" firstCol="1" bandRow="1">
                    <a:tableStyleId>{5940675A-B579-460E-94D1-54222C63F5DA}</a:tableStyleId>
                  </a:tblPr>
                  <a:tblGrid>
                    <a:gridCol w="870845">
                      <a:extLst>
                        <a:ext uri="{9D8B030D-6E8A-4147-A177-3AD203B41FA5}">
                          <a16:colId xmlns:a16="http://schemas.microsoft.com/office/drawing/2014/main" val="2562887508"/>
                        </a:ext>
                      </a:extLst>
                    </a:gridCol>
                    <a:gridCol w="870845">
                      <a:extLst>
                        <a:ext uri="{9D8B030D-6E8A-4147-A177-3AD203B41FA5}">
                          <a16:colId xmlns:a16="http://schemas.microsoft.com/office/drawing/2014/main" val="1112292338"/>
                        </a:ext>
                      </a:extLst>
                    </a:gridCol>
                    <a:gridCol w="870845">
                      <a:extLst>
                        <a:ext uri="{9D8B030D-6E8A-4147-A177-3AD203B41FA5}">
                          <a16:colId xmlns:a16="http://schemas.microsoft.com/office/drawing/2014/main" val="391343036"/>
                        </a:ext>
                      </a:extLst>
                    </a:gridCol>
                    <a:gridCol w="870845">
                      <a:extLst>
                        <a:ext uri="{9D8B030D-6E8A-4147-A177-3AD203B41FA5}">
                          <a16:colId xmlns:a16="http://schemas.microsoft.com/office/drawing/2014/main" val="3240532939"/>
                        </a:ext>
                      </a:extLst>
                    </a:gridCol>
                    <a:gridCol w="870845">
                      <a:extLst>
                        <a:ext uri="{9D8B030D-6E8A-4147-A177-3AD203B41FA5}">
                          <a16:colId xmlns:a16="http://schemas.microsoft.com/office/drawing/2014/main" val="511730889"/>
                        </a:ext>
                      </a:extLst>
                    </a:gridCol>
                  </a:tblGrid>
                  <a:tr h="570169">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r>
                                  <a:rPr lang="de-AT" sz="1800">
                                    <a:effectLst/>
                                    <a:latin typeface="Cambria Math" panose="02040503050406030204" pitchFamily="18" charset="0"/>
                                  </a:rPr>
                                  <m:t>10²</m:t>
                                </m:r>
                              </m:oMath>
                            </m:oMathPara>
                          </a14:m>
                          <a:endParaRPr lang="de-AT"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1800" i="1">
                                        <a:effectLst/>
                                        <a:latin typeface="Cambria Math" panose="02040503050406030204" pitchFamily="18" charset="0"/>
                                      </a:rPr>
                                    </m:ctrlPr>
                                  </m:sSupPr>
                                  <m:e>
                                    <m:r>
                                      <a:rPr lang="de-AT" sz="1800">
                                        <a:effectLst/>
                                        <a:latin typeface="Cambria Math" panose="02040503050406030204" pitchFamily="18" charset="0"/>
                                      </a:rPr>
                                      <m:t>10</m:t>
                                    </m:r>
                                  </m:e>
                                  <m:sup>
                                    <m:r>
                                      <a:rPr lang="de-AT" sz="1800">
                                        <a:effectLst/>
                                        <a:latin typeface="Cambria Math" panose="02040503050406030204" pitchFamily="18" charset="0"/>
                                      </a:rPr>
                                      <m:t>1</m:t>
                                    </m:r>
                                  </m:sup>
                                </m:sSup>
                              </m:oMath>
                            </m:oMathPara>
                          </a14:m>
                          <a:endParaRPr lang="de-AT"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1800" i="1">
                                        <a:effectLst/>
                                        <a:latin typeface="Cambria Math" panose="02040503050406030204" pitchFamily="18" charset="0"/>
                                      </a:rPr>
                                    </m:ctrlPr>
                                  </m:sSupPr>
                                  <m:e>
                                    <m:r>
                                      <a:rPr lang="de-AT" sz="1800">
                                        <a:effectLst/>
                                        <a:latin typeface="Cambria Math" panose="02040503050406030204" pitchFamily="18" charset="0"/>
                                      </a:rPr>
                                      <m:t>10</m:t>
                                    </m:r>
                                  </m:e>
                                  <m:sup>
                                    <m:r>
                                      <a:rPr lang="de-AT" sz="1800">
                                        <a:effectLst/>
                                        <a:latin typeface="Cambria Math" panose="02040503050406030204" pitchFamily="18" charset="0"/>
                                      </a:rPr>
                                      <m:t>0</m:t>
                                    </m:r>
                                  </m:sup>
                                </m:sSup>
                              </m:oMath>
                            </m:oMathPara>
                          </a14:m>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1800" i="1">
                                        <a:effectLst/>
                                        <a:latin typeface="Cambria Math" panose="02040503050406030204" pitchFamily="18" charset="0"/>
                                      </a:rPr>
                                    </m:ctrlPr>
                                  </m:sSupPr>
                                  <m:e>
                                    <m:r>
                                      <a:rPr lang="de-AT" sz="1800">
                                        <a:effectLst/>
                                        <a:latin typeface="Cambria Math" panose="02040503050406030204" pitchFamily="18" charset="0"/>
                                      </a:rPr>
                                      <m:t>10</m:t>
                                    </m:r>
                                  </m:e>
                                  <m:sup>
                                    <m:r>
                                      <a:rPr lang="de-AT" sz="1800">
                                        <a:effectLst/>
                                        <a:latin typeface="Cambria Math" panose="02040503050406030204" pitchFamily="18" charset="0"/>
                                      </a:rPr>
                                      <m:t>−1</m:t>
                                    </m:r>
                                  </m:sup>
                                </m:sSup>
                              </m:oMath>
                            </m:oMathPara>
                          </a14:m>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1800" i="1">
                                        <a:effectLst/>
                                        <a:latin typeface="Cambria Math" panose="02040503050406030204" pitchFamily="18" charset="0"/>
                                      </a:rPr>
                                    </m:ctrlPr>
                                  </m:sSupPr>
                                  <m:e>
                                    <m:r>
                                      <a:rPr lang="de-AT" sz="1800">
                                        <a:effectLst/>
                                        <a:latin typeface="Cambria Math" panose="02040503050406030204" pitchFamily="18" charset="0"/>
                                      </a:rPr>
                                      <m:t>10</m:t>
                                    </m:r>
                                  </m:e>
                                  <m:sup>
                                    <m:r>
                                      <a:rPr lang="de-AT" sz="1800">
                                        <a:effectLst/>
                                        <a:latin typeface="Cambria Math" panose="02040503050406030204" pitchFamily="18" charset="0"/>
                                      </a:rPr>
                                      <m:t>−2</m:t>
                                    </m:r>
                                  </m:sup>
                                </m:sSup>
                              </m:oMath>
                            </m:oMathPara>
                          </a14:m>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898745307"/>
                      </a:ext>
                    </a:extLst>
                  </a:tr>
                  <a:tr h="398109">
                    <a:tc>
                      <a:txBody>
                        <a:bodyPr/>
                        <a:lstStyle/>
                        <a:p>
                          <a:pPr algn="ctr">
                            <a:lnSpc>
                              <a:spcPct val="107000"/>
                            </a:lnSpc>
                            <a:spcAft>
                              <a:spcPts val="800"/>
                            </a:spcAft>
                          </a:pPr>
                          <a:r>
                            <a:rPr lang="de-AT" sz="1800">
                              <a:effectLst/>
                              <a:latin typeface="Calibri" panose="020F0502020204030204" pitchFamily="34" charset="0"/>
                              <a:cs typeface="Calibri" panose="020F0502020204030204" pitchFamily="34" charset="0"/>
                            </a:rPr>
                            <a:t>3</a:t>
                          </a:r>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a:effectLst/>
                              <a:latin typeface="Calibri" panose="020F0502020204030204" pitchFamily="34" charset="0"/>
                              <a:cs typeface="Calibri" panose="020F0502020204030204" pitchFamily="34" charset="0"/>
                            </a:rPr>
                            <a:t>2</a:t>
                          </a:r>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7</a:t>
                          </a:r>
                          <a:endParaRPr lang="de-AT"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a:effectLst/>
                              <a:latin typeface="Calibri" panose="020F0502020204030204" pitchFamily="34" charset="0"/>
                              <a:cs typeface="Calibri" panose="020F0502020204030204" pitchFamily="34" charset="0"/>
                            </a:rPr>
                            <a:t>4</a:t>
                          </a:r>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5</a:t>
                          </a:r>
                          <a:endParaRPr lang="de-AT"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671944729"/>
                      </a:ext>
                    </a:extLst>
                  </a:tr>
                </a:tbl>
              </a:graphicData>
            </a:graphic>
          </p:graphicFrame>
        </mc:Choice>
        <mc:Fallback xmlns="">
          <p:graphicFrame>
            <p:nvGraphicFramePr>
              <p:cNvPr id="5" name="Tabelle 4">
                <a:extLst>
                  <a:ext uri="{FF2B5EF4-FFF2-40B4-BE49-F238E27FC236}">
                    <a16:creationId xmlns:a16="http://schemas.microsoft.com/office/drawing/2014/main" id="{A94893D2-AC01-4234-8D2D-EF5DD6E5F0AD}"/>
                  </a:ext>
                </a:extLst>
              </p:cNvPr>
              <p:cNvGraphicFramePr>
                <a:graphicFrameLocks noGrp="1"/>
              </p:cNvGraphicFramePr>
              <p:nvPr>
                <p:extLst>
                  <p:ext uri="{D42A27DB-BD31-4B8C-83A1-F6EECF244321}">
                    <p14:modId xmlns:p14="http://schemas.microsoft.com/office/powerpoint/2010/main" val="1823003029"/>
                  </p:ext>
                </p:extLst>
              </p:nvPr>
            </p:nvGraphicFramePr>
            <p:xfrm>
              <a:off x="4103977" y="3558347"/>
              <a:ext cx="4354225" cy="968278"/>
            </p:xfrm>
            <a:graphic>
              <a:graphicData uri="http://schemas.openxmlformats.org/drawingml/2006/table">
                <a:tbl>
                  <a:tblPr firstRow="1" firstCol="1" bandRow="1">
                    <a:tableStyleId>{5940675A-B579-460E-94D1-54222C63F5DA}</a:tableStyleId>
                  </a:tblPr>
                  <a:tblGrid>
                    <a:gridCol w="870845">
                      <a:extLst>
                        <a:ext uri="{9D8B030D-6E8A-4147-A177-3AD203B41FA5}">
                          <a16:colId xmlns:a16="http://schemas.microsoft.com/office/drawing/2014/main" val="2562887508"/>
                        </a:ext>
                      </a:extLst>
                    </a:gridCol>
                    <a:gridCol w="870845">
                      <a:extLst>
                        <a:ext uri="{9D8B030D-6E8A-4147-A177-3AD203B41FA5}">
                          <a16:colId xmlns:a16="http://schemas.microsoft.com/office/drawing/2014/main" val="1112292338"/>
                        </a:ext>
                      </a:extLst>
                    </a:gridCol>
                    <a:gridCol w="870845">
                      <a:extLst>
                        <a:ext uri="{9D8B030D-6E8A-4147-A177-3AD203B41FA5}">
                          <a16:colId xmlns:a16="http://schemas.microsoft.com/office/drawing/2014/main" val="391343036"/>
                        </a:ext>
                      </a:extLst>
                    </a:gridCol>
                    <a:gridCol w="870845">
                      <a:extLst>
                        <a:ext uri="{9D8B030D-6E8A-4147-A177-3AD203B41FA5}">
                          <a16:colId xmlns:a16="http://schemas.microsoft.com/office/drawing/2014/main" val="3240532939"/>
                        </a:ext>
                      </a:extLst>
                    </a:gridCol>
                    <a:gridCol w="870845">
                      <a:extLst>
                        <a:ext uri="{9D8B030D-6E8A-4147-A177-3AD203B41FA5}">
                          <a16:colId xmlns:a16="http://schemas.microsoft.com/office/drawing/2014/main" val="511730889"/>
                        </a:ext>
                      </a:extLst>
                    </a:gridCol>
                  </a:tblGrid>
                  <a:tr h="570169">
                    <a:tc>
                      <a:txBody>
                        <a:bodyPr/>
                        <a:lstStyle/>
                        <a:p>
                          <a:endParaRPr lang="de-DE"/>
                        </a:p>
                      </a:txBody>
                      <a:tcPr marL="68580" marR="68580" marT="0" marB="0" anchor="ctr">
                        <a:blipFill>
                          <a:blip r:embed="rId5"/>
                          <a:stretch>
                            <a:fillRect l="-699" t="-1064" r="-401399" b="-84043"/>
                          </a:stretch>
                        </a:blipFill>
                      </a:tcPr>
                    </a:tc>
                    <a:tc>
                      <a:txBody>
                        <a:bodyPr/>
                        <a:lstStyle/>
                        <a:p>
                          <a:endParaRPr lang="de-DE"/>
                        </a:p>
                      </a:txBody>
                      <a:tcPr marL="68580" marR="68580" marT="0" marB="0" anchor="ctr">
                        <a:blipFill>
                          <a:blip r:embed="rId5"/>
                          <a:stretch>
                            <a:fillRect l="-100699" t="-1064" r="-301399" b="-84043"/>
                          </a:stretch>
                        </a:blipFill>
                      </a:tcPr>
                    </a:tc>
                    <a:tc>
                      <a:txBody>
                        <a:bodyPr/>
                        <a:lstStyle/>
                        <a:p>
                          <a:endParaRPr lang="de-DE"/>
                        </a:p>
                      </a:txBody>
                      <a:tcPr marL="68580" marR="68580" marT="0" marB="0" anchor="ctr">
                        <a:blipFill>
                          <a:blip r:embed="rId5"/>
                          <a:stretch>
                            <a:fillRect l="-200699" t="-1064" r="-201399" b="-84043"/>
                          </a:stretch>
                        </a:blipFill>
                      </a:tcPr>
                    </a:tc>
                    <a:tc>
                      <a:txBody>
                        <a:bodyPr/>
                        <a:lstStyle/>
                        <a:p>
                          <a:endParaRPr lang="de-DE"/>
                        </a:p>
                      </a:txBody>
                      <a:tcPr marL="68580" marR="68580" marT="0" marB="0" anchor="ctr">
                        <a:blipFill>
                          <a:blip r:embed="rId5"/>
                          <a:stretch>
                            <a:fillRect l="-300699" t="-1064" r="-101399" b="-84043"/>
                          </a:stretch>
                        </a:blipFill>
                      </a:tcPr>
                    </a:tc>
                    <a:tc>
                      <a:txBody>
                        <a:bodyPr/>
                        <a:lstStyle/>
                        <a:p>
                          <a:endParaRPr lang="de-DE"/>
                        </a:p>
                      </a:txBody>
                      <a:tcPr marL="68580" marR="68580" marT="0" marB="0" anchor="ctr">
                        <a:blipFill>
                          <a:blip r:embed="rId5"/>
                          <a:stretch>
                            <a:fillRect l="-400699" t="-1064" r="-1399" b="-84043"/>
                          </a:stretch>
                        </a:blipFill>
                      </a:tcPr>
                    </a:tc>
                    <a:extLst>
                      <a:ext uri="{0D108BD9-81ED-4DB2-BD59-A6C34878D82A}">
                        <a16:rowId xmlns:a16="http://schemas.microsoft.com/office/drawing/2014/main" val="3898745307"/>
                      </a:ext>
                    </a:extLst>
                  </a:tr>
                  <a:tr h="398109">
                    <a:tc>
                      <a:txBody>
                        <a:bodyPr/>
                        <a:lstStyle/>
                        <a:p>
                          <a:pPr algn="ctr">
                            <a:lnSpc>
                              <a:spcPct val="107000"/>
                            </a:lnSpc>
                            <a:spcAft>
                              <a:spcPts val="800"/>
                            </a:spcAft>
                          </a:pPr>
                          <a:r>
                            <a:rPr lang="de-AT" sz="1800">
                              <a:effectLst/>
                              <a:latin typeface="Calibri" panose="020F0502020204030204" pitchFamily="34" charset="0"/>
                              <a:cs typeface="Calibri" panose="020F0502020204030204" pitchFamily="34" charset="0"/>
                            </a:rPr>
                            <a:t>3</a:t>
                          </a:r>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a:effectLst/>
                              <a:latin typeface="Calibri" panose="020F0502020204030204" pitchFamily="34" charset="0"/>
                              <a:cs typeface="Calibri" panose="020F0502020204030204" pitchFamily="34" charset="0"/>
                            </a:rPr>
                            <a:t>2</a:t>
                          </a:r>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7</a:t>
                          </a:r>
                          <a:endParaRPr lang="de-AT"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a:effectLst/>
                              <a:latin typeface="Calibri" panose="020F0502020204030204" pitchFamily="34" charset="0"/>
                              <a:cs typeface="Calibri" panose="020F0502020204030204" pitchFamily="34" charset="0"/>
                            </a:rPr>
                            <a:t>4</a:t>
                          </a:r>
                          <a:endParaRPr lang="de-AT"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5</a:t>
                          </a:r>
                          <a:endParaRPr lang="de-AT"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671944729"/>
                      </a:ext>
                    </a:extLst>
                  </a:tr>
                </a:tbl>
              </a:graphicData>
            </a:graphic>
          </p:graphicFrame>
        </mc:Fallback>
      </mc:AlternateContent>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8BFC1F3-7D04-45C2-828A-C3FDCE3F48DA}"/>
                  </a:ext>
                </a:extLst>
              </p:cNvPr>
              <p:cNvSpPr txBox="1"/>
              <p:nvPr/>
            </p:nvSpPr>
            <p:spPr>
              <a:xfrm>
                <a:off x="-1809750" y="5339814"/>
                <a:ext cx="6096000"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AT" i="1" smtClean="0">
                              <a:solidFill>
                                <a:srgbClr val="836967"/>
                              </a:solidFill>
                              <a:latin typeface="Cambria Math" panose="02040503050406030204" pitchFamily="18" charset="0"/>
                            </a:rPr>
                          </m:ctrlPr>
                        </m:sSubPr>
                        <m:e>
                          <m:d>
                            <m:dPr>
                              <m:ctrlPr>
                                <a:rPr lang="de-AT" i="1">
                                  <a:latin typeface="Cambria Math" panose="02040503050406030204" pitchFamily="18" charset="0"/>
                                </a:rPr>
                              </m:ctrlPr>
                            </m:dPr>
                            <m:e>
                              <m:r>
                                <a:rPr lang="de-AT">
                                  <a:latin typeface="Cambria Math" panose="02040503050406030204" pitchFamily="18" charset="0"/>
                                </a:rPr>
                                <m:t>327,45</m:t>
                              </m:r>
                            </m:e>
                          </m:d>
                        </m:e>
                        <m:sub>
                          <m:r>
                            <a:rPr lang="de-AT" i="0">
                              <a:latin typeface="Cambria Math" panose="02040503050406030204" pitchFamily="18" charset="0"/>
                            </a:rPr>
                            <m:t>10</m:t>
                          </m:r>
                        </m:sub>
                      </m:sSub>
                      <m:r>
                        <a:rPr lang="de-AT" i="0">
                          <a:latin typeface="Cambria Math" panose="02040503050406030204" pitchFamily="18" charset="0"/>
                        </a:rPr>
                        <m:t>=</m:t>
                      </m:r>
                    </m:oMath>
                  </m:oMathPara>
                </a14:m>
                <a:endParaRPr lang="de-AT" dirty="0"/>
              </a:p>
            </p:txBody>
          </p:sp>
        </mc:Choice>
        <mc:Fallback xmlns="">
          <p:sp>
            <p:nvSpPr>
              <p:cNvPr id="11" name="Textfeld 10">
                <a:extLst>
                  <a:ext uri="{FF2B5EF4-FFF2-40B4-BE49-F238E27FC236}">
                    <a16:creationId xmlns:a16="http://schemas.microsoft.com/office/drawing/2014/main" id="{A8BFC1F3-7D04-45C2-828A-C3FDCE3F48DA}"/>
                  </a:ext>
                </a:extLst>
              </p:cNvPr>
              <p:cNvSpPr txBox="1">
                <a:spLocks noRot="1" noChangeAspect="1" noMove="1" noResize="1" noEditPoints="1" noAdjustHandles="1" noChangeArrowheads="1" noChangeShapeType="1" noTextEdit="1"/>
              </p:cNvSpPr>
              <p:nvPr/>
            </p:nvSpPr>
            <p:spPr>
              <a:xfrm>
                <a:off x="-1809750" y="5339814"/>
                <a:ext cx="6096000" cy="369332"/>
              </a:xfrm>
              <a:prstGeom prst="rect">
                <a:avLst/>
              </a:prstGeom>
              <a:blipFill>
                <a:blip r:embed="rId6"/>
                <a:stretch>
                  <a:fillRect/>
                </a:stretch>
              </a:blipFill>
            </p:spPr>
            <p:txBody>
              <a:bodyPr/>
              <a:lstStyle/>
              <a:p>
                <a:r>
                  <a:rPr lang="de-AT">
                    <a:noFill/>
                  </a:rPr>
                  <a:t> </a:t>
                </a:r>
              </a:p>
            </p:txBody>
          </p:sp>
        </mc:Fallback>
      </mc:AlternateContent>
    </p:spTree>
    <p:extLst>
      <p:ext uri="{BB962C8B-B14F-4D97-AF65-F5344CB8AC3E}">
        <p14:creationId xmlns:p14="http://schemas.microsoft.com/office/powerpoint/2010/main" val="2738696002"/>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427B5BC-E2AB-4596-857C-DA06F86C68EB}"/>
              </a:ext>
            </a:extLst>
          </p:cNvPr>
          <p:cNvSpPr/>
          <p:nvPr/>
        </p:nvSpPr>
        <p:spPr>
          <a:xfrm>
            <a:off x="4389186" y="330970"/>
            <a:ext cx="3413627" cy="523220"/>
          </a:xfrm>
          <a:prstGeom prst="rect">
            <a:avLst/>
          </a:prstGeom>
        </p:spPr>
        <p:txBody>
          <a:bodyPr wrap="none">
            <a:spAutoFit/>
          </a:bodyPr>
          <a:lstStyle/>
          <a:p>
            <a:r>
              <a:rPr lang="de-AT" sz="2800" b="1" u="sng" dirty="0">
                <a:solidFill>
                  <a:srgbClr val="0070C0"/>
                </a:solidFill>
                <a:latin typeface="Calibri" panose="020F0502020204030204" pitchFamily="34" charset="0"/>
                <a:cs typeface="Calibri" panose="020F0502020204030204" pitchFamily="34" charset="0"/>
              </a:rPr>
              <a:t>Binäres Zahlensystem</a:t>
            </a:r>
          </a:p>
        </p:txBody>
      </p:sp>
      <p:sp>
        <p:nvSpPr>
          <p:cNvPr id="9" name="Textfeld 8">
            <a:extLst>
              <a:ext uri="{FF2B5EF4-FFF2-40B4-BE49-F238E27FC236}">
                <a16:creationId xmlns:a16="http://schemas.microsoft.com/office/drawing/2014/main" id="{EA58CE4B-89D4-4EE3-BDB7-F8F33886B881}"/>
              </a:ext>
            </a:extLst>
          </p:cNvPr>
          <p:cNvSpPr txBox="1"/>
          <p:nvPr/>
        </p:nvSpPr>
        <p:spPr>
          <a:xfrm>
            <a:off x="1943099" y="1109960"/>
            <a:ext cx="8305800" cy="646331"/>
          </a:xfrm>
          <a:prstGeom prst="rect">
            <a:avLst/>
          </a:prstGeom>
          <a:solidFill>
            <a:srgbClr val="FFFF00"/>
          </a:solidFill>
        </p:spPr>
        <p:txBody>
          <a:bodyPr wrap="square">
            <a:spAutoFit/>
          </a:bodyPr>
          <a:lstStyle/>
          <a:p>
            <a:pPr algn="ctr"/>
            <a:r>
              <a:rPr lang="de-AT" sz="1800" dirty="0">
                <a:effectLst/>
                <a:latin typeface="Calibri" panose="020F0502020204030204" pitchFamily="34" charset="0"/>
                <a:ea typeface="Times New Roman" panose="02020603050405020304" pitchFamily="18" charset="0"/>
              </a:rPr>
              <a:t>Der Computer rechnet nicht mit Zahlen im dekadischen System, sondern im binären Zahlensystem. Das Binärsystem beruht auf der Basis 2 und benutzt die Ziffern 0 und 1. </a:t>
            </a:r>
            <a:endParaRPr lang="de-AT" dirty="0"/>
          </a:p>
        </p:txBody>
      </p: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id="{20FBE1ED-33AC-43E4-8E60-E7F5ACF4108F}"/>
                  </a:ext>
                </a:extLst>
              </p:cNvPr>
              <p:cNvSpPr txBox="1"/>
              <p:nvPr/>
            </p:nvSpPr>
            <p:spPr>
              <a:xfrm>
                <a:off x="495299" y="2211436"/>
                <a:ext cx="9991725" cy="671915"/>
              </a:xfrm>
              <a:prstGeom prst="rect">
                <a:avLst/>
              </a:prstGeom>
              <a:noFill/>
            </p:spPr>
            <p:txBody>
              <a:bodyPr wrap="square">
                <a:spAutoFit/>
              </a:bodyPr>
              <a:lstStyle/>
              <a:p>
                <a:pPr>
                  <a:lnSpc>
                    <a:spcPct val="107000"/>
                  </a:lnSpc>
                  <a:spcAft>
                    <a:spcPts val="800"/>
                  </a:spcAft>
                </a:pPr>
                <a:r>
                  <a:rPr lang="de-AT" sz="1800" b="1" u="sng"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Umwandlung Binärsystem -&gt; Dekadisches System:</a:t>
                </a:r>
                <a:r>
                  <a:rPr lang="de-AT" sz="1800" b="1"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 </a:t>
                </a:r>
                <a:r>
                  <a:rPr lang="de-AT" sz="1800" dirty="0">
                    <a:effectLst/>
                    <a:latin typeface="Calibri" panose="020F0502020204030204" pitchFamily="34" charset="0"/>
                    <a:ea typeface="Times New Roman" panose="02020603050405020304" pitchFamily="18" charset="0"/>
                    <a:cs typeface="Calibri" panose="020F0502020204030204" pitchFamily="34" charset="0"/>
                  </a:rPr>
                  <a:t>Die Zahl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Calibri" panose="020F0502020204030204" pitchFamily="34" charset="0"/>
                          </a:rPr>
                        </m:ctrlPr>
                      </m:sSubPr>
                      <m:e>
                        <m:r>
                          <a:rPr lang="de-AT" sz="1800" i="1">
                            <a:effectLst/>
                            <a:latin typeface="Cambria Math" panose="02040503050406030204" pitchFamily="18" charset="0"/>
                            <a:ea typeface="Times New Roman" panose="02020603050405020304" pitchFamily="18" charset="0"/>
                            <a:cs typeface="Calibri" panose="020F0502020204030204" pitchFamily="34" charset="0"/>
                          </a:rPr>
                          <m:t>(110011)</m:t>
                        </m:r>
                      </m:e>
                      <m:sub>
                        <m:r>
                          <a:rPr lang="de-AT" sz="1800" i="1">
                            <a:effectLst/>
                            <a:latin typeface="Cambria Math" panose="02040503050406030204" pitchFamily="18" charset="0"/>
                            <a:ea typeface="Times New Roman" panose="02020603050405020304" pitchFamily="18" charset="0"/>
                            <a:cs typeface="Calibri" panose="020F0502020204030204" pitchFamily="34" charset="0"/>
                          </a:rPr>
                          <m:t>2</m:t>
                        </m:r>
                      </m:sub>
                    </m:sSub>
                  </m:oMath>
                </a14:m>
                <a:r>
                  <a:rPr lang="de-AT" sz="1800" dirty="0">
                    <a:effectLst/>
                    <a:latin typeface="Calibri" panose="020F0502020204030204" pitchFamily="34" charset="0"/>
                    <a:ea typeface="Times New Roman" panose="02020603050405020304" pitchFamily="18" charset="0"/>
                    <a:cs typeface="Calibri" panose="020F0502020204030204" pitchFamily="34" charset="0"/>
                  </a:rPr>
                  <a:t> ist nun im Binärsystem dargestellt. Um sie ins dekadische System umzuwandeln, hilft folgende Tabelle:</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2" name="Textfeld 11">
                <a:extLst>
                  <a:ext uri="{FF2B5EF4-FFF2-40B4-BE49-F238E27FC236}">
                    <a16:creationId xmlns:a16="http://schemas.microsoft.com/office/drawing/2014/main" id="{20FBE1ED-33AC-43E4-8E60-E7F5ACF4108F}"/>
                  </a:ext>
                </a:extLst>
              </p:cNvPr>
              <p:cNvSpPr txBox="1">
                <a:spLocks noRot="1" noChangeAspect="1" noMove="1" noResize="1" noEditPoints="1" noAdjustHandles="1" noChangeArrowheads="1" noChangeShapeType="1" noTextEdit="1"/>
              </p:cNvSpPr>
              <p:nvPr/>
            </p:nvSpPr>
            <p:spPr>
              <a:xfrm>
                <a:off x="495299" y="2211436"/>
                <a:ext cx="9991725" cy="671915"/>
              </a:xfrm>
              <a:prstGeom prst="rect">
                <a:avLst/>
              </a:prstGeom>
              <a:blipFill>
                <a:blip r:embed="rId4"/>
                <a:stretch>
                  <a:fillRect l="-488" t="-4545" b="-13636"/>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graphicFrame>
            <p:nvGraphicFramePr>
              <p:cNvPr id="7" name="Tabelle 6">
                <a:extLst>
                  <a:ext uri="{FF2B5EF4-FFF2-40B4-BE49-F238E27FC236}">
                    <a16:creationId xmlns:a16="http://schemas.microsoft.com/office/drawing/2014/main" id="{B2475F89-89DA-4214-A3A6-F725BE28DC99}"/>
                  </a:ext>
                </a:extLst>
              </p:cNvPr>
              <p:cNvGraphicFramePr>
                <a:graphicFrameLocks noGrp="1"/>
              </p:cNvGraphicFramePr>
              <p:nvPr>
                <p:extLst>
                  <p:ext uri="{D42A27DB-BD31-4B8C-83A1-F6EECF244321}">
                    <p14:modId xmlns:p14="http://schemas.microsoft.com/office/powerpoint/2010/main" val="261762831"/>
                  </p:ext>
                </p:extLst>
              </p:nvPr>
            </p:nvGraphicFramePr>
            <p:xfrm>
              <a:off x="4023041" y="3224841"/>
              <a:ext cx="4145916" cy="861384"/>
            </p:xfrm>
            <a:graphic>
              <a:graphicData uri="http://schemas.openxmlformats.org/drawingml/2006/table">
                <a:tbl>
                  <a:tblPr firstRow="1" firstCol="1" bandRow="1">
                    <a:tableStyleId>{5940675A-B579-460E-94D1-54222C63F5DA}</a:tableStyleId>
                  </a:tblPr>
                  <a:tblGrid>
                    <a:gridCol w="690986">
                      <a:extLst>
                        <a:ext uri="{9D8B030D-6E8A-4147-A177-3AD203B41FA5}">
                          <a16:colId xmlns:a16="http://schemas.microsoft.com/office/drawing/2014/main" val="2034916532"/>
                        </a:ext>
                      </a:extLst>
                    </a:gridCol>
                    <a:gridCol w="690986">
                      <a:extLst>
                        <a:ext uri="{9D8B030D-6E8A-4147-A177-3AD203B41FA5}">
                          <a16:colId xmlns:a16="http://schemas.microsoft.com/office/drawing/2014/main" val="94230326"/>
                        </a:ext>
                      </a:extLst>
                    </a:gridCol>
                    <a:gridCol w="690986">
                      <a:extLst>
                        <a:ext uri="{9D8B030D-6E8A-4147-A177-3AD203B41FA5}">
                          <a16:colId xmlns:a16="http://schemas.microsoft.com/office/drawing/2014/main" val="3649048080"/>
                        </a:ext>
                      </a:extLst>
                    </a:gridCol>
                    <a:gridCol w="690986">
                      <a:extLst>
                        <a:ext uri="{9D8B030D-6E8A-4147-A177-3AD203B41FA5}">
                          <a16:colId xmlns:a16="http://schemas.microsoft.com/office/drawing/2014/main" val="494038949"/>
                        </a:ext>
                      </a:extLst>
                    </a:gridCol>
                    <a:gridCol w="690986">
                      <a:extLst>
                        <a:ext uri="{9D8B030D-6E8A-4147-A177-3AD203B41FA5}">
                          <a16:colId xmlns:a16="http://schemas.microsoft.com/office/drawing/2014/main" val="3970149754"/>
                        </a:ext>
                      </a:extLst>
                    </a:gridCol>
                    <a:gridCol w="690986">
                      <a:extLst>
                        <a:ext uri="{9D8B030D-6E8A-4147-A177-3AD203B41FA5}">
                          <a16:colId xmlns:a16="http://schemas.microsoft.com/office/drawing/2014/main" val="2197334232"/>
                        </a:ext>
                      </a:extLst>
                    </a:gridCol>
                  </a:tblGrid>
                  <a:tr h="505465">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2000" i="1" smtClean="0">
                                        <a:solidFill>
                                          <a:srgbClr val="00B050"/>
                                        </a:solidFill>
                                        <a:effectLst/>
                                        <a:latin typeface="Cambria Math" panose="02040503050406030204" pitchFamily="18" charset="0"/>
                                      </a:rPr>
                                    </m:ctrlPr>
                                  </m:sSupPr>
                                  <m:e>
                                    <m:r>
                                      <a:rPr lang="de-AT" sz="2000">
                                        <a:solidFill>
                                          <a:srgbClr val="00B050"/>
                                        </a:solidFill>
                                        <a:effectLst/>
                                        <a:latin typeface="Cambria Math" panose="02040503050406030204" pitchFamily="18" charset="0"/>
                                      </a:rPr>
                                      <m:t>2</m:t>
                                    </m:r>
                                  </m:e>
                                  <m:sup>
                                    <m:r>
                                      <a:rPr lang="de-AT" sz="2000">
                                        <a:solidFill>
                                          <a:srgbClr val="00B050"/>
                                        </a:solidFill>
                                        <a:effectLst/>
                                        <a:latin typeface="Cambria Math" panose="02040503050406030204" pitchFamily="18" charset="0"/>
                                      </a:rPr>
                                      <m:t>5</m:t>
                                    </m:r>
                                  </m:sup>
                                </m:sSup>
                              </m:oMath>
                            </m:oMathPara>
                          </a14:m>
                          <a:endParaRPr lang="de-AT" sz="2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2000" i="1" smtClean="0">
                                        <a:solidFill>
                                          <a:srgbClr val="00B050"/>
                                        </a:solidFill>
                                        <a:effectLst/>
                                        <a:latin typeface="Cambria Math" panose="02040503050406030204" pitchFamily="18" charset="0"/>
                                      </a:rPr>
                                    </m:ctrlPr>
                                  </m:sSupPr>
                                  <m:e>
                                    <m:r>
                                      <a:rPr lang="de-AT" sz="2000">
                                        <a:solidFill>
                                          <a:srgbClr val="00B050"/>
                                        </a:solidFill>
                                        <a:effectLst/>
                                        <a:latin typeface="Cambria Math" panose="02040503050406030204" pitchFamily="18" charset="0"/>
                                      </a:rPr>
                                      <m:t>2</m:t>
                                    </m:r>
                                  </m:e>
                                  <m:sup>
                                    <m:r>
                                      <a:rPr lang="de-AT" sz="2000">
                                        <a:solidFill>
                                          <a:srgbClr val="00B050"/>
                                        </a:solidFill>
                                        <a:effectLst/>
                                        <a:latin typeface="Cambria Math" panose="02040503050406030204" pitchFamily="18" charset="0"/>
                                      </a:rPr>
                                      <m:t>4</m:t>
                                    </m:r>
                                  </m:sup>
                                </m:sSup>
                              </m:oMath>
                            </m:oMathPara>
                          </a14:m>
                          <a:endParaRPr lang="de-AT" sz="2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2000" i="1" smtClean="0">
                                        <a:solidFill>
                                          <a:srgbClr val="00B050"/>
                                        </a:solidFill>
                                        <a:effectLst/>
                                        <a:latin typeface="Cambria Math" panose="02040503050406030204" pitchFamily="18" charset="0"/>
                                      </a:rPr>
                                    </m:ctrlPr>
                                  </m:sSupPr>
                                  <m:e>
                                    <m:r>
                                      <a:rPr lang="de-AT" sz="2000">
                                        <a:solidFill>
                                          <a:srgbClr val="00B050"/>
                                        </a:solidFill>
                                        <a:effectLst/>
                                        <a:latin typeface="Cambria Math" panose="02040503050406030204" pitchFamily="18" charset="0"/>
                                      </a:rPr>
                                      <m:t>2</m:t>
                                    </m:r>
                                  </m:e>
                                  <m:sup>
                                    <m:r>
                                      <a:rPr lang="de-AT" sz="2000">
                                        <a:solidFill>
                                          <a:srgbClr val="00B050"/>
                                        </a:solidFill>
                                        <a:effectLst/>
                                        <a:latin typeface="Cambria Math" panose="02040503050406030204" pitchFamily="18" charset="0"/>
                                      </a:rPr>
                                      <m:t>3</m:t>
                                    </m:r>
                                  </m:sup>
                                </m:sSup>
                              </m:oMath>
                            </m:oMathPara>
                          </a14:m>
                          <a:endParaRPr lang="de-AT" sz="2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2000" i="1" smtClean="0">
                                        <a:solidFill>
                                          <a:srgbClr val="00B050"/>
                                        </a:solidFill>
                                        <a:effectLst/>
                                        <a:latin typeface="Cambria Math" panose="02040503050406030204" pitchFamily="18" charset="0"/>
                                      </a:rPr>
                                    </m:ctrlPr>
                                  </m:sSupPr>
                                  <m:e>
                                    <m:r>
                                      <a:rPr lang="de-AT" sz="2000">
                                        <a:solidFill>
                                          <a:srgbClr val="00B050"/>
                                        </a:solidFill>
                                        <a:effectLst/>
                                        <a:latin typeface="Cambria Math" panose="02040503050406030204" pitchFamily="18" charset="0"/>
                                      </a:rPr>
                                      <m:t>2</m:t>
                                    </m:r>
                                  </m:e>
                                  <m:sup>
                                    <m:r>
                                      <a:rPr lang="de-AT" sz="2000">
                                        <a:solidFill>
                                          <a:srgbClr val="00B050"/>
                                        </a:solidFill>
                                        <a:effectLst/>
                                        <a:latin typeface="Cambria Math" panose="02040503050406030204" pitchFamily="18" charset="0"/>
                                      </a:rPr>
                                      <m:t>2</m:t>
                                    </m:r>
                                  </m:sup>
                                </m:sSup>
                              </m:oMath>
                            </m:oMathPara>
                          </a14:m>
                          <a:endParaRPr lang="de-AT" sz="2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2000" i="1" smtClean="0">
                                        <a:solidFill>
                                          <a:srgbClr val="00B050"/>
                                        </a:solidFill>
                                        <a:effectLst/>
                                        <a:latin typeface="Cambria Math" panose="02040503050406030204" pitchFamily="18" charset="0"/>
                                      </a:rPr>
                                    </m:ctrlPr>
                                  </m:sSupPr>
                                  <m:e>
                                    <m:r>
                                      <a:rPr lang="de-AT" sz="2000">
                                        <a:solidFill>
                                          <a:srgbClr val="00B050"/>
                                        </a:solidFill>
                                        <a:effectLst/>
                                        <a:latin typeface="Cambria Math" panose="02040503050406030204" pitchFamily="18" charset="0"/>
                                      </a:rPr>
                                      <m:t>2</m:t>
                                    </m:r>
                                  </m:e>
                                  <m:sup>
                                    <m:r>
                                      <a:rPr lang="de-AT" sz="2000">
                                        <a:solidFill>
                                          <a:srgbClr val="00B050"/>
                                        </a:solidFill>
                                        <a:effectLst/>
                                        <a:latin typeface="Cambria Math" panose="02040503050406030204" pitchFamily="18" charset="0"/>
                                      </a:rPr>
                                      <m:t>1</m:t>
                                    </m:r>
                                  </m:sup>
                                </m:sSup>
                              </m:oMath>
                            </m:oMathPara>
                          </a14:m>
                          <a:endParaRPr lang="de-AT" sz="2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2000" i="1" smtClean="0">
                                        <a:solidFill>
                                          <a:srgbClr val="00B050"/>
                                        </a:solidFill>
                                        <a:effectLst/>
                                        <a:latin typeface="Cambria Math" panose="02040503050406030204" pitchFamily="18" charset="0"/>
                                      </a:rPr>
                                    </m:ctrlPr>
                                  </m:sSupPr>
                                  <m:e>
                                    <m:r>
                                      <a:rPr lang="de-AT" sz="2000">
                                        <a:solidFill>
                                          <a:srgbClr val="00B050"/>
                                        </a:solidFill>
                                        <a:effectLst/>
                                        <a:latin typeface="Cambria Math" panose="02040503050406030204" pitchFamily="18" charset="0"/>
                                      </a:rPr>
                                      <m:t>2</m:t>
                                    </m:r>
                                  </m:e>
                                  <m:sup>
                                    <m:r>
                                      <a:rPr lang="de-AT" sz="2000">
                                        <a:solidFill>
                                          <a:srgbClr val="00B050"/>
                                        </a:solidFill>
                                        <a:effectLst/>
                                        <a:latin typeface="Cambria Math" panose="02040503050406030204" pitchFamily="18" charset="0"/>
                                      </a:rPr>
                                      <m:t>0</m:t>
                                    </m:r>
                                  </m:sup>
                                </m:sSup>
                              </m:oMath>
                            </m:oMathPara>
                          </a14:m>
                          <a:endParaRPr lang="de-AT" sz="2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76894998"/>
                      </a:ext>
                    </a:extLst>
                  </a:tr>
                  <a:tr h="355919">
                    <a:tc>
                      <a:txBody>
                        <a:bodyPr/>
                        <a:lstStyle/>
                        <a:p>
                          <a:pPr algn="ctr">
                            <a:lnSpc>
                              <a:spcPct val="107000"/>
                            </a:lnSpc>
                            <a:spcAft>
                              <a:spcPts val="800"/>
                            </a:spcAft>
                          </a:pPr>
                          <a:r>
                            <a:rPr lang="de-AT" sz="2000" dirty="0">
                              <a:effectLst/>
                            </a:rPr>
                            <a:t>1</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1</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0</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0</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1</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1</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2230269"/>
                      </a:ext>
                    </a:extLst>
                  </a:tr>
                </a:tbl>
              </a:graphicData>
            </a:graphic>
          </p:graphicFrame>
        </mc:Choice>
        <mc:Fallback xmlns="">
          <p:graphicFrame>
            <p:nvGraphicFramePr>
              <p:cNvPr id="7" name="Tabelle 6">
                <a:extLst>
                  <a:ext uri="{FF2B5EF4-FFF2-40B4-BE49-F238E27FC236}">
                    <a16:creationId xmlns:a16="http://schemas.microsoft.com/office/drawing/2014/main" id="{B2475F89-89DA-4214-A3A6-F725BE28DC99}"/>
                  </a:ext>
                </a:extLst>
              </p:cNvPr>
              <p:cNvGraphicFramePr>
                <a:graphicFrameLocks noGrp="1"/>
              </p:cNvGraphicFramePr>
              <p:nvPr>
                <p:extLst>
                  <p:ext uri="{D42A27DB-BD31-4B8C-83A1-F6EECF244321}">
                    <p14:modId xmlns:p14="http://schemas.microsoft.com/office/powerpoint/2010/main" val="261762831"/>
                  </p:ext>
                </p:extLst>
              </p:nvPr>
            </p:nvGraphicFramePr>
            <p:xfrm>
              <a:off x="4023041" y="3224841"/>
              <a:ext cx="4145916" cy="861384"/>
            </p:xfrm>
            <a:graphic>
              <a:graphicData uri="http://schemas.openxmlformats.org/drawingml/2006/table">
                <a:tbl>
                  <a:tblPr firstRow="1" firstCol="1" bandRow="1">
                    <a:tableStyleId>{5940675A-B579-460E-94D1-54222C63F5DA}</a:tableStyleId>
                  </a:tblPr>
                  <a:tblGrid>
                    <a:gridCol w="690986">
                      <a:extLst>
                        <a:ext uri="{9D8B030D-6E8A-4147-A177-3AD203B41FA5}">
                          <a16:colId xmlns:a16="http://schemas.microsoft.com/office/drawing/2014/main" val="2034916532"/>
                        </a:ext>
                      </a:extLst>
                    </a:gridCol>
                    <a:gridCol w="690986">
                      <a:extLst>
                        <a:ext uri="{9D8B030D-6E8A-4147-A177-3AD203B41FA5}">
                          <a16:colId xmlns:a16="http://schemas.microsoft.com/office/drawing/2014/main" val="94230326"/>
                        </a:ext>
                      </a:extLst>
                    </a:gridCol>
                    <a:gridCol w="690986">
                      <a:extLst>
                        <a:ext uri="{9D8B030D-6E8A-4147-A177-3AD203B41FA5}">
                          <a16:colId xmlns:a16="http://schemas.microsoft.com/office/drawing/2014/main" val="3649048080"/>
                        </a:ext>
                      </a:extLst>
                    </a:gridCol>
                    <a:gridCol w="690986">
                      <a:extLst>
                        <a:ext uri="{9D8B030D-6E8A-4147-A177-3AD203B41FA5}">
                          <a16:colId xmlns:a16="http://schemas.microsoft.com/office/drawing/2014/main" val="494038949"/>
                        </a:ext>
                      </a:extLst>
                    </a:gridCol>
                    <a:gridCol w="690986">
                      <a:extLst>
                        <a:ext uri="{9D8B030D-6E8A-4147-A177-3AD203B41FA5}">
                          <a16:colId xmlns:a16="http://schemas.microsoft.com/office/drawing/2014/main" val="3970149754"/>
                        </a:ext>
                      </a:extLst>
                    </a:gridCol>
                    <a:gridCol w="690986">
                      <a:extLst>
                        <a:ext uri="{9D8B030D-6E8A-4147-A177-3AD203B41FA5}">
                          <a16:colId xmlns:a16="http://schemas.microsoft.com/office/drawing/2014/main" val="2197334232"/>
                        </a:ext>
                      </a:extLst>
                    </a:gridCol>
                  </a:tblGrid>
                  <a:tr h="505465">
                    <a:tc>
                      <a:txBody>
                        <a:bodyPr/>
                        <a:lstStyle/>
                        <a:p>
                          <a:endParaRPr lang="de-DE"/>
                        </a:p>
                      </a:txBody>
                      <a:tcPr marL="68580" marR="68580" marT="0" marB="0" anchor="ctr">
                        <a:blipFill>
                          <a:blip r:embed="rId5"/>
                          <a:stretch>
                            <a:fillRect l="-877" t="-2410" r="-500000" b="-93976"/>
                          </a:stretch>
                        </a:blipFill>
                      </a:tcPr>
                    </a:tc>
                    <a:tc>
                      <a:txBody>
                        <a:bodyPr/>
                        <a:lstStyle/>
                        <a:p>
                          <a:endParaRPr lang="de-DE"/>
                        </a:p>
                      </a:txBody>
                      <a:tcPr marL="68580" marR="68580" marT="0" marB="0" anchor="ctr">
                        <a:blipFill>
                          <a:blip r:embed="rId5"/>
                          <a:stretch>
                            <a:fillRect l="-101770" t="-2410" r="-404425" b="-93976"/>
                          </a:stretch>
                        </a:blipFill>
                      </a:tcPr>
                    </a:tc>
                    <a:tc>
                      <a:txBody>
                        <a:bodyPr/>
                        <a:lstStyle/>
                        <a:p>
                          <a:endParaRPr lang="de-DE"/>
                        </a:p>
                      </a:txBody>
                      <a:tcPr marL="68580" marR="68580" marT="0" marB="0" anchor="ctr">
                        <a:blipFill>
                          <a:blip r:embed="rId5"/>
                          <a:stretch>
                            <a:fillRect l="-200000" t="-2410" r="-300877" b="-93976"/>
                          </a:stretch>
                        </a:blipFill>
                      </a:tcPr>
                    </a:tc>
                    <a:tc>
                      <a:txBody>
                        <a:bodyPr/>
                        <a:lstStyle/>
                        <a:p>
                          <a:endParaRPr lang="de-DE"/>
                        </a:p>
                      </a:txBody>
                      <a:tcPr marL="68580" marR="68580" marT="0" marB="0" anchor="ctr">
                        <a:blipFill>
                          <a:blip r:embed="rId5"/>
                          <a:stretch>
                            <a:fillRect l="-300000" t="-2410" r="-200877" b="-93976"/>
                          </a:stretch>
                        </a:blipFill>
                      </a:tcPr>
                    </a:tc>
                    <a:tc>
                      <a:txBody>
                        <a:bodyPr/>
                        <a:lstStyle/>
                        <a:p>
                          <a:endParaRPr lang="de-DE"/>
                        </a:p>
                      </a:txBody>
                      <a:tcPr marL="68580" marR="68580" marT="0" marB="0" anchor="ctr">
                        <a:blipFill>
                          <a:blip r:embed="rId5"/>
                          <a:stretch>
                            <a:fillRect l="-403540" t="-2410" r="-102655" b="-93976"/>
                          </a:stretch>
                        </a:blipFill>
                      </a:tcPr>
                    </a:tc>
                    <a:tc>
                      <a:txBody>
                        <a:bodyPr/>
                        <a:lstStyle/>
                        <a:p>
                          <a:endParaRPr lang="de-DE"/>
                        </a:p>
                      </a:txBody>
                      <a:tcPr marL="68580" marR="68580" marT="0" marB="0" anchor="ctr">
                        <a:blipFill>
                          <a:blip r:embed="rId5"/>
                          <a:stretch>
                            <a:fillRect l="-499123" t="-2410" r="-1754" b="-93976"/>
                          </a:stretch>
                        </a:blipFill>
                      </a:tcPr>
                    </a:tc>
                    <a:extLst>
                      <a:ext uri="{0D108BD9-81ED-4DB2-BD59-A6C34878D82A}">
                        <a16:rowId xmlns:a16="http://schemas.microsoft.com/office/drawing/2014/main" val="2176894998"/>
                      </a:ext>
                    </a:extLst>
                  </a:tr>
                  <a:tr h="355919">
                    <a:tc>
                      <a:txBody>
                        <a:bodyPr/>
                        <a:lstStyle/>
                        <a:p>
                          <a:pPr algn="ctr">
                            <a:lnSpc>
                              <a:spcPct val="107000"/>
                            </a:lnSpc>
                            <a:spcAft>
                              <a:spcPts val="800"/>
                            </a:spcAft>
                          </a:pPr>
                          <a:r>
                            <a:rPr lang="de-AT" sz="2000" dirty="0">
                              <a:effectLst/>
                            </a:rPr>
                            <a:t>1</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1</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0</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0</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1</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2000" dirty="0">
                              <a:effectLst/>
                            </a:rPr>
                            <a:t>1</a:t>
                          </a:r>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2230269"/>
                      </a:ext>
                    </a:extLst>
                  </a:tr>
                </a:tbl>
              </a:graphicData>
            </a:graphic>
          </p:graphicFrame>
        </mc:Fallback>
      </mc:AlternateContent>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id="{229179A7-4F4F-4121-866B-09242B43D617}"/>
                  </a:ext>
                </a:extLst>
              </p:cNvPr>
              <p:cNvSpPr txBox="1"/>
              <p:nvPr/>
            </p:nvSpPr>
            <p:spPr>
              <a:xfrm>
                <a:off x="-1304925" y="4920734"/>
                <a:ext cx="6096000"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AT" sz="2000" i="1" smtClean="0">
                              <a:solidFill>
                                <a:srgbClr val="836967"/>
                              </a:solidFill>
                              <a:latin typeface="Cambria Math" panose="02040503050406030204" pitchFamily="18" charset="0"/>
                            </a:rPr>
                          </m:ctrlPr>
                        </m:sSubPr>
                        <m:e>
                          <m:d>
                            <m:dPr>
                              <m:ctrlPr>
                                <a:rPr lang="de-AT" sz="2000" i="1">
                                  <a:latin typeface="Cambria Math" panose="02040503050406030204" pitchFamily="18" charset="0"/>
                                </a:rPr>
                              </m:ctrlPr>
                            </m:dPr>
                            <m:e>
                              <m:r>
                                <a:rPr lang="de-AT" sz="2000">
                                  <a:latin typeface="Cambria Math" panose="02040503050406030204" pitchFamily="18" charset="0"/>
                                </a:rPr>
                                <m:t>110011</m:t>
                              </m:r>
                            </m:e>
                          </m:d>
                        </m:e>
                        <m:sub>
                          <m:r>
                            <a:rPr lang="de-AT" sz="2000" i="0">
                              <a:latin typeface="Cambria Math" panose="02040503050406030204" pitchFamily="18" charset="0"/>
                            </a:rPr>
                            <m:t>2</m:t>
                          </m:r>
                        </m:sub>
                      </m:sSub>
                      <m:r>
                        <a:rPr lang="de-AT" sz="2000" b="0" i="1" smtClean="0">
                          <a:latin typeface="Cambria Math" panose="02040503050406030204" pitchFamily="18" charset="0"/>
                        </a:rPr>
                        <m:t>=</m:t>
                      </m:r>
                    </m:oMath>
                  </m:oMathPara>
                </a14:m>
                <a:endParaRPr lang="de-AT" sz="2000" dirty="0"/>
              </a:p>
            </p:txBody>
          </p:sp>
        </mc:Choice>
        <mc:Fallback xmlns="">
          <p:sp>
            <p:nvSpPr>
              <p:cNvPr id="15" name="Textfeld 14">
                <a:extLst>
                  <a:ext uri="{FF2B5EF4-FFF2-40B4-BE49-F238E27FC236}">
                    <a16:creationId xmlns:a16="http://schemas.microsoft.com/office/drawing/2014/main" id="{229179A7-4F4F-4121-866B-09242B43D617}"/>
                  </a:ext>
                </a:extLst>
              </p:cNvPr>
              <p:cNvSpPr txBox="1">
                <a:spLocks noRot="1" noChangeAspect="1" noMove="1" noResize="1" noEditPoints="1" noAdjustHandles="1" noChangeArrowheads="1" noChangeShapeType="1" noTextEdit="1"/>
              </p:cNvSpPr>
              <p:nvPr/>
            </p:nvSpPr>
            <p:spPr>
              <a:xfrm>
                <a:off x="-1304925" y="4920734"/>
                <a:ext cx="6096000" cy="400110"/>
              </a:xfrm>
              <a:prstGeom prst="rect">
                <a:avLst/>
              </a:prstGeom>
              <a:blipFill>
                <a:blip r:embed="rId6"/>
                <a:stretch>
                  <a:fillRect b="-1515"/>
                </a:stretch>
              </a:blipFill>
            </p:spPr>
            <p:txBody>
              <a:bodyPr/>
              <a:lstStyle/>
              <a:p>
                <a:r>
                  <a:rPr lang="de-AT">
                    <a:noFill/>
                  </a:rPr>
                  <a:t> </a:t>
                </a:r>
              </a:p>
            </p:txBody>
          </p:sp>
        </mc:Fallback>
      </mc:AlternateContent>
    </p:spTree>
    <p:extLst>
      <p:ext uri="{BB962C8B-B14F-4D97-AF65-F5344CB8AC3E}">
        <p14:creationId xmlns:p14="http://schemas.microsoft.com/office/powerpoint/2010/main" val="389779794"/>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A760C5B4-A85D-45BF-8567-B881EA9C0074}"/>
              </a:ext>
            </a:extLst>
          </p:cNvPr>
          <p:cNvSpPr txBox="1"/>
          <p:nvPr/>
        </p:nvSpPr>
        <p:spPr>
          <a:xfrm>
            <a:off x="552450" y="564085"/>
            <a:ext cx="6096000" cy="375552"/>
          </a:xfrm>
          <a:prstGeom prst="rect">
            <a:avLst/>
          </a:prstGeom>
          <a:noFill/>
        </p:spPr>
        <p:txBody>
          <a:bodyPr wrap="square">
            <a:spAutoFit/>
          </a:bodyPr>
          <a:lstStyle/>
          <a:p>
            <a:pPr>
              <a:lnSpc>
                <a:spcPct val="107000"/>
              </a:lnSpc>
              <a:spcAft>
                <a:spcPts val="800"/>
              </a:spcAft>
            </a:pPr>
            <a:r>
              <a:rPr lang="de-AT"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Bsp. 1)</a:t>
            </a:r>
            <a:r>
              <a:rPr lang="de-AT" sz="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de-AT" sz="1800" dirty="0">
                <a:effectLst/>
                <a:latin typeface="Calibri" panose="020F0502020204030204" pitchFamily="34" charset="0"/>
                <a:ea typeface="Times New Roman" panose="02020603050405020304" pitchFamily="18" charset="0"/>
                <a:cs typeface="Calibri" panose="020F0502020204030204" pitchFamily="34" charset="0"/>
              </a:rPr>
              <a:t>Stelle im dekadischen System dar.</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4D67DC2B-3768-4DF6-93C8-E26AD3389092}"/>
                  </a:ext>
                </a:extLst>
              </p:cNvPr>
              <p:cNvSpPr txBox="1"/>
              <p:nvPr/>
            </p:nvSpPr>
            <p:spPr>
              <a:xfrm>
                <a:off x="552450" y="1234559"/>
                <a:ext cx="6096000" cy="40011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de-AT" sz="2000" i="1" smtClean="0">
                              <a:solidFill>
                                <a:srgbClr val="836967"/>
                              </a:solidFill>
                              <a:latin typeface="Cambria Math" panose="02040503050406030204" pitchFamily="18" charset="0"/>
                            </a:rPr>
                          </m:ctrlPr>
                        </m:sSubPr>
                        <m:e>
                          <m:d>
                            <m:dPr>
                              <m:ctrlPr>
                                <a:rPr lang="de-AT" sz="2000" i="1">
                                  <a:latin typeface="Cambria Math" panose="02040503050406030204" pitchFamily="18" charset="0"/>
                                </a:rPr>
                              </m:ctrlPr>
                            </m:dPr>
                            <m:e>
                              <m:r>
                                <a:rPr lang="de-AT" sz="2000">
                                  <a:latin typeface="Cambria Math" panose="02040503050406030204" pitchFamily="18" charset="0"/>
                                </a:rPr>
                                <m:t>1010011</m:t>
                              </m:r>
                            </m:e>
                          </m:d>
                        </m:e>
                        <m:sub>
                          <m:r>
                            <a:rPr lang="de-AT" sz="2000" i="0">
                              <a:latin typeface="Cambria Math" panose="02040503050406030204" pitchFamily="18" charset="0"/>
                            </a:rPr>
                            <m:t>2</m:t>
                          </m:r>
                        </m:sub>
                      </m:sSub>
                      <m:r>
                        <a:rPr lang="de-AT" sz="2000" b="0" i="1" smtClean="0">
                          <a:latin typeface="Cambria Math" panose="02040503050406030204" pitchFamily="18" charset="0"/>
                        </a:rPr>
                        <m:t>=</m:t>
                      </m:r>
                    </m:oMath>
                  </m:oMathPara>
                </a14:m>
                <a:endParaRPr lang="de-AT" sz="2000" dirty="0"/>
              </a:p>
            </p:txBody>
          </p:sp>
        </mc:Choice>
        <mc:Fallback xmlns="">
          <p:sp>
            <p:nvSpPr>
              <p:cNvPr id="11" name="Textfeld 10">
                <a:extLst>
                  <a:ext uri="{FF2B5EF4-FFF2-40B4-BE49-F238E27FC236}">
                    <a16:creationId xmlns:a16="http://schemas.microsoft.com/office/drawing/2014/main" id="{4D67DC2B-3768-4DF6-93C8-E26AD3389092}"/>
                  </a:ext>
                </a:extLst>
              </p:cNvPr>
              <p:cNvSpPr txBox="1">
                <a:spLocks noRot="1" noChangeAspect="1" noMove="1" noResize="1" noEditPoints="1" noAdjustHandles="1" noChangeArrowheads="1" noChangeShapeType="1" noTextEdit="1"/>
              </p:cNvSpPr>
              <p:nvPr/>
            </p:nvSpPr>
            <p:spPr>
              <a:xfrm>
                <a:off x="552450" y="1234559"/>
                <a:ext cx="6096000" cy="400110"/>
              </a:xfrm>
              <a:prstGeom prst="rect">
                <a:avLst/>
              </a:prstGeom>
              <a:blipFill>
                <a:blip r:embed="rId4"/>
                <a:stretch>
                  <a:fillRect b="-3077"/>
                </a:stretch>
              </a:blipFill>
            </p:spPr>
            <p:txBody>
              <a:bodyPr/>
              <a:lstStyle/>
              <a:p>
                <a:r>
                  <a:rPr lang="de-AT">
                    <a:noFill/>
                  </a:rPr>
                  <a:t> </a:t>
                </a:r>
              </a:p>
            </p:txBody>
          </p:sp>
        </mc:Fallback>
      </mc:AlternateContent>
    </p:spTree>
    <p:extLst>
      <p:ext uri="{BB962C8B-B14F-4D97-AF65-F5344CB8AC3E}">
        <p14:creationId xmlns:p14="http://schemas.microsoft.com/office/powerpoint/2010/main" val="3452152159"/>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9F34C011-C28E-43FB-BEA2-B24B5EDE43DA}"/>
              </a:ext>
            </a:extLst>
          </p:cNvPr>
          <p:cNvSpPr txBox="1"/>
          <p:nvPr/>
        </p:nvSpPr>
        <p:spPr>
          <a:xfrm>
            <a:off x="333374" y="317705"/>
            <a:ext cx="9477376" cy="671915"/>
          </a:xfrm>
          <a:prstGeom prst="rect">
            <a:avLst/>
          </a:prstGeom>
          <a:noFill/>
        </p:spPr>
        <p:txBody>
          <a:bodyPr wrap="square">
            <a:spAutoFit/>
          </a:bodyPr>
          <a:lstStyle/>
          <a:p>
            <a:pPr>
              <a:lnSpc>
                <a:spcPct val="107000"/>
              </a:lnSpc>
              <a:spcAft>
                <a:spcPts val="800"/>
              </a:spcAft>
            </a:pPr>
            <a:r>
              <a:rPr lang="de-AT" sz="1800" b="1" u="sng"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Umwandlung Dekadisches System-&gt; Binärsystem:</a:t>
            </a:r>
            <a:r>
              <a:rPr lang="de-AT" sz="1800" b="1"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 </a:t>
            </a:r>
            <a:r>
              <a:rPr lang="de-AT" sz="1800" dirty="0">
                <a:effectLst/>
                <a:latin typeface="Calibri" panose="020F0502020204030204" pitchFamily="34" charset="0"/>
                <a:ea typeface="Times New Roman" panose="02020603050405020304" pitchFamily="18" charset="0"/>
                <a:cs typeface="Calibri" panose="020F0502020204030204" pitchFamily="34" charset="0"/>
              </a:rPr>
              <a:t>Bei der Umkehrung muss man versuchen, nach der Reihe nach die größten Zweierpotenzen zu finden, die in die Zahl passen:</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F3F012E7-2F74-4044-A4FE-755218A96A4D}"/>
                  </a:ext>
                </a:extLst>
              </p:cNvPr>
              <p:cNvSpPr txBox="1"/>
              <p:nvPr/>
            </p:nvSpPr>
            <p:spPr>
              <a:xfrm>
                <a:off x="3048000" y="1374677"/>
                <a:ext cx="6096000" cy="374846"/>
              </a:xfrm>
              <a:prstGeom prst="rect">
                <a:avLst/>
              </a:prstGeom>
              <a:noFill/>
            </p:spPr>
            <p:txBody>
              <a:bodyPr wrap="square">
                <a:spAutoFit/>
              </a:bodyPr>
              <a:lstStyle/>
              <a:p>
                <a:pPr algn="ctr">
                  <a:lnSpc>
                    <a:spcPct val="107000"/>
                  </a:lnSpc>
                  <a:spcAft>
                    <a:spcPts val="800"/>
                  </a:spcAft>
                </a:pPr>
                <a:r>
                  <a:rPr lang="de-AT" sz="1800" b="1" dirty="0">
                    <a:effectLst/>
                    <a:latin typeface="Calibri" panose="020F0502020204030204" pitchFamily="34" charset="0"/>
                    <a:ea typeface="Times New Roman" panose="02020603050405020304" pitchFamily="18" charset="0"/>
                    <a:cs typeface="Calibri" panose="020F0502020204030204" pitchFamily="34" charset="0"/>
                  </a:rPr>
                  <a:t>Beispiel</a:t>
                </a:r>
                <a:r>
                  <a:rPr lang="de-AT" sz="1800" dirty="0">
                    <a:effectLst/>
                    <a:latin typeface="Calibri" panose="020F0502020204030204" pitchFamily="34" charset="0"/>
                    <a:ea typeface="Times New Roman" panose="02020603050405020304" pitchFamily="18" charset="0"/>
                    <a:cs typeface="Calibri" panose="020F0502020204030204" pitchFamily="34" charset="0"/>
                  </a:rPr>
                  <a:t>: Wandle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Calibri" panose="020F0502020204030204" pitchFamily="34" charset="0"/>
                          </a:rPr>
                        </m:ctrlPr>
                      </m:sSubPr>
                      <m:e>
                        <m:r>
                          <a:rPr lang="de-AT" sz="1800" i="1">
                            <a:effectLst/>
                            <a:latin typeface="Cambria Math" panose="02040503050406030204" pitchFamily="18" charset="0"/>
                            <a:ea typeface="Times New Roman" panose="02020603050405020304" pitchFamily="18" charset="0"/>
                            <a:cs typeface="Calibri" panose="020F0502020204030204" pitchFamily="34" charset="0"/>
                          </a:rPr>
                          <m:t>(49)</m:t>
                        </m:r>
                      </m:e>
                      <m:sub>
                        <m:r>
                          <a:rPr lang="de-AT" sz="1800" i="1">
                            <a:effectLst/>
                            <a:latin typeface="Cambria Math" panose="02040503050406030204" pitchFamily="18" charset="0"/>
                            <a:ea typeface="Times New Roman" panose="02020603050405020304" pitchFamily="18" charset="0"/>
                            <a:cs typeface="Calibri" panose="020F0502020204030204" pitchFamily="34" charset="0"/>
                          </a:rPr>
                          <m:t>10</m:t>
                        </m:r>
                      </m:sub>
                    </m:sSub>
                    <m:r>
                      <a:rPr lang="de-AT" sz="1800" i="1">
                        <a:effectLst/>
                        <a:latin typeface="Cambria Math" panose="02040503050406030204" pitchFamily="18" charset="0"/>
                        <a:ea typeface="Times New Roman" panose="02020603050405020304" pitchFamily="18" charset="0"/>
                        <a:cs typeface="Calibri" panose="020F0502020204030204" pitchFamily="34" charset="0"/>
                      </a:rPr>
                      <m:t> </m:t>
                    </m:r>
                  </m:oMath>
                </a14:m>
                <a:r>
                  <a:rPr lang="de-AT" sz="1800" dirty="0">
                    <a:effectLst/>
                    <a:latin typeface="Calibri" panose="020F0502020204030204" pitchFamily="34" charset="0"/>
                    <a:ea typeface="Times New Roman" panose="02020603050405020304" pitchFamily="18" charset="0"/>
                    <a:cs typeface="Calibri" panose="020F0502020204030204" pitchFamily="34" charset="0"/>
                  </a:rPr>
                  <a:t>ins Binärsystem um:</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8" name="Textfeld 7">
                <a:extLst>
                  <a:ext uri="{FF2B5EF4-FFF2-40B4-BE49-F238E27FC236}">
                    <a16:creationId xmlns:a16="http://schemas.microsoft.com/office/drawing/2014/main" id="{F3F012E7-2F74-4044-A4FE-755218A96A4D}"/>
                  </a:ext>
                </a:extLst>
              </p:cNvPr>
              <p:cNvSpPr txBox="1">
                <a:spLocks noRot="1" noChangeAspect="1" noMove="1" noResize="1" noEditPoints="1" noAdjustHandles="1" noChangeArrowheads="1" noChangeShapeType="1" noTextEdit="1"/>
              </p:cNvSpPr>
              <p:nvPr/>
            </p:nvSpPr>
            <p:spPr>
              <a:xfrm>
                <a:off x="3048000" y="1374677"/>
                <a:ext cx="6096000" cy="374846"/>
              </a:xfrm>
              <a:prstGeom prst="rect">
                <a:avLst/>
              </a:prstGeom>
              <a:blipFill>
                <a:blip r:embed="rId4"/>
                <a:stretch>
                  <a:fillRect t="-8197" b="-26230"/>
                </a:stretch>
              </a:blipFill>
            </p:spPr>
            <p:txBody>
              <a:bodyPr/>
              <a:lstStyle/>
              <a:p>
                <a:r>
                  <a:rPr lang="de-AT">
                    <a:noFill/>
                  </a:rPr>
                  <a:t> </a:t>
                </a:r>
              </a:p>
            </p:txBody>
          </p:sp>
        </mc:Fallback>
      </mc:AlternateContent>
    </p:spTree>
    <p:extLst>
      <p:ext uri="{BB962C8B-B14F-4D97-AF65-F5344CB8AC3E}">
        <p14:creationId xmlns:p14="http://schemas.microsoft.com/office/powerpoint/2010/main" val="3113856718"/>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06D05C19-D3F1-4AD7-AB8A-37B343D0CB29}"/>
              </a:ext>
            </a:extLst>
          </p:cNvPr>
          <p:cNvSpPr txBox="1"/>
          <p:nvPr/>
        </p:nvSpPr>
        <p:spPr>
          <a:xfrm>
            <a:off x="333375" y="376309"/>
            <a:ext cx="6096000" cy="375552"/>
          </a:xfrm>
          <a:prstGeom prst="rect">
            <a:avLst/>
          </a:prstGeom>
          <a:noFill/>
        </p:spPr>
        <p:txBody>
          <a:bodyPr wrap="square">
            <a:spAutoFit/>
          </a:bodyPr>
          <a:lstStyle/>
          <a:p>
            <a:pPr>
              <a:lnSpc>
                <a:spcPct val="107000"/>
              </a:lnSpc>
              <a:spcAft>
                <a:spcPts val="800"/>
              </a:spcAft>
            </a:pPr>
            <a:r>
              <a:rPr lang="de-AT"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Bsp. 2)</a:t>
            </a:r>
            <a:r>
              <a:rPr lang="de-AT" sz="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de-AT" sz="1800" dirty="0">
                <a:effectLst/>
                <a:latin typeface="Calibri" panose="020F0502020204030204" pitchFamily="34" charset="0"/>
                <a:ea typeface="Times New Roman" panose="02020603050405020304" pitchFamily="18" charset="0"/>
                <a:cs typeface="Calibri" panose="020F0502020204030204" pitchFamily="34" charset="0"/>
              </a:rPr>
              <a:t>Wandle die folgende Zahl ins Binärsystem um.</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id="{28B2C18D-5F34-49B5-9D5F-A37F9D1A9E21}"/>
                  </a:ext>
                </a:extLst>
              </p:cNvPr>
              <p:cNvSpPr txBox="1"/>
              <p:nvPr/>
            </p:nvSpPr>
            <p:spPr>
              <a:xfrm>
                <a:off x="333375" y="1072634"/>
                <a:ext cx="6096000" cy="40011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de-AT" sz="2000" b="0" i="1" dirty="0" smtClean="0">
                              <a:effectLst/>
                              <a:latin typeface="Cambria Math" panose="02040503050406030204" pitchFamily="18" charset="0"/>
                              <a:ea typeface="Times New Roman" panose="02020603050405020304" pitchFamily="18" charset="0"/>
                            </a:rPr>
                          </m:ctrlPr>
                        </m:sSubPr>
                        <m:e>
                          <m:d>
                            <m:dPr>
                              <m:ctrlPr>
                                <a:rPr lang="de-AT" sz="2000" b="0" i="1" dirty="0" smtClean="0">
                                  <a:effectLst/>
                                  <a:latin typeface="Cambria Math" panose="02040503050406030204" pitchFamily="18" charset="0"/>
                                  <a:ea typeface="Times New Roman" panose="02020603050405020304" pitchFamily="18" charset="0"/>
                                </a:rPr>
                              </m:ctrlPr>
                            </m:dPr>
                            <m:e>
                              <m:r>
                                <a:rPr lang="de-AT" sz="2000" i="1" dirty="0" smtClean="0">
                                  <a:effectLst/>
                                  <a:latin typeface="Cambria Math" panose="02040503050406030204" pitchFamily="18" charset="0"/>
                                  <a:ea typeface="Times New Roman" panose="02020603050405020304" pitchFamily="18" charset="0"/>
                                </a:rPr>
                                <m:t>167</m:t>
                              </m:r>
                            </m:e>
                          </m:d>
                        </m:e>
                        <m:sub>
                          <m:r>
                            <a:rPr lang="de-AT" sz="2000" b="0" i="1" dirty="0" smtClean="0">
                              <a:effectLst/>
                              <a:latin typeface="Cambria Math" panose="02040503050406030204" pitchFamily="18" charset="0"/>
                              <a:ea typeface="Times New Roman" panose="02020603050405020304" pitchFamily="18" charset="0"/>
                            </a:rPr>
                            <m:t>10</m:t>
                          </m:r>
                        </m:sub>
                      </m:sSub>
                      <m:r>
                        <a:rPr lang="de-AT" sz="2000" b="0" i="1" dirty="0" smtClean="0">
                          <a:effectLst/>
                          <a:latin typeface="Cambria Math" panose="02040503050406030204" pitchFamily="18" charset="0"/>
                          <a:ea typeface="Times New Roman" panose="02020603050405020304" pitchFamily="18" charset="0"/>
                        </a:rPr>
                        <m:t>=</m:t>
                      </m:r>
                    </m:oMath>
                  </m:oMathPara>
                </a14:m>
                <a:endParaRPr lang="de-AT" sz="2000" dirty="0"/>
              </a:p>
            </p:txBody>
          </p:sp>
        </mc:Choice>
        <mc:Fallback xmlns="">
          <p:sp>
            <p:nvSpPr>
              <p:cNvPr id="9" name="Textfeld 8">
                <a:extLst>
                  <a:ext uri="{FF2B5EF4-FFF2-40B4-BE49-F238E27FC236}">
                    <a16:creationId xmlns:a16="http://schemas.microsoft.com/office/drawing/2014/main" id="{28B2C18D-5F34-49B5-9D5F-A37F9D1A9E21}"/>
                  </a:ext>
                </a:extLst>
              </p:cNvPr>
              <p:cNvSpPr txBox="1">
                <a:spLocks noRot="1" noChangeAspect="1" noMove="1" noResize="1" noEditPoints="1" noAdjustHandles="1" noChangeArrowheads="1" noChangeShapeType="1" noTextEdit="1"/>
              </p:cNvSpPr>
              <p:nvPr/>
            </p:nvSpPr>
            <p:spPr>
              <a:xfrm>
                <a:off x="333375" y="1072634"/>
                <a:ext cx="6096000" cy="400110"/>
              </a:xfrm>
              <a:prstGeom prst="rect">
                <a:avLst/>
              </a:prstGeom>
              <a:blipFill>
                <a:blip r:embed="rId4"/>
                <a:stretch>
                  <a:fillRect b="-1515"/>
                </a:stretch>
              </a:blipFill>
            </p:spPr>
            <p:txBody>
              <a:bodyPr/>
              <a:lstStyle/>
              <a:p>
                <a:r>
                  <a:rPr lang="de-AT">
                    <a:noFill/>
                  </a:rPr>
                  <a:t> </a:t>
                </a:r>
              </a:p>
            </p:txBody>
          </p:sp>
        </mc:Fallback>
      </mc:AlternateContent>
    </p:spTree>
    <p:extLst>
      <p:ext uri="{BB962C8B-B14F-4D97-AF65-F5344CB8AC3E}">
        <p14:creationId xmlns:p14="http://schemas.microsoft.com/office/powerpoint/2010/main" val="100397792"/>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Bla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olzart">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Holzart</Template>
  <TotalTime>0</TotalTime>
  <Words>252</Words>
  <Application>Microsoft Office PowerPoint</Application>
  <PresentationFormat>Breitbild</PresentationFormat>
  <Paragraphs>38</Paragraphs>
  <Slides>6</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Calibri</vt:lpstr>
      <vt:lpstr>Cambria Math</vt:lpstr>
      <vt:lpstr>Georgia</vt:lpstr>
      <vt:lpstr>Trebuchet MS</vt:lpstr>
      <vt:lpstr>Wingdings</vt:lpstr>
      <vt:lpstr>Holzart</vt:lpstr>
      <vt:lpstr>Zahlensysteme Dekadisches und Binäres Zahlensystem</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und Begriffe der Bruchrechnung (1. Klasse)</dc:title>
  <dc:creator>Lukas Tegischer</dc:creator>
  <cp:lastModifiedBy>Tegischer Lukas</cp:lastModifiedBy>
  <cp:revision>115</cp:revision>
  <dcterms:created xsi:type="dcterms:W3CDTF">2020-04-09T06:13:57Z</dcterms:created>
  <dcterms:modified xsi:type="dcterms:W3CDTF">2022-11-03T21:20:04Z</dcterms:modified>
</cp:coreProperties>
</file>