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01" r:id="rId3"/>
    <p:sldId id="404" r:id="rId4"/>
    <p:sldId id="405" r:id="rId5"/>
    <p:sldId id="406" r:id="rId6"/>
    <p:sldId id="40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5B3E8409-DB50-4C2D-A24F-4661A2AFF954}"/>
    <pc:docChg chg="undo custSel addSld delSld modSld">
      <pc:chgData name="Tegischer Lukas" userId="f78daebb-0565-485c-bd0e-1cd035e796ff" providerId="ADAL" clId="{5B3E8409-DB50-4C2D-A24F-4661A2AFF954}" dt="2022-04-24T22:48:57.784" v="416" actId="47"/>
      <pc:docMkLst>
        <pc:docMk/>
      </pc:docMkLst>
      <pc:sldChg chg="modSp mod">
        <pc:chgData name="Tegischer Lukas" userId="f78daebb-0565-485c-bd0e-1cd035e796ff" providerId="ADAL" clId="{5B3E8409-DB50-4C2D-A24F-4661A2AFF954}" dt="2022-04-11T19:22:10.841" v="33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B3E8409-DB50-4C2D-A24F-4661A2AFF954}" dt="2022-04-11T19:22:10.841" v="33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39579911" sldId="394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685248219" sldId="39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6520214" sldId="399"/>
        </pc:sldMkLst>
      </pc:sldChg>
      <pc:sldChg chg="del">
        <pc:chgData name="Tegischer Lukas" userId="f78daebb-0565-485c-bd0e-1cd035e796ff" providerId="ADAL" clId="{5B3E8409-DB50-4C2D-A24F-4661A2AFF954}" dt="2022-04-24T22:48:57.784" v="416" actId="47"/>
        <pc:sldMkLst>
          <pc:docMk/>
          <pc:sldMk cId="1674453736" sldId="400"/>
        </pc:sldMkLst>
      </pc:sldChg>
      <pc:sldChg chg="modSp mod">
        <pc:chgData name="Tegischer Lukas" userId="f78daebb-0565-485c-bd0e-1cd035e796ff" providerId="ADAL" clId="{5B3E8409-DB50-4C2D-A24F-4661A2AFF954}" dt="2022-04-24T22:48:55.198" v="415" actId="20577"/>
        <pc:sldMkLst>
          <pc:docMk/>
          <pc:sldMk cId="701145385" sldId="401"/>
        </pc:sldMkLst>
        <pc:spChg chg="mod">
          <ac:chgData name="Tegischer Lukas" userId="f78daebb-0565-485c-bd0e-1cd035e796ff" providerId="ADAL" clId="{5B3E8409-DB50-4C2D-A24F-4661A2AFF954}" dt="2022-04-24T22:48:55.198" v="415" actId="20577"/>
          <ac:spMkLst>
            <pc:docMk/>
            <pc:sldMk cId="701145385" sldId="401"/>
            <ac:spMk id="4" creationId="{23994922-00A3-43FE-A1D2-DC3C43171571}"/>
          </ac:spMkLst>
        </pc:spChg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2804846779" sldId="403"/>
        </pc:sldMkLst>
      </pc:sldChg>
      <pc:sldChg chg="addSp delSp modSp mod delAnim modAnim">
        <pc:chgData name="Tegischer Lukas" userId="f78daebb-0565-485c-bd0e-1cd035e796ff" providerId="ADAL" clId="{5B3E8409-DB50-4C2D-A24F-4661A2AFF954}" dt="2022-04-11T19:22:05.596" v="334" actId="207"/>
        <pc:sldMkLst>
          <pc:docMk/>
          <pc:sldMk cId="1045059441" sldId="404"/>
        </pc:sldMkLst>
        <pc:spChg chg="add mod">
          <ac:chgData name="Tegischer Lukas" userId="f78daebb-0565-485c-bd0e-1cd035e796ff" providerId="ADAL" clId="{5B3E8409-DB50-4C2D-A24F-4661A2AFF954}" dt="2022-04-11T19:22:05.596" v="334" actId="207"/>
          <ac:spMkLst>
            <pc:docMk/>
            <pc:sldMk cId="1045059441" sldId="404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0:25.917" v="232" actId="1076"/>
          <ac:spMkLst>
            <pc:docMk/>
            <pc:sldMk cId="1045059441" sldId="404"/>
            <ac:spMk id="6" creationId="{C0A08B74-F801-4E62-A896-0923EABCD2CB}"/>
          </ac:spMkLst>
        </pc:spChg>
        <pc:spChg chg="del">
          <ac:chgData name="Tegischer Lukas" userId="f78daebb-0565-485c-bd0e-1cd035e796ff" providerId="ADAL" clId="{5B3E8409-DB50-4C2D-A24F-4661A2AFF954}" dt="2022-04-11T19:18:37.293" v="11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">
        <pc:chgData name="Tegischer Lukas" userId="f78daebb-0565-485c-bd0e-1cd035e796ff" providerId="ADAL" clId="{5B3E8409-DB50-4C2D-A24F-4661A2AFF954}" dt="2022-04-11T19:24:28.494" v="391" actId="20577"/>
        <pc:sldMkLst>
          <pc:docMk/>
          <pc:sldMk cId="3480215877" sldId="405"/>
        </pc:sldMkLst>
        <pc:spChg chg="del">
          <ac:chgData name="Tegischer Lukas" userId="f78daebb-0565-485c-bd0e-1cd035e796ff" providerId="ADAL" clId="{5B3E8409-DB50-4C2D-A24F-4661A2AFF954}" dt="2022-04-11T19:19:50.412" v="132" actId="478"/>
          <ac:spMkLst>
            <pc:docMk/>
            <pc:sldMk cId="3480215877" sldId="405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3:19.495" v="364" actId="113"/>
          <ac:spMkLst>
            <pc:docMk/>
            <pc:sldMk cId="3480215877" sldId="405"/>
            <ac:spMk id="5" creationId="{FB2F4126-5561-44AB-BDDC-91983B7ABEC1}"/>
          </ac:spMkLst>
        </pc:spChg>
        <pc:graphicFrameChg chg="add del mod modGraphic">
          <ac:chgData name="Tegischer Lukas" userId="f78daebb-0565-485c-bd0e-1cd035e796ff" providerId="ADAL" clId="{5B3E8409-DB50-4C2D-A24F-4661A2AFF954}" dt="2022-04-11T19:23:41.530" v="374" actId="478"/>
          <ac:graphicFrameMkLst>
            <pc:docMk/>
            <pc:sldMk cId="3480215877" sldId="405"/>
            <ac:graphicFrameMk id="3" creationId="{B713EF23-A5C2-4242-AAF2-010EE0B269BF}"/>
          </ac:graphicFrameMkLst>
        </pc:graphicFrameChg>
        <pc:graphicFrameChg chg="add mod modGraphic">
          <ac:chgData name="Tegischer Lukas" userId="f78daebb-0565-485c-bd0e-1cd035e796ff" providerId="ADAL" clId="{5B3E8409-DB50-4C2D-A24F-4661A2AFF954}" dt="2022-04-11T19:24:28.494" v="391" actId="20577"/>
          <ac:graphicFrameMkLst>
            <pc:docMk/>
            <pc:sldMk cId="3480215877" sldId="405"/>
            <ac:graphicFrameMk id="6" creationId="{DCF43467-9FA1-4830-A004-5B393F2E8CD7}"/>
          </ac:graphicFrameMkLst>
        </pc:graphicFrameChg>
      </pc:sldChg>
      <pc:sldChg chg="addSp delSp modSp add mod">
        <pc:chgData name="Tegischer Lukas" userId="f78daebb-0565-485c-bd0e-1cd035e796ff" providerId="ADAL" clId="{5B3E8409-DB50-4C2D-A24F-4661A2AFF954}" dt="2022-04-11T19:21:22.465" v="322" actId="21"/>
        <pc:sldMkLst>
          <pc:docMk/>
          <pc:sldMk cId="2109481282" sldId="406"/>
        </pc:sldMkLst>
        <pc:spChg chg="add mod">
          <ac:chgData name="Tegischer Lukas" userId="f78daebb-0565-485c-bd0e-1cd035e796ff" providerId="ADAL" clId="{5B3E8409-DB50-4C2D-A24F-4661A2AFF954}" dt="2022-04-11T19:21:22.465" v="322" actId="21"/>
          <ac:spMkLst>
            <pc:docMk/>
            <pc:sldMk cId="2109481282" sldId="406"/>
            <ac:spMk id="4" creationId="{424AF362-232C-4C28-9C28-B13C715FD7F2}"/>
          </ac:spMkLst>
        </pc:spChg>
        <pc:spChg chg="del">
          <ac:chgData name="Tegischer Lukas" userId="f78daebb-0565-485c-bd0e-1cd035e796ff" providerId="ADAL" clId="{5B3E8409-DB50-4C2D-A24F-4661A2AFF954}" dt="2022-04-11T19:20:56.426" v="240" actId="478"/>
          <ac:spMkLst>
            <pc:docMk/>
            <pc:sldMk cId="2109481282" sldId="406"/>
            <ac:spMk id="5" creationId="{FB2F4126-5561-44AB-BDDC-91983B7ABEC1}"/>
          </ac:spMkLst>
        </pc:spChg>
      </pc:sldChg>
      <pc:sldChg chg="addSp delSp modSp add mod modAnim">
        <pc:chgData name="Tegischer Lukas" userId="f78daebb-0565-485c-bd0e-1cd035e796ff" providerId="ADAL" clId="{5B3E8409-DB50-4C2D-A24F-4661A2AFF954}" dt="2022-04-11T19:26:13.762" v="395"/>
        <pc:sldMkLst>
          <pc:docMk/>
          <pc:sldMk cId="729404672" sldId="407"/>
        </pc:sldMkLst>
        <pc:spChg chg="del">
          <ac:chgData name="Tegischer Lukas" userId="f78daebb-0565-485c-bd0e-1cd035e796ff" providerId="ADAL" clId="{5B3E8409-DB50-4C2D-A24F-4661A2AFF954}" dt="2022-04-11T19:21:28.311" v="324" actId="478"/>
          <ac:spMkLst>
            <pc:docMk/>
            <pc:sldMk cId="729404672" sldId="407"/>
            <ac:spMk id="4" creationId="{424AF362-232C-4C28-9C28-B13C715FD7F2}"/>
          </ac:spMkLst>
        </pc:spChg>
        <pc:spChg chg="add mod">
          <ac:chgData name="Tegischer Lukas" userId="f78daebb-0565-485c-bd0e-1cd035e796ff" providerId="ADAL" clId="{5B3E8409-DB50-4C2D-A24F-4661A2AFF954}" dt="2022-04-11T19:21:50.256" v="332" actId="20577"/>
          <ac:spMkLst>
            <pc:docMk/>
            <pc:sldMk cId="729404672" sldId="407"/>
            <ac:spMk id="5" creationId="{37B3C1A6-BE8C-4FB8-8ABC-CE656BE377F7}"/>
          </ac:spMkLst>
        </pc:spChg>
        <pc:picChg chg="add mod">
          <ac:chgData name="Tegischer Lukas" userId="f78daebb-0565-485c-bd0e-1cd035e796ff" providerId="ADAL" clId="{5B3E8409-DB50-4C2D-A24F-4661A2AFF954}" dt="2022-04-11T19:25:37.956" v="393" actId="1076"/>
          <ac:picMkLst>
            <pc:docMk/>
            <pc:sldMk cId="729404672" sldId="407"/>
            <ac:picMk id="6" creationId="{F898295B-7EE5-4300-B2D2-6030EEA8C082}"/>
          </ac:picMkLst>
        </pc:pic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CEDEDF10-1607-481E-AABA-1949C0B0C5DB}"/>
    <pc:docChg chg="custSel delSld modSld">
      <pc:chgData name="Tegischer Lukas" userId="f78daebb-0565-485c-bd0e-1cd035e796ff" providerId="ADAL" clId="{CEDEDF10-1607-481E-AABA-1949C0B0C5DB}" dt="2022-11-04T11:31:51.583" v="2" actId="47"/>
      <pc:docMkLst>
        <pc:docMk/>
      </pc:docMkLst>
      <pc:sldChg chg="delSp mod delAnim">
        <pc:chgData name="Tegischer Lukas" userId="f78daebb-0565-485c-bd0e-1cd035e796ff" providerId="ADAL" clId="{CEDEDF10-1607-481E-AABA-1949C0B0C5DB}" dt="2022-11-04T11:31:47.97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EDEDF10-1607-481E-AABA-1949C0B0C5DB}" dt="2022-11-04T11:31:47.97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EDEDF10-1607-481E-AABA-1949C0B0C5DB}" dt="2022-11-04T11:31:47.49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EDEDF10-1607-481E-AABA-1949C0B0C5DB}" dt="2022-11-04T11:31:51.58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905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789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425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1656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88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75B7506-F99E-4D6A-BC07-7F2D111DD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" y="1395412"/>
            <a:ext cx="120967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4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8277511-636B-4CCD-96FD-3DA57573DE55}"/>
              </a:ext>
            </a:extLst>
          </p:cNvPr>
          <p:cNvSpPr txBox="1"/>
          <p:nvPr/>
        </p:nvSpPr>
        <p:spPr>
          <a:xfrm>
            <a:off x="523875" y="216136"/>
            <a:ext cx="9725025" cy="3734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Tennisspielen gewinnt Markus erfahrungsgemäß zu 80 % einen Satz gegen Paul. Markus und Paul spielen an diesem Tag am Vormittag vier Sätze und am Nachmittag weitere drei.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Zufallsvariable X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gibt die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gewonnenen Sätze von Paul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diesem Tag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die Zufallsvariable X binomialverteilt? Begründe.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die Wahrscheinlichkeit, dass Paul zwei Sätze gewinnt.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0A08B74-F801-4E62-A896-0923EABCD2CB}"/>
              </a:ext>
            </a:extLst>
          </p:cNvPr>
          <p:cNvSpPr txBox="1"/>
          <p:nvPr/>
        </p:nvSpPr>
        <p:spPr>
          <a:xfrm>
            <a:off x="847725" y="208318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Voraussetzung 1: Zwei Ausgänge</a:t>
            </a:r>
          </a:p>
          <a:p>
            <a:endParaRPr lang="de-A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dirty="0">
                <a:latin typeface="Calibri" panose="020F0502020204030204" pitchFamily="34" charset="0"/>
                <a:cs typeface="Times New Roman" panose="02020603050405020304" pitchFamily="18" charset="0"/>
              </a:rPr>
              <a:t>Voraussetzung 2: Wahrscheinlichkeiten bleiben gleich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B2F4126-5561-44AB-BDDC-91983B7ABEC1}"/>
              </a:ext>
            </a:extLst>
          </p:cNvPr>
          <p:cNvSpPr txBox="1"/>
          <p:nvPr/>
        </p:nvSpPr>
        <p:spPr>
          <a:xfrm>
            <a:off x="400050" y="296786"/>
            <a:ext cx="6096000" cy="100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die Wahrscheinlichkeitsverteilung als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Tabelle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 startAt="3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6">
                <a:extLst>
                  <a:ext uri="{FF2B5EF4-FFF2-40B4-BE49-F238E27FC236}">
                    <a16:creationId xmlns:a16="http://schemas.microsoft.com/office/drawing/2014/main" id="{DCF43467-9FA1-4830-A004-5B393F2E8CD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084887"/>
                  </p:ext>
                </p:extLst>
              </p:nvPr>
            </p:nvGraphicFramePr>
            <p:xfrm>
              <a:off x="584199" y="952969"/>
              <a:ext cx="11045826" cy="54002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726">
                      <a:extLst>
                        <a:ext uri="{9D8B030D-6E8A-4147-A177-3AD203B41FA5}">
                          <a16:colId xmlns:a16="http://schemas.microsoft.com/office/drawing/2014/main" val="356316545"/>
                        </a:ext>
                      </a:extLst>
                    </a:gridCol>
                    <a:gridCol w="9563100">
                      <a:extLst>
                        <a:ext uri="{9D8B030D-6E8A-4147-A177-3AD203B41FA5}">
                          <a16:colId xmlns:a16="http://schemas.microsoft.com/office/drawing/2014/main" val="3539801365"/>
                        </a:ext>
                      </a:extLst>
                    </a:gridCol>
                  </a:tblGrid>
                  <a:tr h="70335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 b="1" i="1" dirty="0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de-AT" sz="24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AT" sz="2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4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13262647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09093383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9874862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31704791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60082837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94064390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93682176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46907007"/>
                      </a:ext>
                    </a:extLst>
                  </a:tr>
                  <a:tr h="70335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AT" sz="18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sz="24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515097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6">
                <a:extLst>
                  <a:ext uri="{FF2B5EF4-FFF2-40B4-BE49-F238E27FC236}">
                    <a16:creationId xmlns:a16="http://schemas.microsoft.com/office/drawing/2014/main" id="{DCF43467-9FA1-4830-A004-5B393F2E8CD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2084887"/>
                  </p:ext>
                </p:extLst>
              </p:nvPr>
            </p:nvGraphicFramePr>
            <p:xfrm>
              <a:off x="584199" y="952969"/>
              <a:ext cx="11045826" cy="54002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726">
                      <a:extLst>
                        <a:ext uri="{9D8B030D-6E8A-4147-A177-3AD203B41FA5}">
                          <a16:colId xmlns:a16="http://schemas.microsoft.com/office/drawing/2014/main" val="356316545"/>
                        </a:ext>
                      </a:extLst>
                    </a:gridCol>
                    <a:gridCol w="9563100">
                      <a:extLst>
                        <a:ext uri="{9D8B030D-6E8A-4147-A177-3AD203B41FA5}">
                          <a16:colId xmlns:a16="http://schemas.microsoft.com/office/drawing/2014/main" val="3539801365"/>
                        </a:ext>
                      </a:extLst>
                    </a:gridCol>
                  </a:tblGrid>
                  <a:tr h="70335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12" t="-862" r="-646914" b="-6663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5541" t="-862" r="-127" b="-6663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13262647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09093383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9874862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31704791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60082837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94064390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93682176"/>
                      </a:ext>
                    </a:extLst>
                  </a:tr>
                  <a:tr h="5704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/>
                            <a:t>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46907007"/>
                      </a:ext>
                    </a:extLst>
                  </a:tr>
                  <a:tr h="70335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AT" sz="18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AT" sz="24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515097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8021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24AF362-232C-4C28-9C28-B13C715FD7F2}"/>
              </a:ext>
            </a:extLst>
          </p:cNvPr>
          <p:cNvSpPr txBox="1"/>
          <p:nvPr/>
        </p:nvSpPr>
        <p:spPr>
          <a:xfrm>
            <a:off x="685800" y="492455"/>
            <a:ext cx="9582150" cy="100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Stelle die Wahrscheinlichkeitsverteilung mit Hilfe von GeoGebra dar.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948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7B3C1A6-BE8C-4FB8-8ABC-CE656BE377F7}"/>
                  </a:ext>
                </a:extLst>
              </p:cNvPr>
              <p:cNvSpPr txBox="1"/>
              <p:nvPr/>
            </p:nvSpPr>
            <p:spPr>
              <a:xfrm>
                <a:off x="657225" y="549605"/>
                <a:ext cx="7620000" cy="46833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Wahrscheinlichkeit, dass Paul maximal drei Sätze gewinnt.</a:t>
                </a: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Wahrscheinlichkeit, dass Paul mindestens fünf Sätze gewinnt.</a:t>
                </a: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 startAt="5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Am nächsten Tag sind sie etwas müde und spielen weniger Sätze. Interpretiere den Ausdruck im gegebenen Kontext:         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0,8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0,2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0,8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0,2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0,8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7B3C1A6-BE8C-4FB8-8ABC-CE656BE37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225" y="549605"/>
                <a:ext cx="7620000" cy="4683398"/>
              </a:xfrm>
              <a:prstGeom prst="rect">
                <a:avLst/>
              </a:prstGeom>
              <a:blipFill>
                <a:blip r:embed="rId3"/>
                <a:stretch>
                  <a:fillRect l="-7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F898295B-7EE5-4300-B2D2-6030EEA8C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7425" y="1194403"/>
            <a:ext cx="165735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4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175</Words>
  <Application>Microsoft Office PowerPoint</Application>
  <PresentationFormat>Breitbild</PresentationFormat>
  <Paragraphs>37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Binomialverteilung Beispiel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2022-11-04T11:31:52Z</dcterms:modified>
</cp:coreProperties>
</file>