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381" r:id="rId3"/>
    <p:sldId id="386" r:id="rId4"/>
    <p:sldId id="387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DA37D80-6434-44D0-A028-1B22A696006F}" styleName="Helle Formatvorlage 3 - Akz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540" autoAdjust="0"/>
    <p:restoredTop sz="94660"/>
  </p:normalViewPr>
  <p:slideViewPr>
    <p:cSldViewPr snapToGrid="0">
      <p:cViewPr varScale="1">
        <p:scale>
          <a:sx n="67" d="100"/>
          <a:sy n="67" d="100"/>
        </p:scale>
        <p:origin x="50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A17488C9-96C6-4378-BA7D-7C040EE2F914}"/>
    <pc:docChg chg="undo custSel addSld delSld modSld">
      <pc:chgData name="Tegischer Lukas" userId="f78daebb-0565-485c-bd0e-1cd035e796ff" providerId="ADAL" clId="{A17488C9-96C6-4378-BA7D-7C040EE2F914}" dt="2021-10-03T13:02:19.638" v="599" actId="1076"/>
      <pc:docMkLst>
        <pc:docMk/>
      </pc:docMkLst>
      <pc:sldChg chg="modSp mod">
        <pc:chgData name="Tegischer Lukas" userId="f78daebb-0565-485c-bd0e-1cd035e796ff" providerId="ADAL" clId="{A17488C9-96C6-4378-BA7D-7C040EE2F914}" dt="2021-10-03T08:17:40.844" v="59" actId="404"/>
        <pc:sldMkLst>
          <pc:docMk/>
          <pc:sldMk cId="336392357" sldId="256"/>
        </pc:sldMkLst>
        <pc:spChg chg="mod">
          <ac:chgData name="Tegischer Lukas" userId="f78daebb-0565-485c-bd0e-1cd035e796ff" providerId="ADAL" clId="{A17488C9-96C6-4378-BA7D-7C040EE2F914}" dt="2021-10-03T08:17:40.844" v="59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A17488C9-96C6-4378-BA7D-7C040EE2F914}" dt="2021-10-03T08:17:10.989" v="42" actId="47"/>
        <pc:sldMkLst>
          <pc:docMk/>
          <pc:sldMk cId="3423344192" sldId="367"/>
        </pc:sldMkLst>
      </pc:sldChg>
      <pc:sldChg chg="addSp delSp modSp mod">
        <pc:chgData name="Tegischer Lukas" userId="f78daebb-0565-485c-bd0e-1cd035e796ff" providerId="ADAL" clId="{A17488C9-96C6-4378-BA7D-7C040EE2F914}" dt="2021-10-03T08:20:34.532" v="293" actId="20577"/>
        <pc:sldMkLst>
          <pc:docMk/>
          <pc:sldMk cId="15827720" sldId="380"/>
        </pc:sldMkLst>
        <pc:spChg chg="mod">
          <ac:chgData name="Tegischer Lukas" userId="f78daebb-0565-485c-bd0e-1cd035e796ff" providerId="ADAL" clId="{A17488C9-96C6-4378-BA7D-7C040EE2F914}" dt="2021-10-03T08:18:22.620" v="98" actId="16959"/>
          <ac:spMkLst>
            <pc:docMk/>
            <pc:sldMk cId="15827720" sldId="380"/>
            <ac:spMk id="6" creationId="{4E1E9BBE-ADC8-49C8-BC4E-7CDDBE735635}"/>
          </ac:spMkLst>
        </pc:spChg>
        <pc:spChg chg="del">
          <ac:chgData name="Tegischer Lukas" userId="f78daebb-0565-485c-bd0e-1cd035e796ff" providerId="ADAL" clId="{A17488C9-96C6-4378-BA7D-7C040EE2F914}" dt="2021-10-03T08:18:03.666" v="92" actId="478"/>
          <ac:spMkLst>
            <pc:docMk/>
            <pc:sldMk cId="15827720" sldId="380"/>
            <ac:spMk id="7" creationId="{7BFA41BB-8C09-42A9-83DA-E40BAC465E87}"/>
          </ac:spMkLst>
        </pc:spChg>
        <pc:spChg chg="add mod">
          <ac:chgData name="Tegischer Lukas" userId="f78daebb-0565-485c-bd0e-1cd035e796ff" providerId="ADAL" clId="{A17488C9-96C6-4378-BA7D-7C040EE2F914}" dt="2021-10-03T08:20:34.532" v="293" actId="20577"/>
          <ac:spMkLst>
            <pc:docMk/>
            <pc:sldMk cId="15827720" sldId="380"/>
            <ac:spMk id="9" creationId="{3C018407-9EA9-49EF-A0A4-E2A8B576147C}"/>
          </ac:spMkLst>
        </pc:spChg>
      </pc:sldChg>
      <pc:sldChg chg="addSp delSp modSp add mod modAnim">
        <pc:chgData name="Tegischer Lukas" userId="f78daebb-0565-485c-bd0e-1cd035e796ff" providerId="ADAL" clId="{A17488C9-96C6-4378-BA7D-7C040EE2F914}" dt="2021-10-03T08:28:29.673" v="368"/>
        <pc:sldMkLst>
          <pc:docMk/>
          <pc:sldMk cId="21575121" sldId="381"/>
        </pc:sldMkLst>
        <pc:spChg chg="add mod">
          <ac:chgData name="Tegischer Lukas" userId="f78daebb-0565-485c-bd0e-1cd035e796ff" providerId="ADAL" clId="{A17488C9-96C6-4378-BA7D-7C040EE2F914}" dt="2021-10-03T08:21:41.151" v="345"/>
          <ac:spMkLst>
            <pc:docMk/>
            <pc:sldMk cId="21575121" sldId="381"/>
            <ac:spMk id="7" creationId="{F85A18F1-0B90-48F1-9551-8C16E3EDB96E}"/>
          </ac:spMkLst>
        </pc:spChg>
        <pc:spChg chg="del">
          <ac:chgData name="Tegischer Lukas" userId="f78daebb-0565-485c-bd0e-1cd035e796ff" providerId="ADAL" clId="{A17488C9-96C6-4378-BA7D-7C040EE2F914}" dt="2021-10-03T08:20:48.911" v="295" actId="478"/>
          <ac:spMkLst>
            <pc:docMk/>
            <pc:sldMk cId="21575121" sldId="381"/>
            <ac:spMk id="9" creationId="{3C018407-9EA9-49EF-A0A4-E2A8B576147C}"/>
          </ac:spMkLst>
        </pc:spChg>
        <pc:spChg chg="add mod">
          <ac:chgData name="Tegischer Lukas" userId="f78daebb-0565-485c-bd0e-1cd035e796ff" providerId="ADAL" clId="{A17488C9-96C6-4378-BA7D-7C040EE2F914}" dt="2021-10-03T08:28:23.287" v="366" actId="1076"/>
          <ac:spMkLst>
            <pc:docMk/>
            <pc:sldMk cId="21575121" sldId="381"/>
            <ac:spMk id="11" creationId="{A26CD797-9268-4CF1-AC33-1D89AD8AD4D5}"/>
          </ac:spMkLst>
        </pc:spChg>
        <pc:picChg chg="add mod">
          <ac:chgData name="Tegischer Lukas" userId="f78daebb-0565-485c-bd0e-1cd035e796ff" providerId="ADAL" clId="{A17488C9-96C6-4378-BA7D-7C040EE2F914}" dt="2021-10-03T08:21:56.855" v="350" actId="1076"/>
          <ac:picMkLst>
            <pc:docMk/>
            <pc:sldMk cId="21575121" sldId="381"/>
            <ac:picMk id="10" creationId="{F693C335-8DDD-4437-BE45-699A25A7BA7D}"/>
          </ac:picMkLst>
        </pc:picChg>
      </pc:sldChg>
      <pc:sldChg chg="addSp delSp modSp add mod delAnim modAnim">
        <pc:chgData name="Tegischer Lukas" userId="f78daebb-0565-485c-bd0e-1cd035e796ff" providerId="ADAL" clId="{A17488C9-96C6-4378-BA7D-7C040EE2F914}" dt="2021-10-03T08:29:34.822" v="384"/>
        <pc:sldMkLst>
          <pc:docMk/>
          <pc:sldMk cId="1469872348" sldId="382"/>
        </pc:sldMkLst>
        <pc:spChg chg="add mod">
          <ac:chgData name="Tegischer Lukas" userId="f78daebb-0565-485c-bd0e-1cd035e796ff" providerId="ADAL" clId="{A17488C9-96C6-4378-BA7D-7C040EE2F914}" dt="2021-10-03T08:29:26.478" v="383" actId="113"/>
          <ac:spMkLst>
            <pc:docMk/>
            <pc:sldMk cId="1469872348" sldId="382"/>
            <ac:spMk id="9" creationId="{3DAB6BB5-555E-4CCD-87B7-2B990974C204}"/>
          </ac:spMkLst>
        </pc:spChg>
        <pc:spChg chg="del">
          <ac:chgData name="Tegischer Lukas" userId="f78daebb-0565-485c-bd0e-1cd035e796ff" providerId="ADAL" clId="{A17488C9-96C6-4378-BA7D-7C040EE2F914}" dt="2021-10-03T08:28:33.790" v="370" actId="478"/>
          <ac:spMkLst>
            <pc:docMk/>
            <pc:sldMk cId="1469872348" sldId="382"/>
            <ac:spMk id="11" creationId="{A26CD797-9268-4CF1-AC33-1D89AD8AD4D5}"/>
          </ac:spMkLst>
        </pc:spChg>
      </pc:sldChg>
      <pc:sldChg chg="addSp delSp modSp add mod delAnim">
        <pc:chgData name="Tegischer Lukas" userId="f78daebb-0565-485c-bd0e-1cd035e796ff" providerId="ADAL" clId="{A17488C9-96C6-4378-BA7D-7C040EE2F914}" dt="2021-10-03T08:30:02.497" v="394" actId="1076"/>
        <pc:sldMkLst>
          <pc:docMk/>
          <pc:sldMk cId="3071173208" sldId="383"/>
        </pc:sldMkLst>
        <pc:spChg chg="del">
          <ac:chgData name="Tegischer Lukas" userId="f78daebb-0565-485c-bd0e-1cd035e796ff" providerId="ADAL" clId="{A17488C9-96C6-4378-BA7D-7C040EE2F914}" dt="2021-10-03T08:29:45.194" v="386" actId="478"/>
          <ac:spMkLst>
            <pc:docMk/>
            <pc:sldMk cId="3071173208" sldId="383"/>
            <ac:spMk id="9" creationId="{3DAB6BB5-555E-4CCD-87B7-2B990974C204}"/>
          </ac:spMkLst>
        </pc:spChg>
        <pc:spChg chg="add mod">
          <ac:chgData name="Tegischer Lukas" userId="f78daebb-0565-485c-bd0e-1cd035e796ff" providerId="ADAL" clId="{A17488C9-96C6-4378-BA7D-7C040EE2F914}" dt="2021-10-03T08:30:02.497" v="394" actId="1076"/>
          <ac:spMkLst>
            <pc:docMk/>
            <pc:sldMk cId="3071173208" sldId="383"/>
            <ac:spMk id="11" creationId="{B2BB716D-4D86-4B0E-8DD4-1E7AEA16C359}"/>
          </ac:spMkLst>
        </pc:spChg>
      </pc:sldChg>
      <pc:sldChg chg="addSp delSp modSp add mod modAnim">
        <pc:chgData name="Tegischer Lukas" userId="f78daebb-0565-485c-bd0e-1cd035e796ff" providerId="ADAL" clId="{A17488C9-96C6-4378-BA7D-7C040EE2F914}" dt="2021-10-03T08:32:55.385" v="453" actId="122"/>
        <pc:sldMkLst>
          <pc:docMk/>
          <pc:sldMk cId="1002967539" sldId="384"/>
        </pc:sldMkLst>
        <pc:spChg chg="del">
          <ac:chgData name="Tegischer Lukas" userId="f78daebb-0565-485c-bd0e-1cd035e796ff" providerId="ADAL" clId="{A17488C9-96C6-4378-BA7D-7C040EE2F914}" dt="2021-10-03T08:30:26.962" v="398" actId="478"/>
          <ac:spMkLst>
            <pc:docMk/>
            <pc:sldMk cId="1002967539" sldId="384"/>
            <ac:spMk id="6" creationId="{4E1E9BBE-ADC8-49C8-BC4E-7CDDBE735635}"/>
          </ac:spMkLst>
        </pc:spChg>
        <pc:spChg chg="del">
          <ac:chgData name="Tegischer Lukas" userId="f78daebb-0565-485c-bd0e-1cd035e796ff" providerId="ADAL" clId="{A17488C9-96C6-4378-BA7D-7C040EE2F914}" dt="2021-10-03T08:30:22.507" v="396" actId="478"/>
          <ac:spMkLst>
            <pc:docMk/>
            <pc:sldMk cId="1002967539" sldId="384"/>
            <ac:spMk id="7" creationId="{F85A18F1-0B90-48F1-9551-8C16E3EDB96E}"/>
          </ac:spMkLst>
        </pc:spChg>
        <pc:spChg chg="add mod">
          <ac:chgData name="Tegischer Lukas" userId="f78daebb-0565-485c-bd0e-1cd035e796ff" providerId="ADAL" clId="{A17488C9-96C6-4378-BA7D-7C040EE2F914}" dt="2021-10-03T08:32:55.385" v="453" actId="122"/>
          <ac:spMkLst>
            <pc:docMk/>
            <pc:sldMk cId="1002967539" sldId="384"/>
            <ac:spMk id="9" creationId="{67575E06-3D7B-4817-BE14-874C37309144}"/>
          </ac:spMkLst>
        </pc:spChg>
        <pc:spChg chg="del">
          <ac:chgData name="Tegischer Lukas" userId="f78daebb-0565-485c-bd0e-1cd035e796ff" providerId="ADAL" clId="{A17488C9-96C6-4378-BA7D-7C040EE2F914}" dt="2021-10-03T08:30:31.488" v="400" actId="478"/>
          <ac:spMkLst>
            <pc:docMk/>
            <pc:sldMk cId="1002967539" sldId="384"/>
            <ac:spMk id="11" creationId="{B2BB716D-4D86-4B0E-8DD4-1E7AEA16C359}"/>
          </ac:spMkLst>
        </pc:spChg>
        <pc:picChg chg="mod">
          <ac:chgData name="Tegischer Lukas" userId="f78daebb-0565-485c-bd0e-1cd035e796ff" providerId="ADAL" clId="{A17488C9-96C6-4378-BA7D-7C040EE2F914}" dt="2021-10-03T08:30:29.190" v="399" actId="1076"/>
          <ac:picMkLst>
            <pc:docMk/>
            <pc:sldMk cId="1002967539" sldId="384"/>
            <ac:picMk id="10" creationId="{F693C335-8DDD-4437-BE45-699A25A7BA7D}"/>
          </ac:picMkLst>
        </pc:picChg>
      </pc:sldChg>
      <pc:sldChg chg="addSp delSp modSp add mod delAnim">
        <pc:chgData name="Tegischer Lukas" userId="f78daebb-0565-485c-bd0e-1cd035e796ff" providerId="ADAL" clId="{A17488C9-96C6-4378-BA7D-7C040EE2F914}" dt="2021-10-03T08:33:56.523" v="469" actId="1076"/>
        <pc:sldMkLst>
          <pc:docMk/>
          <pc:sldMk cId="4028607491" sldId="385"/>
        </pc:sldMkLst>
        <pc:spChg chg="add mod">
          <ac:chgData name="Tegischer Lukas" userId="f78daebb-0565-485c-bd0e-1cd035e796ff" providerId="ADAL" clId="{A17488C9-96C6-4378-BA7D-7C040EE2F914}" dt="2021-10-03T08:33:56.523" v="469" actId="1076"/>
          <ac:spMkLst>
            <pc:docMk/>
            <pc:sldMk cId="4028607491" sldId="385"/>
            <ac:spMk id="6" creationId="{A823D3C3-16E9-49E5-BB25-799091ECAF57}"/>
          </ac:spMkLst>
        </pc:spChg>
        <pc:spChg chg="del">
          <ac:chgData name="Tegischer Lukas" userId="f78daebb-0565-485c-bd0e-1cd035e796ff" providerId="ADAL" clId="{A17488C9-96C6-4378-BA7D-7C040EE2F914}" dt="2021-10-03T08:33:11.486" v="455" actId="478"/>
          <ac:spMkLst>
            <pc:docMk/>
            <pc:sldMk cId="4028607491" sldId="385"/>
            <ac:spMk id="9" creationId="{67575E06-3D7B-4817-BE14-874C37309144}"/>
          </ac:spMkLst>
        </pc:spChg>
        <pc:picChg chg="add mod">
          <ac:chgData name="Tegischer Lukas" userId="f78daebb-0565-485c-bd0e-1cd035e796ff" providerId="ADAL" clId="{A17488C9-96C6-4378-BA7D-7C040EE2F914}" dt="2021-10-03T08:33:37.528" v="463"/>
          <ac:picMkLst>
            <pc:docMk/>
            <pc:sldMk cId="4028607491" sldId="385"/>
            <ac:picMk id="7" creationId="{4E030F39-A5CA-40D4-8AB4-A390949CDB72}"/>
          </ac:picMkLst>
        </pc:picChg>
        <pc:picChg chg="del">
          <ac:chgData name="Tegischer Lukas" userId="f78daebb-0565-485c-bd0e-1cd035e796ff" providerId="ADAL" clId="{A17488C9-96C6-4378-BA7D-7C040EE2F914}" dt="2021-10-03T08:33:11.887" v="456" actId="478"/>
          <ac:picMkLst>
            <pc:docMk/>
            <pc:sldMk cId="4028607491" sldId="385"/>
            <ac:picMk id="10" creationId="{F693C335-8DDD-4437-BE45-699A25A7BA7D}"/>
          </ac:picMkLst>
        </pc:picChg>
        <pc:picChg chg="add mod">
          <ac:chgData name="Tegischer Lukas" userId="f78daebb-0565-485c-bd0e-1cd035e796ff" providerId="ADAL" clId="{A17488C9-96C6-4378-BA7D-7C040EE2F914}" dt="2021-10-03T08:33:53.488" v="468" actId="1076"/>
          <ac:picMkLst>
            <pc:docMk/>
            <pc:sldMk cId="4028607491" sldId="385"/>
            <ac:picMk id="11" creationId="{B412D23C-D84F-4F61-8474-97E604E742CB}"/>
          </ac:picMkLst>
        </pc:picChg>
      </pc:sldChg>
      <pc:sldChg chg="del">
        <pc:chgData name="Tegischer Lukas" userId="f78daebb-0565-485c-bd0e-1cd035e796ff" providerId="ADAL" clId="{A17488C9-96C6-4378-BA7D-7C040EE2F914}" dt="2021-10-03T08:17:12.352" v="43" actId="47"/>
        <pc:sldMkLst>
          <pc:docMk/>
          <pc:sldMk cId="609291433" sldId="386"/>
        </pc:sldMkLst>
      </pc:sldChg>
      <pc:sldChg chg="addSp delSp modSp add mod modAnim">
        <pc:chgData name="Tegischer Lukas" userId="f78daebb-0565-485c-bd0e-1cd035e796ff" providerId="ADAL" clId="{A17488C9-96C6-4378-BA7D-7C040EE2F914}" dt="2021-10-03T12:58:32.326" v="513"/>
        <pc:sldMkLst>
          <pc:docMk/>
          <pc:sldMk cId="1702795162" sldId="386"/>
        </pc:sldMkLst>
        <pc:spChg chg="del">
          <ac:chgData name="Tegischer Lukas" userId="f78daebb-0565-485c-bd0e-1cd035e796ff" providerId="ADAL" clId="{A17488C9-96C6-4378-BA7D-7C040EE2F914}" dt="2021-10-03T08:34:09.784" v="472" actId="478"/>
          <ac:spMkLst>
            <pc:docMk/>
            <pc:sldMk cId="1702795162" sldId="386"/>
            <ac:spMk id="6" creationId="{A823D3C3-16E9-49E5-BB25-799091ECAF57}"/>
          </ac:spMkLst>
        </pc:spChg>
        <pc:spChg chg="add mod">
          <ac:chgData name="Tegischer Lukas" userId="f78daebb-0565-485c-bd0e-1cd035e796ff" providerId="ADAL" clId="{A17488C9-96C6-4378-BA7D-7C040EE2F914}" dt="2021-10-03T08:36:03.784" v="511" actId="20577"/>
          <ac:spMkLst>
            <pc:docMk/>
            <pc:sldMk cId="1702795162" sldId="386"/>
            <ac:spMk id="7" creationId="{C51B430B-692C-430B-B1D3-12EB1FC618EC}"/>
          </ac:spMkLst>
        </pc:spChg>
        <pc:spChg chg="add mod">
          <ac:chgData name="Tegischer Lukas" userId="f78daebb-0565-485c-bd0e-1cd035e796ff" providerId="ADAL" clId="{A17488C9-96C6-4378-BA7D-7C040EE2F914}" dt="2021-10-03T08:34:49.330" v="498" actId="1076"/>
          <ac:spMkLst>
            <pc:docMk/>
            <pc:sldMk cId="1702795162" sldId="386"/>
            <ac:spMk id="9" creationId="{FD6EC625-C078-46CB-877F-18CC86162780}"/>
          </ac:spMkLst>
        </pc:spChg>
        <pc:picChg chg="del">
          <ac:chgData name="Tegischer Lukas" userId="f78daebb-0565-485c-bd0e-1cd035e796ff" providerId="ADAL" clId="{A17488C9-96C6-4378-BA7D-7C040EE2F914}" dt="2021-10-03T08:34:08.272" v="471" actId="478"/>
          <ac:picMkLst>
            <pc:docMk/>
            <pc:sldMk cId="1702795162" sldId="386"/>
            <ac:picMk id="11" creationId="{B412D23C-D84F-4F61-8474-97E604E742CB}"/>
          </ac:picMkLst>
        </pc:picChg>
      </pc:sldChg>
      <pc:sldChg chg="del">
        <pc:chgData name="Tegischer Lukas" userId="f78daebb-0565-485c-bd0e-1cd035e796ff" providerId="ADAL" clId="{A17488C9-96C6-4378-BA7D-7C040EE2F914}" dt="2021-10-03T08:17:15.893" v="44" actId="47"/>
        <pc:sldMkLst>
          <pc:docMk/>
          <pc:sldMk cId="336340650" sldId="387"/>
        </pc:sldMkLst>
      </pc:sldChg>
      <pc:sldChg chg="addSp delSp modSp add mod delAnim">
        <pc:chgData name="Tegischer Lukas" userId="f78daebb-0565-485c-bd0e-1cd035e796ff" providerId="ADAL" clId="{A17488C9-96C6-4378-BA7D-7C040EE2F914}" dt="2021-10-03T12:59:49.054" v="544" actId="20577"/>
        <pc:sldMkLst>
          <pc:docMk/>
          <pc:sldMk cId="1714706316" sldId="387"/>
        </pc:sldMkLst>
        <pc:spChg chg="add mod">
          <ac:chgData name="Tegischer Lukas" userId="f78daebb-0565-485c-bd0e-1cd035e796ff" providerId="ADAL" clId="{A17488C9-96C6-4378-BA7D-7C040EE2F914}" dt="2021-10-03T12:59:49.054" v="544" actId="20577"/>
          <ac:spMkLst>
            <pc:docMk/>
            <pc:sldMk cId="1714706316" sldId="387"/>
            <ac:spMk id="6" creationId="{179C1989-F78A-44DC-A2E7-984B5F78B2B2}"/>
          </ac:spMkLst>
        </pc:spChg>
        <pc:spChg chg="del">
          <ac:chgData name="Tegischer Lukas" userId="f78daebb-0565-485c-bd0e-1cd035e796ff" providerId="ADAL" clId="{A17488C9-96C6-4378-BA7D-7C040EE2F914}" dt="2021-10-03T12:58:43.999" v="516" actId="478"/>
          <ac:spMkLst>
            <pc:docMk/>
            <pc:sldMk cId="1714706316" sldId="387"/>
            <ac:spMk id="7" creationId="{C51B430B-692C-430B-B1D3-12EB1FC618EC}"/>
          </ac:spMkLst>
        </pc:spChg>
        <pc:spChg chg="del">
          <ac:chgData name="Tegischer Lukas" userId="f78daebb-0565-485c-bd0e-1cd035e796ff" providerId="ADAL" clId="{A17488C9-96C6-4378-BA7D-7C040EE2F914}" dt="2021-10-03T12:58:46.665" v="517" actId="478"/>
          <ac:spMkLst>
            <pc:docMk/>
            <pc:sldMk cId="1714706316" sldId="387"/>
            <ac:spMk id="9" creationId="{FD6EC625-C078-46CB-877F-18CC86162780}"/>
          </ac:spMkLst>
        </pc:spChg>
        <pc:graphicFrameChg chg="add mod modGraphic">
          <ac:chgData name="Tegischer Lukas" userId="f78daebb-0565-485c-bd0e-1cd035e796ff" providerId="ADAL" clId="{A17488C9-96C6-4378-BA7D-7C040EE2F914}" dt="2021-10-03T12:59:42.878" v="543" actId="1076"/>
          <ac:graphicFrameMkLst>
            <pc:docMk/>
            <pc:sldMk cId="1714706316" sldId="387"/>
            <ac:graphicFrameMk id="3" creationId="{80C78F03-62A9-4AD5-ABBE-552E0B82C9E7}"/>
          </ac:graphicFrameMkLst>
        </pc:graphicFrameChg>
      </pc:sldChg>
      <pc:sldChg chg="del">
        <pc:chgData name="Tegischer Lukas" userId="f78daebb-0565-485c-bd0e-1cd035e796ff" providerId="ADAL" clId="{A17488C9-96C6-4378-BA7D-7C040EE2F914}" dt="2021-10-03T08:17:15.893" v="44" actId="47"/>
        <pc:sldMkLst>
          <pc:docMk/>
          <pc:sldMk cId="963358852" sldId="388"/>
        </pc:sldMkLst>
      </pc:sldChg>
      <pc:sldChg chg="addSp delSp modSp add mod">
        <pc:chgData name="Tegischer Lukas" userId="f78daebb-0565-485c-bd0e-1cd035e796ff" providerId="ADAL" clId="{A17488C9-96C6-4378-BA7D-7C040EE2F914}" dt="2021-10-03T13:00:35.614" v="572" actId="1076"/>
        <pc:sldMkLst>
          <pc:docMk/>
          <pc:sldMk cId="3344888132" sldId="388"/>
        </pc:sldMkLst>
        <pc:spChg chg="del">
          <ac:chgData name="Tegischer Lukas" userId="f78daebb-0565-485c-bd0e-1cd035e796ff" providerId="ADAL" clId="{A17488C9-96C6-4378-BA7D-7C040EE2F914}" dt="2021-10-03T13:00:01.027" v="547" actId="478"/>
          <ac:spMkLst>
            <pc:docMk/>
            <pc:sldMk cId="3344888132" sldId="388"/>
            <ac:spMk id="6" creationId="{179C1989-F78A-44DC-A2E7-984B5F78B2B2}"/>
          </ac:spMkLst>
        </pc:spChg>
        <pc:spChg chg="add mod">
          <ac:chgData name="Tegischer Lukas" userId="f78daebb-0565-485c-bd0e-1cd035e796ff" providerId="ADAL" clId="{A17488C9-96C6-4378-BA7D-7C040EE2F914}" dt="2021-10-03T13:00:35.614" v="572" actId="1076"/>
          <ac:spMkLst>
            <pc:docMk/>
            <pc:sldMk cId="3344888132" sldId="388"/>
            <ac:spMk id="7" creationId="{289CBA71-1F2E-407A-A7D1-9718BD10DEC0}"/>
          </ac:spMkLst>
        </pc:spChg>
        <pc:graphicFrameChg chg="del">
          <ac:chgData name="Tegischer Lukas" userId="f78daebb-0565-485c-bd0e-1cd035e796ff" providerId="ADAL" clId="{A17488C9-96C6-4378-BA7D-7C040EE2F914}" dt="2021-10-03T12:59:59.151" v="546" actId="478"/>
          <ac:graphicFrameMkLst>
            <pc:docMk/>
            <pc:sldMk cId="3344888132" sldId="388"/>
            <ac:graphicFrameMk id="3" creationId="{80C78F03-62A9-4AD5-ABBE-552E0B82C9E7}"/>
          </ac:graphicFrameMkLst>
        </pc:graphicFrameChg>
      </pc:sldChg>
      <pc:sldChg chg="del">
        <pc:chgData name="Tegischer Lukas" userId="f78daebb-0565-485c-bd0e-1cd035e796ff" providerId="ADAL" clId="{A17488C9-96C6-4378-BA7D-7C040EE2F914}" dt="2021-10-03T08:17:15.893" v="44" actId="47"/>
        <pc:sldMkLst>
          <pc:docMk/>
          <pc:sldMk cId="2394481060" sldId="389"/>
        </pc:sldMkLst>
      </pc:sldChg>
      <pc:sldChg chg="addSp delSp modSp add mod">
        <pc:chgData name="Tegischer Lukas" userId="f78daebb-0565-485c-bd0e-1cd035e796ff" providerId="ADAL" clId="{A17488C9-96C6-4378-BA7D-7C040EE2F914}" dt="2021-10-03T13:02:19.638" v="599" actId="1076"/>
        <pc:sldMkLst>
          <pc:docMk/>
          <pc:sldMk cId="2889949112" sldId="389"/>
        </pc:sldMkLst>
        <pc:spChg chg="add mod">
          <ac:chgData name="Tegischer Lukas" userId="f78daebb-0565-485c-bd0e-1cd035e796ff" providerId="ADAL" clId="{A17488C9-96C6-4378-BA7D-7C040EE2F914}" dt="2021-10-03T13:02:17.061" v="598" actId="20577"/>
          <ac:spMkLst>
            <pc:docMk/>
            <pc:sldMk cId="2889949112" sldId="389"/>
            <ac:spMk id="3" creationId="{FEDA3015-256C-4AAC-8CD8-353B76C3FD45}"/>
          </ac:spMkLst>
        </pc:spChg>
        <pc:spChg chg="del">
          <ac:chgData name="Tegischer Lukas" userId="f78daebb-0565-485c-bd0e-1cd035e796ff" providerId="ADAL" clId="{A17488C9-96C6-4378-BA7D-7C040EE2F914}" dt="2021-10-03T13:00:47.412" v="574" actId="478"/>
          <ac:spMkLst>
            <pc:docMk/>
            <pc:sldMk cId="2889949112" sldId="389"/>
            <ac:spMk id="7" creationId="{289CBA71-1F2E-407A-A7D1-9718BD10DEC0}"/>
          </ac:spMkLst>
        </pc:spChg>
        <pc:graphicFrameChg chg="add mod modGraphic">
          <ac:chgData name="Tegischer Lukas" userId="f78daebb-0565-485c-bd0e-1cd035e796ff" providerId="ADAL" clId="{A17488C9-96C6-4378-BA7D-7C040EE2F914}" dt="2021-10-03T13:02:19.638" v="599" actId="1076"/>
          <ac:graphicFrameMkLst>
            <pc:docMk/>
            <pc:sldMk cId="2889949112" sldId="389"/>
            <ac:graphicFrameMk id="2" creationId="{0C048BA2-51AB-4D30-9430-81DB144BE372}"/>
          </ac:graphicFrameMkLst>
        </pc:graphicFrameChg>
      </pc:sldChg>
      <pc:sldChg chg="del">
        <pc:chgData name="Tegischer Lukas" userId="f78daebb-0565-485c-bd0e-1cd035e796ff" providerId="ADAL" clId="{A17488C9-96C6-4378-BA7D-7C040EE2F914}" dt="2021-10-03T08:17:15.893" v="44" actId="47"/>
        <pc:sldMkLst>
          <pc:docMk/>
          <pc:sldMk cId="2959706892" sldId="390"/>
        </pc:sldMkLst>
      </pc:sldChg>
      <pc:sldChg chg="del">
        <pc:chgData name="Tegischer Lukas" userId="f78daebb-0565-485c-bd0e-1cd035e796ff" providerId="ADAL" clId="{A17488C9-96C6-4378-BA7D-7C040EE2F914}" dt="2021-10-03T08:17:15.893" v="44" actId="47"/>
        <pc:sldMkLst>
          <pc:docMk/>
          <pc:sldMk cId="2751453777" sldId="391"/>
        </pc:sldMkLst>
      </pc:sldChg>
      <pc:sldChg chg="del">
        <pc:chgData name="Tegischer Lukas" userId="f78daebb-0565-485c-bd0e-1cd035e796ff" providerId="ADAL" clId="{A17488C9-96C6-4378-BA7D-7C040EE2F914}" dt="2021-10-03T08:17:15.893" v="44" actId="47"/>
        <pc:sldMkLst>
          <pc:docMk/>
          <pc:sldMk cId="114423175" sldId="392"/>
        </pc:sldMkLst>
      </pc:sldChg>
    </pc:docChg>
  </pc:docChgLst>
  <pc:docChgLst>
    <pc:chgData name="Tegischer Lukas" userId="f78daebb-0565-485c-bd0e-1cd035e796ff" providerId="ADAL" clId="{52EC607D-82FE-4D3A-9910-F359F24B6426}"/>
    <pc:docChg chg="undo custSel addSld delSld modSld sldOrd">
      <pc:chgData name="Tegischer Lukas" userId="f78daebb-0565-485c-bd0e-1cd035e796ff" providerId="ADAL" clId="{52EC607D-82FE-4D3A-9910-F359F24B6426}" dt="2021-04-13T14:12:20.146" v="365" actId="1076"/>
      <pc:docMkLst>
        <pc:docMk/>
      </pc:docMkLst>
      <pc:sldChg chg="addSp delSp modSp mod addCm delCm">
        <pc:chgData name="Tegischer Lukas" userId="f78daebb-0565-485c-bd0e-1cd035e796ff" providerId="ADAL" clId="{52EC607D-82FE-4D3A-9910-F359F24B6426}" dt="2021-04-13T14:12:20.146" v="365" actId="1076"/>
        <pc:sldMkLst>
          <pc:docMk/>
          <pc:sldMk cId="3932101437" sldId="291"/>
        </pc:sldMkLst>
        <pc:spChg chg="add mod">
          <ac:chgData name="Tegischer Lukas" userId="f78daebb-0565-485c-bd0e-1cd035e796ff" providerId="ADAL" clId="{52EC607D-82FE-4D3A-9910-F359F24B6426}" dt="2021-04-13T14:12:20.146" v="365" actId="1076"/>
          <ac:spMkLst>
            <pc:docMk/>
            <pc:sldMk cId="3932101437" sldId="291"/>
            <ac:spMk id="4" creationId="{9345B8F8-CDBB-4CCC-8249-4FAD14C11D14}"/>
          </ac:spMkLst>
        </pc:spChg>
        <pc:spChg chg="add mod">
          <ac:chgData name="Tegischer Lukas" userId="f78daebb-0565-485c-bd0e-1cd035e796ff" providerId="ADAL" clId="{52EC607D-82FE-4D3A-9910-F359F24B6426}" dt="2021-04-13T14:12:15.859" v="364" actId="1076"/>
          <ac:spMkLst>
            <pc:docMk/>
            <pc:sldMk cId="3932101437" sldId="291"/>
            <ac:spMk id="5" creationId="{B3B4CE89-1229-4B66-B3D4-B1C1DDA8FCEA}"/>
          </ac:spMkLst>
        </pc:spChg>
        <pc:spChg chg="add mod">
          <ac:chgData name="Tegischer Lukas" userId="f78daebb-0565-485c-bd0e-1cd035e796ff" providerId="ADAL" clId="{52EC607D-82FE-4D3A-9910-F359F24B6426}" dt="2021-04-13T14:12:13.755" v="363" actId="1076"/>
          <ac:spMkLst>
            <pc:docMk/>
            <pc:sldMk cId="3932101437" sldId="291"/>
            <ac:spMk id="6" creationId="{94E0EE5C-E164-4D22-9741-486714283553}"/>
          </ac:spMkLst>
        </pc:spChg>
        <pc:picChg chg="del">
          <ac:chgData name="Tegischer Lukas" userId="f78daebb-0565-485c-bd0e-1cd035e796ff" providerId="ADAL" clId="{52EC607D-82FE-4D3A-9910-F359F24B6426}" dt="2021-04-13T14:05:27.443" v="2" actId="478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52EC607D-82FE-4D3A-9910-F359F24B6426}" dt="2021-04-13T14:10:45.994" v="347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add del mod ord addAnim delAnim">
        <pc:chgData name="Tegischer Lukas" userId="f78daebb-0565-485c-bd0e-1cd035e796ff" providerId="ADAL" clId="{52EC607D-82FE-4D3A-9910-F359F24B6426}" dt="2021-04-13T14:06:21.720" v="29"/>
        <pc:sldMkLst>
          <pc:docMk/>
          <pc:sldMk cId="155942452" sldId="335"/>
        </pc:sldMkLst>
        <pc:spChg chg="mod">
          <ac:chgData name="Tegischer Lukas" userId="f78daebb-0565-485c-bd0e-1cd035e796ff" providerId="ADAL" clId="{52EC607D-82FE-4D3A-9910-F359F24B6426}" dt="2021-04-13T14:06:20.250" v="27" actId="20577"/>
          <ac:spMkLst>
            <pc:docMk/>
            <pc:sldMk cId="155942452" sldId="33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52EC607D-82FE-4D3A-9910-F359F24B6426}" dt="2021-04-13T14:06:19.416" v="24" actId="478"/>
          <ac:spMkLst>
            <pc:docMk/>
            <pc:sldMk cId="155942452" sldId="335"/>
            <ac:spMk id="3" creationId="{089A42E4-DE60-4F9C-B9DF-FC3D39B95BBE}"/>
          </ac:spMkLst>
        </pc:spChg>
        <pc:spChg chg="add del">
          <ac:chgData name="Tegischer Lukas" userId="f78daebb-0565-485c-bd0e-1cd035e796ff" providerId="ADAL" clId="{52EC607D-82FE-4D3A-9910-F359F24B6426}" dt="2021-04-13T14:06:19.770" v="25" actId="478"/>
          <ac:spMkLst>
            <pc:docMk/>
            <pc:sldMk cId="155942452" sldId="335"/>
            <ac:spMk id="6" creationId="{ADBD4DB5-A1D9-4760-8929-B9D0752259DC}"/>
          </ac:spMkLst>
        </pc:spChg>
        <pc:picChg chg="add del">
          <ac:chgData name="Tegischer Lukas" userId="f78daebb-0565-485c-bd0e-1cd035e796ff" providerId="ADAL" clId="{52EC607D-82FE-4D3A-9910-F359F24B6426}" dt="2021-04-13T14:06:20.037" v="26" actId="478"/>
          <ac:picMkLst>
            <pc:docMk/>
            <pc:sldMk cId="155942452" sldId="335"/>
            <ac:picMk id="5" creationId="{7FFAB52F-38F8-4C1D-B21A-01E11E608D6F}"/>
          </ac:picMkLst>
        </pc:picChg>
      </pc:sldChg>
      <pc:sldChg chg="new del">
        <pc:chgData name="Tegischer Lukas" userId="f78daebb-0565-485c-bd0e-1cd035e796ff" providerId="ADAL" clId="{52EC607D-82FE-4D3A-9910-F359F24B6426}" dt="2021-04-13T14:05:59.921" v="5" actId="680"/>
        <pc:sldMkLst>
          <pc:docMk/>
          <pc:sldMk cId="1580490185" sldId="335"/>
        </pc:sldMkLst>
      </pc:sldChg>
    </pc:docChg>
  </pc:docChgLst>
  <pc:docChgLst>
    <pc:chgData name="Tegischer Lukas" userId="f78daebb-0565-485c-bd0e-1cd035e796ff" providerId="ADAL" clId="{FDDA51F6-D0D2-4529-93D9-2BC04D10D22B}"/>
    <pc:docChg chg="custSel delSld modSld">
      <pc:chgData name="Tegischer Lukas" userId="f78daebb-0565-485c-bd0e-1cd035e796ff" providerId="ADAL" clId="{FDDA51F6-D0D2-4529-93D9-2BC04D10D22B}" dt="2022-11-04T15:32:56.036" v="5" actId="47"/>
      <pc:docMkLst>
        <pc:docMk/>
      </pc:docMkLst>
      <pc:sldChg chg="delSp mod delAnim">
        <pc:chgData name="Tegischer Lukas" userId="f78daebb-0565-485c-bd0e-1cd035e796ff" providerId="ADAL" clId="{FDDA51F6-D0D2-4529-93D9-2BC04D10D22B}" dt="2022-11-04T15:32:50.534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FDDA51F6-D0D2-4529-93D9-2BC04D10D22B}" dt="2022-11-04T15:32:50.534" v="1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FDDA51F6-D0D2-4529-93D9-2BC04D10D22B}" dt="2022-11-04T15:32:49.381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FDDA51F6-D0D2-4529-93D9-2BC04D10D22B}" dt="2022-11-04T15:32:56.036" v="5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FDDA51F6-D0D2-4529-93D9-2BC04D10D22B}" dt="2022-11-04T15:32:51.848" v="2" actId="478"/>
        <pc:sldMkLst>
          <pc:docMk/>
          <pc:sldMk cId="21575121" sldId="381"/>
        </pc:sldMkLst>
        <pc:picChg chg="del">
          <ac:chgData name="Tegischer Lukas" userId="f78daebb-0565-485c-bd0e-1cd035e796ff" providerId="ADAL" clId="{FDDA51F6-D0D2-4529-93D9-2BC04D10D22B}" dt="2022-11-04T15:32:51.848" v="2" actId="478"/>
          <ac:picMkLst>
            <pc:docMk/>
            <pc:sldMk cId="21575121" sldId="381"/>
            <ac:picMk id="8" creationId="{FB153C01-24FA-4703-864B-6ED44BE95824}"/>
          </ac:picMkLst>
        </pc:picChg>
      </pc:sldChg>
      <pc:sldChg chg="delSp mod">
        <pc:chgData name="Tegischer Lukas" userId="f78daebb-0565-485c-bd0e-1cd035e796ff" providerId="ADAL" clId="{FDDA51F6-D0D2-4529-93D9-2BC04D10D22B}" dt="2022-11-04T15:32:53.445" v="3" actId="478"/>
        <pc:sldMkLst>
          <pc:docMk/>
          <pc:sldMk cId="1702795162" sldId="386"/>
        </pc:sldMkLst>
        <pc:picChg chg="del">
          <ac:chgData name="Tegischer Lukas" userId="f78daebb-0565-485c-bd0e-1cd035e796ff" providerId="ADAL" clId="{FDDA51F6-D0D2-4529-93D9-2BC04D10D22B}" dt="2022-11-04T15:32:53.445" v="3" actId="478"/>
          <ac:picMkLst>
            <pc:docMk/>
            <pc:sldMk cId="1702795162" sldId="386"/>
            <ac:picMk id="8" creationId="{FB153C01-24FA-4703-864B-6ED44BE95824}"/>
          </ac:picMkLst>
        </pc:picChg>
      </pc:sldChg>
      <pc:sldChg chg="delSp mod">
        <pc:chgData name="Tegischer Lukas" userId="f78daebb-0565-485c-bd0e-1cd035e796ff" providerId="ADAL" clId="{FDDA51F6-D0D2-4529-93D9-2BC04D10D22B}" dt="2022-11-04T15:32:54.591" v="4" actId="478"/>
        <pc:sldMkLst>
          <pc:docMk/>
          <pc:sldMk cId="1714706316" sldId="387"/>
        </pc:sldMkLst>
        <pc:picChg chg="del">
          <ac:chgData name="Tegischer Lukas" userId="f78daebb-0565-485c-bd0e-1cd035e796ff" providerId="ADAL" clId="{FDDA51F6-D0D2-4529-93D9-2BC04D10D22B}" dt="2022-11-04T15:32:54.591" v="4" actId="478"/>
          <ac:picMkLst>
            <pc:docMk/>
            <pc:sldMk cId="1714706316" sldId="387"/>
            <ac:picMk id="8" creationId="{FB153C01-24FA-4703-864B-6ED44BE95824}"/>
          </ac:picMkLst>
        </pc:picChg>
      </pc:sldChg>
    </pc:docChg>
  </pc:docChgLst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AB603042-247B-4AB9-BFB8-3C5BFECC3AFD}"/>
    <pc:docChg chg="undo custSel addSld delSld modSld">
      <pc:chgData name="Tegischer Lukas" userId="f78daebb-0565-485c-bd0e-1cd035e796ff" providerId="ADAL" clId="{AB603042-247B-4AB9-BFB8-3C5BFECC3AFD}" dt="2021-09-21T14:59:47.482" v="494" actId="47"/>
      <pc:docMkLst>
        <pc:docMk/>
      </pc:docMkLst>
      <pc:sldChg chg="modSp mod">
        <pc:chgData name="Tegischer Lukas" userId="f78daebb-0565-485c-bd0e-1cd035e796ff" providerId="ADAL" clId="{AB603042-247B-4AB9-BFB8-3C5BFECC3AFD}" dt="2021-09-21T14:44:13.174" v="3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AB603042-247B-4AB9-BFB8-3C5BFECC3AFD}" dt="2021-09-21T14:44:13.174" v="3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AB603042-247B-4AB9-BFB8-3C5BFECC3AFD}" dt="2021-09-21T14:44:34.590" v="38" actId="1076"/>
        <pc:sldMkLst>
          <pc:docMk/>
          <pc:sldMk cId="2738696002" sldId="324"/>
        </pc:sldMkLst>
        <pc:spChg chg="add mod">
          <ac:chgData name="Tegischer Lukas" userId="f78daebb-0565-485c-bd0e-1cd035e796ff" providerId="ADAL" clId="{AB603042-247B-4AB9-BFB8-3C5BFECC3AFD}" dt="2021-09-21T14:44:34.590" v="38" actId="1076"/>
          <ac:spMkLst>
            <pc:docMk/>
            <pc:sldMk cId="2738696002" sldId="324"/>
            <ac:spMk id="7" creationId="{185C2C08-7180-42D0-B0D9-6DABEE354C6D}"/>
          </ac:spMkLst>
        </pc:spChg>
        <pc:spChg chg="del">
          <ac:chgData name="Tegischer Lukas" userId="f78daebb-0565-485c-bd0e-1cd035e796ff" providerId="ADAL" clId="{AB603042-247B-4AB9-BFB8-3C5BFECC3AFD}" dt="2021-09-21T14:44:26.404" v="33" actId="478"/>
          <ac:spMkLst>
            <pc:docMk/>
            <pc:sldMk cId="2738696002" sldId="324"/>
            <ac:spMk id="15" creationId="{068DB233-6688-4D2F-BAA5-9F563E89E20B}"/>
          </ac:spMkLst>
        </pc:spChg>
        <pc:picChg chg="mod">
          <ac:chgData name="Tegischer Lukas" userId="f78daebb-0565-485c-bd0e-1cd035e796ff" providerId="ADAL" clId="{AB603042-247B-4AB9-BFB8-3C5BFECC3AFD}" dt="2021-09-21T14:44:33.238" v="37" actId="1076"/>
          <ac:picMkLst>
            <pc:docMk/>
            <pc:sldMk cId="2738696002" sldId="324"/>
            <ac:picMk id="16" creationId="{0064BDE7-1F63-490E-9D74-7EC928C9D7AC}"/>
          </ac:picMkLst>
        </pc:picChg>
      </pc:sldChg>
      <pc:sldChg chg="addSp delSp modSp mod delAnim modAnim">
        <pc:chgData name="Tegischer Lukas" userId="f78daebb-0565-485c-bd0e-1cd035e796ff" providerId="ADAL" clId="{AB603042-247B-4AB9-BFB8-3C5BFECC3AFD}" dt="2021-09-21T14:52:09.198" v="261"/>
        <pc:sldMkLst>
          <pc:docMk/>
          <pc:sldMk cId="2819158892" sldId="353"/>
        </pc:sldMkLst>
        <pc:spChg chg="add mod">
          <ac:chgData name="Tegischer Lukas" userId="f78daebb-0565-485c-bd0e-1cd035e796ff" providerId="ADAL" clId="{AB603042-247B-4AB9-BFB8-3C5BFECC3AFD}" dt="2021-09-21T14:52:02.847" v="259" actId="1076"/>
          <ac:spMkLst>
            <pc:docMk/>
            <pc:sldMk cId="2819158892" sldId="353"/>
            <ac:spMk id="2" creationId="{EC0B11F2-73DE-4200-B7BC-345CA4D9EA2D}"/>
          </ac:spMkLst>
        </pc:spChg>
        <pc:spChg chg="mod">
          <ac:chgData name="Tegischer Lukas" userId="f78daebb-0565-485c-bd0e-1cd035e796ff" providerId="ADAL" clId="{AB603042-247B-4AB9-BFB8-3C5BFECC3AFD}" dt="2021-09-21T14:51:47.284" v="241" actId="20577"/>
          <ac:spMkLst>
            <pc:docMk/>
            <pc:sldMk cId="2819158892" sldId="353"/>
            <ac:spMk id="4" creationId="{C427B5BC-E2AB-4596-857C-DA06F86C68EB}"/>
          </ac:spMkLst>
        </pc:spChg>
        <pc:spChg chg="del">
          <ac:chgData name="Tegischer Lukas" userId="f78daebb-0565-485c-bd0e-1cd035e796ff" providerId="ADAL" clId="{AB603042-247B-4AB9-BFB8-3C5BFECC3AFD}" dt="2021-09-21T14:50:44.233" v="209" actId="478"/>
          <ac:spMkLst>
            <pc:docMk/>
            <pc:sldMk cId="2819158892" sldId="353"/>
            <ac:spMk id="11" creationId="{4F810385-E6DA-402B-98D7-684F3D2F2645}"/>
          </ac:spMkLst>
        </pc:spChg>
        <pc:spChg chg="del mod">
          <ac:chgData name="Tegischer Lukas" userId="f78daebb-0565-485c-bd0e-1cd035e796ff" providerId="ADAL" clId="{AB603042-247B-4AB9-BFB8-3C5BFECC3AFD}" dt="2021-09-21T14:50:45.462" v="212" actId="478"/>
          <ac:spMkLst>
            <pc:docMk/>
            <pc:sldMk cId="2819158892" sldId="353"/>
            <ac:spMk id="15" creationId="{19A61069-58B3-44A0-9F06-54B14A6E6834}"/>
          </ac:spMkLst>
        </pc:spChg>
        <pc:picChg chg="add mod">
          <ac:chgData name="Tegischer Lukas" userId="f78daebb-0565-485c-bd0e-1cd035e796ff" providerId="ADAL" clId="{AB603042-247B-4AB9-BFB8-3C5BFECC3AFD}" dt="2021-09-21T14:51:37.438" v="232" actId="14100"/>
          <ac:picMkLst>
            <pc:docMk/>
            <pc:sldMk cId="2819158892" sldId="353"/>
            <ac:picMk id="7" creationId="{6A4CA271-6128-4E38-BCC6-DDAAD7979596}"/>
          </ac:picMkLst>
        </pc:picChg>
        <pc:picChg chg="add mod">
          <ac:chgData name="Tegischer Lukas" userId="f78daebb-0565-485c-bd0e-1cd035e796ff" providerId="ADAL" clId="{AB603042-247B-4AB9-BFB8-3C5BFECC3AFD}" dt="2021-09-21T14:51:40.190" v="233" actId="14100"/>
          <ac:picMkLst>
            <pc:docMk/>
            <pc:sldMk cId="2819158892" sldId="353"/>
            <ac:picMk id="8" creationId="{CFB3FD54-5F3E-44EC-8A68-EE6D6CF1140E}"/>
          </ac:picMkLst>
        </pc:picChg>
        <pc:picChg chg="del">
          <ac:chgData name="Tegischer Lukas" userId="f78daebb-0565-485c-bd0e-1cd035e796ff" providerId="ADAL" clId="{AB603042-247B-4AB9-BFB8-3C5BFECC3AFD}" dt="2021-09-21T14:50:44.534" v="210" actId="478"/>
          <ac:picMkLst>
            <pc:docMk/>
            <pc:sldMk cId="2819158892" sldId="353"/>
            <ac:picMk id="12" creationId="{BDCF6F8D-DC8B-469A-9DFF-B67236EE37C3}"/>
          </ac:picMkLst>
        </pc:picChg>
      </pc:sldChg>
      <pc:sldChg chg="delSp modSp mod delAnim">
        <pc:chgData name="Tegischer Lukas" userId="f78daebb-0565-485c-bd0e-1cd035e796ff" providerId="ADAL" clId="{AB603042-247B-4AB9-BFB8-3C5BFECC3AFD}" dt="2021-09-21T14:50:31.839" v="182" actId="1076"/>
        <pc:sldMkLst>
          <pc:docMk/>
          <pc:sldMk cId="820501182" sldId="360"/>
        </pc:sldMkLst>
        <pc:spChg chg="del mod">
          <ac:chgData name="Tegischer Lukas" userId="f78daebb-0565-485c-bd0e-1cd035e796ff" providerId="ADAL" clId="{AB603042-247B-4AB9-BFB8-3C5BFECC3AFD}" dt="2021-09-21T14:50:19.840" v="161" actId="478"/>
          <ac:spMkLst>
            <pc:docMk/>
            <pc:sldMk cId="820501182" sldId="360"/>
            <ac:spMk id="4" creationId="{C427B5BC-E2AB-4596-857C-DA06F86C68EB}"/>
          </ac:spMkLst>
        </pc:spChg>
        <pc:spChg chg="mod">
          <ac:chgData name="Tegischer Lukas" userId="f78daebb-0565-485c-bd0e-1cd035e796ff" providerId="ADAL" clId="{AB603042-247B-4AB9-BFB8-3C5BFECC3AFD}" dt="2021-09-21T14:50:31.839" v="182" actId="1076"/>
          <ac:spMkLst>
            <pc:docMk/>
            <pc:sldMk cId="820501182" sldId="360"/>
            <ac:spMk id="8" creationId="{9E5528C5-3A91-450C-A859-08403CF3ABA0}"/>
          </ac:spMkLst>
        </pc:spChg>
        <pc:spChg chg="del">
          <ac:chgData name="Tegischer Lukas" userId="f78daebb-0565-485c-bd0e-1cd035e796ff" providerId="ADAL" clId="{AB603042-247B-4AB9-BFB8-3C5BFECC3AFD}" dt="2021-09-21T14:50:20.802" v="162" actId="478"/>
          <ac:spMkLst>
            <pc:docMk/>
            <pc:sldMk cId="820501182" sldId="360"/>
            <ac:spMk id="9" creationId="{BB80828A-267B-4147-841E-8144EC80C054}"/>
          </ac:spMkLst>
        </pc:spChg>
        <pc:picChg chg="del">
          <ac:chgData name="Tegischer Lukas" userId="f78daebb-0565-485c-bd0e-1cd035e796ff" providerId="ADAL" clId="{AB603042-247B-4AB9-BFB8-3C5BFECC3AFD}" dt="2021-09-21T14:50:21.127" v="163" actId="478"/>
          <ac:picMkLst>
            <pc:docMk/>
            <pc:sldMk cId="820501182" sldId="360"/>
            <ac:picMk id="6" creationId="{DA0A6837-8A84-4765-83D9-C4EEA4EE0ACA}"/>
          </ac:picMkLst>
        </pc:picChg>
      </pc:sldChg>
      <pc:sldChg chg="addSp delSp modSp mod delAnim modAnim">
        <pc:chgData name="Tegischer Lukas" userId="f78daebb-0565-485c-bd0e-1cd035e796ff" providerId="ADAL" clId="{AB603042-247B-4AB9-BFB8-3C5BFECC3AFD}" dt="2021-09-21T14:50:08.643" v="145" actId="207"/>
        <pc:sldMkLst>
          <pc:docMk/>
          <pc:sldMk cId="1102963811" sldId="361"/>
        </pc:sldMkLst>
        <pc:spChg chg="add mod">
          <ac:chgData name="Tegischer Lukas" userId="f78daebb-0565-485c-bd0e-1cd035e796ff" providerId="ADAL" clId="{AB603042-247B-4AB9-BFB8-3C5BFECC3AFD}" dt="2021-09-21T14:49:58.974" v="142" actId="1076"/>
          <ac:spMkLst>
            <pc:docMk/>
            <pc:sldMk cId="1102963811" sldId="361"/>
            <ac:spMk id="3" creationId="{E6BAEC70-DFF2-4E07-8514-6D0336148FB0}"/>
          </ac:spMkLst>
        </pc:spChg>
        <pc:spChg chg="mod">
          <ac:chgData name="Tegischer Lukas" userId="f78daebb-0565-485c-bd0e-1cd035e796ff" providerId="ADAL" clId="{AB603042-247B-4AB9-BFB8-3C5BFECC3AFD}" dt="2021-09-21T14:46:48.206" v="90" actId="1076"/>
          <ac:spMkLst>
            <pc:docMk/>
            <pc:sldMk cId="1102963811" sldId="36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0:08.643" v="145" actId="207"/>
          <ac:spMkLst>
            <pc:docMk/>
            <pc:sldMk cId="1102963811" sldId="361"/>
            <ac:spMk id="7" creationId="{AB097F9F-06EC-41A3-A9AB-638AF7B9CC26}"/>
          </ac:spMkLst>
        </pc:spChg>
        <pc:spChg chg="del">
          <ac:chgData name="Tegischer Lukas" userId="f78daebb-0565-485c-bd0e-1cd035e796ff" providerId="ADAL" clId="{AB603042-247B-4AB9-BFB8-3C5BFECC3AFD}" dt="2021-09-21T14:46:18.996" v="39" actId="478"/>
          <ac:spMkLst>
            <pc:docMk/>
            <pc:sldMk cId="1102963811" sldId="361"/>
            <ac:spMk id="9" creationId="{BB80828A-267B-4147-841E-8144EC80C054}"/>
          </ac:spMkLst>
        </pc:spChg>
        <pc:picChg chg="del">
          <ac:chgData name="Tegischer Lukas" userId="f78daebb-0565-485c-bd0e-1cd035e796ff" providerId="ADAL" clId="{AB603042-247B-4AB9-BFB8-3C5BFECC3AFD}" dt="2021-09-21T14:46:19.875" v="40" actId="478"/>
          <ac:picMkLst>
            <pc:docMk/>
            <pc:sldMk cId="1102963811" sldId="361"/>
            <ac:picMk id="10" creationId="{EE5E1CAB-4A88-4B33-886C-5192279D9BAC}"/>
          </ac:picMkLst>
        </pc:picChg>
      </pc:sldChg>
      <pc:sldChg chg="del">
        <pc:chgData name="Tegischer Lukas" userId="f78daebb-0565-485c-bd0e-1cd035e796ff" providerId="ADAL" clId="{AB603042-247B-4AB9-BFB8-3C5BFECC3AFD}" dt="2021-09-21T14:50:37.450" v="184" actId="47"/>
        <pc:sldMkLst>
          <pc:docMk/>
          <pc:sldMk cId="1550938981" sldId="362"/>
        </pc:sldMkLst>
      </pc:sldChg>
      <pc:sldChg chg="del">
        <pc:chgData name="Tegischer Lukas" userId="f78daebb-0565-485c-bd0e-1cd035e796ff" providerId="ADAL" clId="{AB603042-247B-4AB9-BFB8-3C5BFECC3AFD}" dt="2021-09-21T14:50:36.474" v="183" actId="47"/>
        <pc:sldMkLst>
          <pc:docMk/>
          <pc:sldMk cId="176239428" sldId="363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729735534" sldId="364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419543409" sldId="365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4235412651" sldId="366"/>
        </pc:sldMkLst>
      </pc:sldChg>
      <pc:sldChg chg="addSp delSp modSp add mod delAnim modAnim">
        <pc:chgData name="Tegischer Lukas" userId="f78daebb-0565-485c-bd0e-1cd035e796ff" providerId="ADAL" clId="{AB603042-247B-4AB9-BFB8-3C5BFECC3AFD}" dt="2021-09-21T14:55:38.995" v="314"/>
        <pc:sldMkLst>
          <pc:docMk/>
          <pc:sldMk cId="3423344192" sldId="367"/>
        </pc:sldMkLst>
        <pc:spChg chg="del">
          <ac:chgData name="Tegischer Lukas" userId="f78daebb-0565-485c-bd0e-1cd035e796ff" providerId="ADAL" clId="{AB603042-247B-4AB9-BFB8-3C5BFECC3AFD}" dt="2021-09-21T14:52:12.686" v="263" actId="478"/>
          <ac:spMkLst>
            <pc:docMk/>
            <pc:sldMk cId="3423344192" sldId="367"/>
            <ac:spMk id="2" creationId="{EC0B11F2-73DE-4200-B7BC-345CA4D9EA2D}"/>
          </ac:spMkLst>
        </pc:spChg>
        <pc:spChg chg="mod">
          <ac:chgData name="Tegischer Lukas" userId="f78daebb-0565-485c-bd0e-1cd035e796ff" providerId="ADAL" clId="{AB603042-247B-4AB9-BFB8-3C5BFECC3AFD}" dt="2021-09-21T14:52:34.118" v="269" actId="1076"/>
          <ac:spMkLst>
            <pc:docMk/>
            <pc:sldMk cId="3423344192" sldId="36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2:54.621" v="275" actId="1076"/>
          <ac:spMkLst>
            <pc:docMk/>
            <pc:sldMk cId="3423344192" sldId="367"/>
            <ac:spMk id="10" creationId="{C711C241-8787-44EB-84D7-A60D1F03DF76}"/>
          </ac:spMkLst>
        </pc:spChg>
        <pc:spChg chg="add mod">
          <ac:chgData name="Tegischer Lukas" userId="f78daebb-0565-485c-bd0e-1cd035e796ff" providerId="ADAL" clId="{AB603042-247B-4AB9-BFB8-3C5BFECC3AFD}" dt="2021-09-21T14:53:35.111" v="288" actId="1076"/>
          <ac:spMkLst>
            <pc:docMk/>
            <pc:sldMk cId="3423344192" sldId="367"/>
            <ac:spMk id="11" creationId="{D03D1652-8B07-414D-AB62-55CA56539567}"/>
          </ac:spMkLst>
        </pc:spChg>
        <pc:spChg chg="add del mod">
          <ac:chgData name="Tegischer Lukas" userId="f78daebb-0565-485c-bd0e-1cd035e796ff" providerId="ADAL" clId="{AB603042-247B-4AB9-BFB8-3C5BFECC3AFD}" dt="2021-09-21T14:55:06.596" v="304" actId="478"/>
          <ac:spMkLst>
            <pc:docMk/>
            <pc:sldMk cId="3423344192" sldId="367"/>
            <ac:spMk id="15" creationId="{077920D8-72E7-4F91-B662-2DB09A81E1B4}"/>
          </ac:spMkLst>
        </pc:spChg>
        <pc:spChg chg="add mod">
          <ac:chgData name="Tegischer Lukas" userId="f78daebb-0565-485c-bd0e-1cd035e796ff" providerId="ADAL" clId="{AB603042-247B-4AB9-BFB8-3C5BFECC3AFD}" dt="2021-09-21T14:55:35.158" v="313" actId="1076"/>
          <ac:spMkLst>
            <pc:docMk/>
            <pc:sldMk cId="3423344192" sldId="367"/>
            <ac:spMk id="16" creationId="{62B07271-4CD4-4980-A6CF-E024EF1DF02F}"/>
          </ac:spMkLst>
        </pc:spChg>
        <pc:graphicFrameChg chg="add del mod">
          <ac:chgData name="Tegischer Lukas" userId="f78daebb-0565-485c-bd0e-1cd035e796ff" providerId="ADAL" clId="{AB603042-247B-4AB9-BFB8-3C5BFECC3AFD}" dt="2021-09-21T14:53:48.187" v="290"/>
          <ac:graphicFrameMkLst>
            <pc:docMk/>
            <pc:sldMk cId="3423344192" sldId="367"/>
            <ac:graphicFrameMk id="6" creationId="{D0985C7F-7FDA-43EE-B5DC-A0058A8A071B}"/>
          </ac:graphicFrameMkLst>
        </pc:graphicFrameChg>
        <pc:picChg chg="del">
          <ac:chgData name="Tegischer Lukas" userId="f78daebb-0565-485c-bd0e-1cd035e796ff" providerId="ADAL" clId="{AB603042-247B-4AB9-BFB8-3C5BFECC3AFD}" dt="2021-09-21T14:52:16.115" v="265" actId="478"/>
          <ac:picMkLst>
            <pc:docMk/>
            <pc:sldMk cId="3423344192" sldId="367"/>
            <ac:picMk id="7" creationId="{6A4CA271-6128-4E38-BCC6-DDAAD7979596}"/>
          </ac:picMkLst>
        </pc:picChg>
        <pc:picChg chg="del">
          <ac:chgData name="Tegischer Lukas" userId="f78daebb-0565-485c-bd0e-1cd035e796ff" providerId="ADAL" clId="{AB603042-247B-4AB9-BFB8-3C5BFECC3AFD}" dt="2021-09-21T14:52:13.111" v="264" actId="478"/>
          <ac:picMkLst>
            <pc:docMk/>
            <pc:sldMk cId="3423344192" sldId="367"/>
            <ac:picMk id="8" creationId="{CFB3FD54-5F3E-44EC-8A68-EE6D6CF1140E}"/>
          </ac:picMkLst>
        </pc:picChg>
        <pc:picChg chg="add mod">
          <ac:chgData name="Tegischer Lukas" userId="f78daebb-0565-485c-bd0e-1cd035e796ff" providerId="ADAL" clId="{AB603042-247B-4AB9-BFB8-3C5BFECC3AFD}" dt="2021-09-21T14:53:08.855" v="278" actId="1076"/>
          <ac:picMkLst>
            <pc:docMk/>
            <pc:sldMk cId="3423344192" sldId="367"/>
            <ac:picMk id="9" creationId="{C460C7BF-4CDF-463D-B651-0762F3D4A9E8}"/>
          </ac:picMkLst>
        </pc:picChg>
      </pc:sldChg>
      <pc:sldChg chg="delSp modSp add mod delAnim">
        <pc:chgData name="Tegischer Lukas" userId="f78daebb-0565-485c-bd0e-1cd035e796ff" providerId="ADAL" clId="{AB603042-247B-4AB9-BFB8-3C5BFECC3AFD}" dt="2021-09-21T14:55:04.133" v="303" actId="1076"/>
        <pc:sldMkLst>
          <pc:docMk/>
          <pc:sldMk cId="1892471043" sldId="368"/>
        </pc:sldMkLst>
        <pc:spChg chg="del">
          <ac:chgData name="Tegischer Lukas" userId="f78daebb-0565-485c-bd0e-1cd035e796ff" providerId="ADAL" clId="{AB603042-247B-4AB9-BFB8-3C5BFECC3AFD}" dt="2021-09-21T14:55:00.578" v="302" actId="478"/>
          <ac:spMkLst>
            <pc:docMk/>
            <pc:sldMk cId="1892471043" sldId="368"/>
            <ac:spMk id="11" creationId="{D03D1652-8B07-414D-AB62-55CA56539567}"/>
          </ac:spMkLst>
        </pc:spChg>
        <pc:spChg chg="mod">
          <ac:chgData name="Tegischer Lukas" userId="f78daebb-0565-485c-bd0e-1cd035e796ff" providerId="ADAL" clId="{AB603042-247B-4AB9-BFB8-3C5BFECC3AFD}" dt="2021-09-21T14:55:04.133" v="303" actId="1076"/>
          <ac:spMkLst>
            <pc:docMk/>
            <pc:sldMk cId="1892471043" sldId="368"/>
            <ac:spMk id="15" creationId="{077920D8-72E7-4F91-B662-2DB09A81E1B4}"/>
          </ac:spMkLst>
        </pc:spChg>
      </pc:sldChg>
      <pc:sldChg chg="addSp delSp modSp add mod delAnim">
        <pc:chgData name="Tegischer Lukas" userId="f78daebb-0565-485c-bd0e-1cd035e796ff" providerId="ADAL" clId="{AB603042-247B-4AB9-BFB8-3C5BFECC3AFD}" dt="2021-09-21T14:58:11.790" v="440" actId="1076"/>
        <pc:sldMkLst>
          <pc:docMk/>
          <pc:sldMk cId="1613438566" sldId="369"/>
        </pc:sldMkLst>
        <pc:spChg chg="mod">
          <ac:chgData name="Tegischer Lukas" userId="f78daebb-0565-485c-bd0e-1cd035e796ff" providerId="ADAL" clId="{AB603042-247B-4AB9-BFB8-3C5BFECC3AFD}" dt="2021-09-21T14:57:47.414" v="431" actId="1076"/>
          <ac:spMkLst>
            <pc:docMk/>
            <pc:sldMk cId="1613438566" sldId="369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7:18.623" v="395" actId="1076"/>
          <ac:spMkLst>
            <pc:docMk/>
            <pc:sldMk cId="1613438566" sldId="369"/>
            <ac:spMk id="7" creationId="{745D96B0-E982-47D0-9EE0-B42A82D0A082}"/>
          </ac:spMkLst>
        </pc:spChg>
        <pc:spChg chg="del">
          <ac:chgData name="Tegischer Lukas" userId="f78daebb-0565-485c-bd0e-1cd035e796ff" providerId="ADAL" clId="{AB603042-247B-4AB9-BFB8-3C5BFECC3AFD}" dt="2021-09-21T14:55:47.776" v="317" actId="478"/>
          <ac:spMkLst>
            <pc:docMk/>
            <pc:sldMk cId="1613438566" sldId="369"/>
            <ac:spMk id="10" creationId="{C711C241-8787-44EB-84D7-A60D1F03DF76}"/>
          </ac:spMkLst>
        </pc:spChg>
        <pc:spChg chg="add mod">
          <ac:chgData name="Tegischer Lukas" userId="f78daebb-0565-485c-bd0e-1cd035e796ff" providerId="ADAL" clId="{AB603042-247B-4AB9-BFB8-3C5BFECC3AFD}" dt="2021-09-21T14:57:23.528" v="398" actId="1076"/>
          <ac:spMkLst>
            <pc:docMk/>
            <pc:sldMk cId="1613438566" sldId="369"/>
            <ac:spMk id="11" creationId="{AF6BDAFE-B4B9-4768-956E-BC8448C61E3D}"/>
          </ac:spMkLst>
        </pc:spChg>
        <pc:spChg chg="add mod">
          <ac:chgData name="Tegischer Lukas" userId="f78daebb-0565-485c-bd0e-1cd035e796ff" providerId="ADAL" clId="{AB603042-247B-4AB9-BFB8-3C5BFECC3AFD}" dt="2021-09-21T14:57:51.653" v="432" actId="1076"/>
          <ac:spMkLst>
            <pc:docMk/>
            <pc:sldMk cId="1613438566" sldId="369"/>
            <ac:spMk id="13" creationId="{BAEBB4D0-C2E4-433F-8D71-F65DEC8FD48A}"/>
          </ac:spMkLst>
        </pc:spChg>
        <pc:spChg chg="del">
          <ac:chgData name="Tegischer Lukas" userId="f78daebb-0565-485c-bd0e-1cd035e796ff" providerId="ADAL" clId="{AB603042-247B-4AB9-BFB8-3C5BFECC3AFD}" dt="2021-09-21T14:55:48.485" v="318" actId="478"/>
          <ac:spMkLst>
            <pc:docMk/>
            <pc:sldMk cId="1613438566" sldId="369"/>
            <ac:spMk id="15" creationId="{077920D8-72E7-4F91-B662-2DB09A81E1B4}"/>
          </ac:spMkLst>
        </pc:spChg>
        <pc:picChg chg="del">
          <ac:chgData name="Tegischer Lukas" userId="f78daebb-0565-485c-bd0e-1cd035e796ff" providerId="ADAL" clId="{AB603042-247B-4AB9-BFB8-3C5BFECC3AFD}" dt="2021-09-21T14:55:47.062" v="316" actId="478"/>
          <ac:picMkLst>
            <pc:docMk/>
            <pc:sldMk cId="1613438566" sldId="369"/>
            <ac:picMk id="9" creationId="{C460C7BF-4CDF-463D-B651-0762F3D4A9E8}"/>
          </ac:picMkLst>
        </pc:picChg>
        <pc:picChg chg="add mod">
          <ac:chgData name="Tegischer Lukas" userId="f78daebb-0565-485c-bd0e-1cd035e796ff" providerId="ADAL" clId="{AB603042-247B-4AB9-BFB8-3C5BFECC3AFD}" dt="2021-09-21T14:58:11.790" v="440" actId="1076"/>
          <ac:picMkLst>
            <pc:docMk/>
            <pc:sldMk cId="1613438566" sldId="369"/>
            <ac:picMk id="12" creationId="{C259A325-4465-44C0-AA64-7A4D537DA103}"/>
          </ac:picMkLst>
        </pc:picChg>
        <pc:picChg chg="add mod">
          <ac:chgData name="Tegischer Lukas" userId="f78daebb-0565-485c-bd0e-1cd035e796ff" providerId="ADAL" clId="{AB603042-247B-4AB9-BFB8-3C5BFECC3AFD}" dt="2021-09-21T14:58:07.671" v="439" actId="1076"/>
          <ac:picMkLst>
            <pc:docMk/>
            <pc:sldMk cId="1613438566" sldId="369"/>
            <ac:picMk id="16" creationId="{15CB53D3-06F8-430D-92C9-B4C56FF697D1}"/>
          </ac:picMkLst>
        </pc:picChg>
      </pc:sldChg>
      <pc:sldChg chg="addSp delSp modSp add mod">
        <pc:chgData name="Tegischer Lukas" userId="f78daebb-0565-485c-bd0e-1cd035e796ff" providerId="ADAL" clId="{AB603042-247B-4AB9-BFB8-3C5BFECC3AFD}" dt="2021-09-21T14:59:26.759" v="493" actId="1076"/>
        <pc:sldMkLst>
          <pc:docMk/>
          <pc:sldMk cId="1479275657" sldId="370"/>
        </pc:sldMkLst>
        <pc:spChg chg="mod">
          <ac:chgData name="Tegischer Lukas" userId="f78daebb-0565-485c-bd0e-1cd035e796ff" providerId="ADAL" clId="{AB603042-247B-4AB9-BFB8-3C5BFECC3AFD}" dt="2021-09-21T14:58:47.294" v="476" actId="1076"/>
          <ac:spMkLst>
            <pc:docMk/>
            <pc:sldMk cId="1479275657" sldId="370"/>
            <ac:spMk id="4" creationId="{C427B5BC-E2AB-4596-857C-DA06F86C68EB}"/>
          </ac:spMkLst>
        </pc:spChg>
        <pc:spChg chg="del">
          <ac:chgData name="Tegischer Lukas" userId="f78daebb-0565-485c-bd0e-1cd035e796ff" providerId="ADAL" clId="{AB603042-247B-4AB9-BFB8-3C5BFECC3AFD}" dt="2021-09-21T14:58:37.180" v="444" actId="478"/>
          <ac:spMkLst>
            <pc:docMk/>
            <pc:sldMk cId="1479275657" sldId="370"/>
            <ac:spMk id="7" creationId="{745D96B0-E982-47D0-9EE0-B42A82D0A082}"/>
          </ac:spMkLst>
        </pc:spChg>
        <pc:spChg chg="add mod">
          <ac:chgData name="Tegischer Lukas" userId="f78daebb-0565-485c-bd0e-1cd035e796ff" providerId="ADAL" clId="{AB603042-247B-4AB9-BFB8-3C5BFECC3AFD}" dt="2021-09-21T14:59:26.759" v="493" actId="1076"/>
          <ac:spMkLst>
            <pc:docMk/>
            <pc:sldMk cId="1479275657" sldId="370"/>
            <ac:spMk id="10" creationId="{80C6C66F-253A-4FA3-A141-5898D63F40CF}"/>
          </ac:spMkLst>
        </pc:spChg>
        <pc:spChg chg="del">
          <ac:chgData name="Tegischer Lukas" userId="f78daebb-0565-485c-bd0e-1cd035e796ff" providerId="ADAL" clId="{AB603042-247B-4AB9-BFB8-3C5BFECC3AFD}" dt="2021-09-21T14:58:36.421" v="443" actId="478"/>
          <ac:spMkLst>
            <pc:docMk/>
            <pc:sldMk cId="1479275657" sldId="370"/>
            <ac:spMk id="11" creationId="{AF6BDAFE-B4B9-4768-956E-BC8448C61E3D}"/>
          </ac:spMkLst>
        </pc:spChg>
        <pc:spChg chg="del mod">
          <ac:chgData name="Tegischer Lukas" userId="f78daebb-0565-485c-bd0e-1cd035e796ff" providerId="ADAL" clId="{AB603042-247B-4AB9-BFB8-3C5BFECC3AFD}" dt="2021-09-21T14:59:08.832" v="487" actId="478"/>
          <ac:spMkLst>
            <pc:docMk/>
            <pc:sldMk cId="1479275657" sldId="370"/>
            <ac:spMk id="13" creationId="{BAEBB4D0-C2E4-433F-8D71-F65DEC8FD48A}"/>
          </ac:spMkLst>
        </pc:spChg>
        <pc:picChg chg="del">
          <ac:chgData name="Tegischer Lukas" userId="f78daebb-0565-485c-bd0e-1cd035e796ff" providerId="ADAL" clId="{AB603042-247B-4AB9-BFB8-3C5BFECC3AFD}" dt="2021-09-21T14:58:35.483" v="442" actId="478"/>
          <ac:picMkLst>
            <pc:docMk/>
            <pc:sldMk cId="1479275657" sldId="370"/>
            <ac:picMk id="12" creationId="{C259A325-4465-44C0-AA64-7A4D537DA103}"/>
          </ac:picMkLst>
        </pc:picChg>
        <pc:picChg chg="mod">
          <ac:chgData name="Tegischer Lukas" userId="f78daebb-0565-485c-bd0e-1cd035e796ff" providerId="ADAL" clId="{AB603042-247B-4AB9-BFB8-3C5BFECC3AFD}" dt="2021-09-21T14:59:12.390" v="490" actId="1076"/>
          <ac:picMkLst>
            <pc:docMk/>
            <pc:sldMk cId="1479275657" sldId="370"/>
            <ac:picMk id="16" creationId="{15CB53D3-06F8-430D-92C9-B4C56FF697D1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  <pc:docChgLst>
    <pc:chgData name="Tegischer Lukas" userId="f78daebb-0565-485c-bd0e-1cd035e796ff" providerId="ADAL" clId="{10BD62D0-3D8D-49C9-931A-6ED424A87D20}"/>
    <pc:docChg chg="undo custSel addSld delSld modSld">
      <pc:chgData name="Tegischer Lukas" userId="f78daebb-0565-485c-bd0e-1cd035e796ff" providerId="ADAL" clId="{10BD62D0-3D8D-49C9-931A-6ED424A87D20}" dt="2021-09-21T15:10:07.594" v="227" actId="113"/>
      <pc:docMkLst>
        <pc:docMk/>
      </pc:docMkLst>
      <pc:sldChg chg="modSp mod">
        <pc:chgData name="Tegischer Lukas" userId="f78daebb-0565-485c-bd0e-1cd035e796ff" providerId="ADAL" clId="{10BD62D0-3D8D-49C9-931A-6ED424A87D20}" dt="2021-09-21T15:00:37.706" v="3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0BD62D0-3D8D-49C9-931A-6ED424A87D20}" dt="2021-09-21T15:00:37.706" v="3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10BD62D0-3D8D-49C9-931A-6ED424A87D20}" dt="2021-09-21T15:03:05.107" v="39" actId="47"/>
        <pc:sldMkLst>
          <pc:docMk/>
          <pc:sldMk cId="2738696002" sldId="324"/>
        </pc:sldMkLst>
      </pc:sldChg>
      <pc:sldChg chg="del">
        <pc:chgData name="Tegischer Lukas" userId="f78daebb-0565-485c-bd0e-1cd035e796ff" providerId="ADAL" clId="{10BD62D0-3D8D-49C9-931A-6ED424A87D20}" dt="2021-09-21T15:03:06.869" v="42" actId="47"/>
        <pc:sldMkLst>
          <pc:docMk/>
          <pc:sldMk cId="2819158892" sldId="353"/>
        </pc:sldMkLst>
      </pc:sldChg>
      <pc:sldChg chg="del">
        <pc:chgData name="Tegischer Lukas" userId="f78daebb-0565-485c-bd0e-1cd035e796ff" providerId="ADAL" clId="{10BD62D0-3D8D-49C9-931A-6ED424A87D20}" dt="2021-09-21T15:03:06.174" v="41" actId="47"/>
        <pc:sldMkLst>
          <pc:docMk/>
          <pc:sldMk cId="820501182" sldId="360"/>
        </pc:sldMkLst>
      </pc:sldChg>
      <pc:sldChg chg="del">
        <pc:chgData name="Tegischer Lukas" userId="f78daebb-0565-485c-bd0e-1cd035e796ff" providerId="ADAL" clId="{10BD62D0-3D8D-49C9-931A-6ED424A87D20}" dt="2021-09-21T15:03:05.661" v="40" actId="47"/>
        <pc:sldMkLst>
          <pc:docMk/>
          <pc:sldMk cId="1102963811" sldId="361"/>
        </pc:sldMkLst>
      </pc:sldChg>
      <pc:sldChg chg="del">
        <pc:chgData name="Tegischer Lukas" userId="f78daebb-0565-485c-bd0e-1cd035e796ff" providerId="ADAL" clId="{10BD62D0-3D8D-49C9-931A-6ED424A87D20}" dt="2021-09-21T15:03:14.888" v="43" actId="47"/>
        <pc:sldMkLst>
          <pc:docMk/>
          <pc:sldMk cId="1892471043" sldId="368"/>
        </pc:sldMkLst>
      </pc:sldChg>
      <pc:sldChg chg="delSp modSp mod">
        <pc:chgData name="Tegischer Lukas" userId="f78daebb-0565-485c-bd0e-1cd035e796ff" providerId="ADAL" clId="{10BD62D0-3D8D-49C9-931A-6ED424A87D20}" dt="2021-09-21T15:03:46.973" v="55" actId="1076"/>
        <pc:sldMkLst>
          <pc:docMk/>
          <pc:sldMk cId="1613438566" sldId="369"/>
        </pc:sldMkLst>
        <pc:spChg chg="mod">
          <ac:chgData name="Tegischer Lukas" userId="f78daebb-0565-485c-bd0e-1cd035e796ff" providerId="ADAL" clId="{10BD62D0-3D8D-49C9-931A-6ED424A87D20}" dt="2021-09-21T15:03:27.822" v="47" actId="1076"/>
          <ac:spMkLst>
            <pc:docMk/>
            <pc:sldMk cId="1613438566" sldId="369"/>
            <ac:spMk id="4" creationId="{C427B5BC-E2AB-4596-857C-DA06F86C68EB}"/>
          </ac:spMkLst>
        </pc:spChg>
        <pc:spChg chg="del">
          <ac:chgData name="Tegischer Lukas" userId="f78daebb-0565-485c-bd0e-1cd035e796ff" providerId="ADAL" clId="{10BD62D0-3D8D-49C9-931A-6ED424A87D20}" dt="2021-09-21T15:03:22.044" v="46" actId="478"/>
          <ac:spMkLst>
            <pc:docMk/>
            <pc:sldMk cId="1613438566" sldId="369"/>
            <ac:spMk id="7" creationId="{745D96B0-E982-47D0-9EE0-B42A82D0A082}"/>
          </ac:spMkLst>
        </pc:spChg>
        <pc:spChg chg="del">
          <ac:chgData name="Tegischer Lukas" userId="f78daebb-0565-485c-bd0e-1cd035e796ff" providerId="ADAL" clId="{10BD62D0-3D8D-49C9-931A-6ED424A87D20}" dt="2021-09-21T15:03:21.394" v="45" actId="478"/>
          <ac:spMkLst>
            <pc:docMk/>
            <pc:sldMk cId="1613438566" sldId="369"/>
            <ac:spMk id="11" creationId="{AF6BDAFE-B4B9-4768-956E-BC8448C61E3D}"/>
          </ac:spMkLst>
        </pc:spChg>
        <pc:spChg chg="mod">
          <ac:chgData name="Tegischer Lukas" userId="f78daebb-0565-485c-bd0e-1cd035e796ff" providerId="ADAL" clId="{10BD62D0-3D8D-49C9-931A-6ED424A87D20}" dt="2021-09-21T15:03:46.973" v="55" actId="1076"/>
          <ac:spMkLst>
            <pc:docMk/>
            <pc:sldMk cId="1613438566" sldId="369"/>
            <ac:spMk id="13" creationId="{BAEBB4D0-C2E4-433F-8D71-F65DEC8FD48A}"/>
          </ac:spMkLst>
        </pc:spChg>
        <pc:picChg chg="del">
          <ac:chgData name="Tegischer Lukas" userId="f78daebb-0565-485c-bd0e-1cd035e796ff" providerId="ADAL" clId="{10BD62D0-3D8D-49C9-931A-6ED424A87D20}" dt="2021-09-21T15:03:20.171" v="44" actId="478"/>
          <ac:picMkLst>
            <pc:docMk/>
            <pc:sldMk cId="1613438566" sldId="369"/>
            <ac:picMk id="12" creationId="{C259A325-4465-44C0-AA64-7A4D537DA103}"/>
          </ac:picMkLst>
        </pc:picChg>
        <pc:picChg chg="mod">
          <ac:chgData name="Tegischer Lukas" userId="f78daebb-0565-485c-bd0e-1cd035e796ff" providerId="ADAL" clId="{10BD62D0-3D8D-49C9-931A-6ED424A87D20}" dt="2021-09-21T15:03:31.781" v="48" actId="1076"/>
          <ac:picMkLst>
            <pc:docMk/>
            <pc:sldMk cId="1613438566" sldId="369"/>
            <ac:picMk id="16" creationId="{15CB53D3-06F8-430D-92C9-B4C56FF697D1}"/>
          </ac:picMkLst>
        </pc:picChg>
      </pc:sldChg>
      <pc:sldChg chg="addSp delSp modSp mod">
        <pc:chgData name="Tegischer Lukas" userId="f78daebb-0565-485c-bd0e-1cd035e796ff" providerId="ADAL" clId="{10BD62D0-3D8D-49C9-931A-6ED424A87D20}" dt="2021-09-21T15:10:07.594" v="227" actId="113"/>
        <pc:sldMkLst>
          <pc:docMk/>
          <pc:sldMk cId="1479275657" sldId="370"/>
        </pc:sldMkLst>
        <pc:spChg chg="del">
          <ac:chgData name="Tegischer Lukas" userId="f78daebb-0565-485c-bd0e-1cd035e796ff" providerId="ADAL" clId="{10BD62D0-3D8D-49C9-931A-6ED424A87D20}" dt="2021-09-21T15:09:30.774" v="207" actId="478"/>
          <ac:spMkLst>
            <pc:docMk/>
            <pc:sldMk cId="1479275657" sldId="370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0BD62D0-3D8D-49C9-931A-6ED424A87D20}" dt="2021-09-21T15:10:07.594" v="227" actId="113"/>
          <ac:spMkLst>
            <pc:docMk/>
            <pc:sldMk cId="1479275657" sldId="370"/>
            <ac:spMk id="7" creationId="{D56F76B2-00E3-4B1F-BC76-16C2ECAAEB44}"/>
          </ac:spMkLst>
        </pc:spChg>
        <pc:spChg chg="add mod">
          <ac:chgData name="Tegischer Lukas" userId="f78daebb-0565-485c-bd0e-1cd035e796ff" providerId="ADAL" clId="{10BD62D0-3D8D-49C9-931A-6ED424A87D20}" dt="2021-09-21T15:10:02.831" v="226" actId="1076"/>
          <ac:spMkLst>
            <pc:docMk/>
            <pc:sldMk cId="1479275657" sldId="370"/>
            <ac:spMk id="9" creationId="{96E6BD9B-3600-4E1E-A0CC-E54201ED299B}"/>
          </ac:spMkLst>
        </pc:spChg>
        <pc:spChg chg="del">
          <ac:chgData name="Tegischer Lukas" userId="f78daebb-0565-485c-bd0e-1cd035e796ff" providerId="ADAL" clId="{10BD62D0-3D8D-49C9-931A-6ED424A87D20}" dt="2021-09-21T15:09:31.876" v="209" actId="478"/>
          <ac:spMkLst>
            <pc:docMk/>
            <pc:sldMk cId="1479275657" sldId="370"/>
            <ac:spMk id="10" creationId="{80C6C66F-253A-4FA3-A141-5898D63F40CF}"/>
          </ac:spMkLst>
        </pc:spChg>
        <pc:picChg chg="del">
          <ac:chgData name="Tegischer Lukas" userId="f78daebb-0565-485c-bd0e-1cd035e796ff" providerId="ADAL" clId="{10BD62D0-3D8D-49C9-931A-6ED424A87D20}" dt="2021-09-21T15:09:31.107" v="208" actId="478"/>
          <ac:picMkLst>
            <pc:docMk/>
            <pc:sldMk cId="1479275657" sldId="370"/>
            <ac:picMk id="16" creationId="{15CB53D3-06F8-430D-92C9-B4C56FF697D1}"/>
          </ac:picMkLst>
        </pc:picChg>
      </pc:sldChg>
      <pc:sldChg chg="addSp delSp modSp add mod modAnim">
        <pc:chgData name="Tegischer Lukas" userId="f78daebb-0565-485c-bd0e-1cd035e796ff" providerId="ADAL" clId="{10BD62D0-3D8D-49C9-931A-6ED424A87D20}" dt="2021-09-21T15:06:18.858" v="143"/>
        <pc:sldMkLst>
          <pc:docMk/>
          <pc:sldMk cId="1830710090" sldId="371"/>
        </pc:sldMkLst>
        <pc:spChg chg="mod">
          <ac:chgData name="Tegischer Lukas" userId="f78daebb-0565-485c-bd0e-1cd035e796ff" providerId="ADAL" clId="{10BD62D0-3D8D-49C9-931A-6ED424A87D20}" dt="2021-09-21T15:05:51.113" v="137" actId="1076"/>
          <ac:spMkLst>
            <pc:docMk/>
            <pc:sldMk cId="1830710090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0BD62D0-3D8D-49C9-931A-6ED424A87D20}" dt="2021-09-21T15:05:51.366" v="138" actId="1076"/>
          <ac:spMkLst>
            <pc:docMk/>
            <pc:sldMk cId="1830710090" sldId="371"/>
            <ac:spMk id="7" creationId="{B20EC36F-E9D0-460B-9D2D-D70EC83E80C9}"/>
          </ac:spMkLst>
        </pc:spChg>
        <pc:spChg chg="add mod">
          <ac:chgData name="Tegischer Lukas" userId="f78daebb-0565-485c-bd0e-1cd035e796ff" providerId="ADAL" clId="{10BD62D0-3D8D-49C9-931A-6ED424A87D20}" dt="2021-09-21T15:05:56.837" v="139" actId="1076"/>
          <ac:spMkLst>
            <pc:docMk/>
            <pc:sldMk cId="1830710090" sldId="371"/>
            <ac:spMk id="9" creationId="{F4666A98-D0ED-493B-A7C6-D1127A6FF514}"/>
          </ac:spMkLst>
        </pc:spChg>
        <pc:spChg chg="del">
          <ac:chgData name="Tegischer Lukas" userId="f78daebb-0565-485c-bd0e-1cd035e796ff" providerId="ADAL" clId="{10BD62D0-3D8D-49C9-931A-6ED424A87D20}" dt="2021-09-21T15:04:23.462" v="110" actId="478"/>
          <ac:spMkLst>
            <pc:docMk/>
            <pc:sldMk cId="1830710090" sldId="371"/>
            <ac:spMk id="13" creationId="{BAEBB4D0-C2E4-433F-8D71-F65DEC8FD48A}"/>
          </ac:spMkLst>
        </pc:spChg>
        <pc:picChg chg="del">
          <ac:chgData name="Tegischer Lukas" userId="f78daebb-0565-485c-bd0e-1cd035e796ff" providerId="ADAL" clId="{10BD62D0-3D8D-49C9-931A-6ED424A87D20}" dt="2021-09-21T15:04:23.711" v="111" actId="478"/>
          <ac:picMkLst>
            <pc:docMk/>
            <pc:sldMk cId="1830710090" sldId="371"/>
            <ac:picMk id="16" creationId="{15CB53D3-06F8-430D-92C9-B4C56FF697D1}"/>
          </ac:picMkLst>
        </pc:picChg>
      </pc:sldChg>
      <pc:sldChg chg="addSp delSp modSp add mod delAnim">
        <pc:chgData name="Tegischer Lukas" userId="f78daebb-0565-485c-bd0e-1cd035e796ff" providerId="ADAL" clId="{10BD62D0-3D8D-49C9-931A-6ED424A87D20}" dt="2021-09-21T15:09:17.283" v="206" actId="122"/>
        <pc:sldMkLst>
          <pc:docMk/>
          <pc:sldMk cId="1949855277" sldId="372"/>
        </pc:sldMkLst>
        <pc:spChg chg="del">
          <ac:chgData name="Tegischer Lukas" userId="f78daebb-0565-485c-bd0e-1cd035e796ff" providerId="ADAL" clId="{10BD62D0-3D8D-49C9-931A-6ED424A87D20}" dt="2021-09-21T15:08:46.547" v="192" actId="478"/>
          <ac:spMkLst>
            <pc:docMk/>
            <pc:sldMk cId="1949855277" sldId="372"/>
            <ac:spMk id="7" creationId="{B20EC36F-E9D0-460B-9D2D-D70EC83E80C9}"/>
          </ac:spMkLst>
        </pc:spChg>
        <pc:spChg chg="add mod">
          <ac:chgData name="Tegischer Lukas" userId="f78daebb-0565-485c-bd0e-1cd035e796ff" providerId="ADAL" clId="{10BD62D0-3D8D-49C9-931A-6ED424A87D20}" dt="2021-09-21T15:08:48.598" v="193" actId="1076"/>
          <ac:spMkLst>
            <pc:docMk/>
            <pc:sldMk cId="1949855277" sldId="372"/>
            <ac:spMk id="8" creationId="{E647BD2E-4B9A-4C63-9374-ED72CABE1EDA}"/>
          </ac:spMkLst>
        </pc:spChg>
        <pc:spChg chg="del">
          <ac:chgData name="Tegischer Lukas" userId="f78daebb-0565-485c-bd0e-1cd035e796ff" providerId="ADAL" clId="{10BD62D0-3D8D-49C9-931A-6ED424A87D20}" dt="2021-09-21T15:06:21.500" v="145" actId="478"/>
          <ac:spMkLst>
            <pc:docMk/>
            <pc:sldMk cId="1949855277" sldId="372"/>
            <ac:spMk id="9" creationId="{F4666A98-D0ED-493B-A7C6-D1127A6FF514}"/>
          </ac:spMkLst>
        </pc:spChg>
        <pc:spChg chg="add mod">
          <ac:chgData name="Tegischer Lukas" userId="f78daebb-0565-485c-bd0e-1cd035e796ff" providerId="ADAL" clId="{10BD62D0-3D8D-49C9-931A-6ED424A87D20}" dt="2021-09-21T15:08:50.142" v="194" actId="1076"/>
          <ac:spMkLst>
            <pc:docMk/>
            <pc:sldMk cId="1949855277" sldId="372"/>
            <ac:spMk id="10" creationId="{0FFBE730-CDFD-47AF-95CA-6DFF71C69624}"/>
          </ac:spMkLst>
        </pc:spChg>
        <pc:spChg chg="add mod">
          <ac:chgData name="Tegischer Lukas" userId="f78daebb-0565-485c-bd0e-1cd035e796ff" providerId="ADAL" clId="{10BD62D0-3D8D-49C9-931A-6ED424A87D20}" dt="2021-09-21T15:08:52.551" v="195" actId="1076"/>
          <ac:spMkLst>
            <pc:docMk/>
            <pc:sldMk cId="1949855277" sldId="372"/>
            <ac:spMk id="11" creationId="{890D70E0-BD25-467F-BA65-594051978A6D}"/>
          </ac:spMkLst>
        </pc:spChg>
        <pc:spChg chg="add mod">
          <ac:chgData name="Tegischer Lukas" userId="f78daebb-0565-485c-bd0e-1cd035e796ff" providerId="ADAL" clId="{10BD62D0-3D8D-49C9-931A-6ED424A87D20}" dt="2021-09-21T15:08:55.143" v="196" actId="1076"/>
          <ac:spMkLst>
            <pc:docMk/>
            <pc:sldMk cId="1949855277" sldId="372"/>
            <ac:spMk id="13" creationId="{85164FCF-4B70-4B18-9227-5F5AA9D3798E}"/>
          </ac:spMkLst>
        </pc:spChg>
        <pc:spChg chg="add mod">
          <ac:chgData name="Tegischer Lukas" userId="f78daebb-0565-485c-bd0e-1cd035e796ff" providerId="ADAL" clId="{10BD62D0-3D8D-49C9-931A-6ED424A87D20}" dt="2021-09-21T15:08:57.654" v="197" actId="1076"/>
          <ac:spMkLst>
            <pc:docMk/>
            <pc:sldMk cId="1949855277" sldId="372"/>
            <ac:spMk id="15" creationId="{59BB2ACA-A743-421C-818A-56EC4CD6762B}"/>
          </ac:spMkLst>
        </pc:spChg>
        <pc:spChg chg="add mod">
          <ac:chgData name="Tegischer Lukas" userId="f78daebb-0565-485c-bd0e-1cd035e796ff" providerId="ADAL" clId="{10BD62D0-3D8D-49C9-931A-6ED424A87D20}" dt="2021-09-21T15:09:17.283" v="206" actId="122"/>
          <ac:spMkLst>
            <pc:docMk/>
            <pc:sldMk cId="1949855277" sldId="372"/>
            <ac:spMk id="17" creationId="{C154984F-6934-4B01-A3DE-68521F8DBAE8}"/>
          </ac:spMkLst>
        </pc:sp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53F675D6-7BF4-4645-883C-68580355C065}"/>
    <pc:docChg chg="undo custSel addSld delSld modSld sldOrd">
      <pc:chgData name="Tegischer Lukas" userId="f78daebb-0565-485c-bd0e-1cd035e796ff" providerId="ADAL" clId="{53F675D6-7BF4-4645-883C-68580355C065}" dt="2021-09-21T15:57:21.052" v="404" actId="20577"/>
      <pc:docMkLst>
        <pc:docMk/>
      </pc:docMkLst>
      <pc:sldChg chg="modSp mod">
        <pc:chgData name="Tegischer Lukas" userId="f78daebb-0565-485c-bd0e-1cd035e796ff" providerId="ADAL" clId="{53F675D6-7BF4-4645-883C-68580355C065}" dt="2021-09-21T15:37:21.072" v="6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53F675D6-7BF4-4645-883C-68580355C065}" dt="2021-09-21T15:37:21.072" v="6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53F675D6-7BF4-4645-883C-68580355C065}" dt="2021-09-21T15:39:29.399" v="115"/>
        <pc:sldMkLst>
          <pc:docMk/>
          <pc:sldMk cId="3423344192" sldId="367"/>
        </pc:sldMkLst>
        <pc:spChg chg="mod">
          <ac:chgData name="Tegischer Lukas" userId="f78daebb-0565-485c-bd0e-1cd035e796ff" providerId="ADAL" clId="{53F675D6-7BF4-4645-883C-68580355C065}" dt="2021-09-21T15:39:18.501" v="112" actId="1076"/>
          <ac:spMkLst>
            <pc:docMk/>
            <pc:sldMk cId="3423344192" sldId="367"/>
            <ac:spMk id="4" creationId="{C427B5BC-E2AB-4596-857C-DA06F86C68EB}"/>
          </ac:spMkLst>
        </pc:spChg>
        <pc:spChg chg="del">
          <ac:chgData name="Tegischer Lukas" userId="f78daebb-0565-485c-bd0e-1cd035e796ff" providerId="ADAL" clId="{53F675D6-7BF4-4645-883C-68580355C065}" dt="2021-09-21T15:37:31.830" v="84" actId="478"/>
          <ac:spMkLst>
            <pc:docMk/>
            <pc:sldMk cId="3423344192" sldId="367"/>
            <ac:spMk id="10" creationId="{C711C241-8787-44EB-84D7-A60D1F03DF76}"/>
          </ac:spMkLst>
        </pc:spChg>
        <pc:spChg chg="del">
          <ac:chgData name="Tegischer Lukas" userId="f78daebb-0565-485c-bd0e-1cd035e796ff" providerId="ADAL" clId="{53F675D6-7BF4-4645-883C-68580355C065}" dt="2021-09-21T15:37:33.486" v="85" actId="478"/>
          <ac:spMkLst>
            <pc:docMk/>
            <pc:sldMk cId="3423344192" sldId="367"/>
            <ac:spMk id="11" creationId="{D03D1652-8B07-414D-AB62-55CA56539567}"/>
          </ac:spMkLst>
        </pc:spChg>
        <pc:spChg chg="add mod">
          <ac:chgData name="Tegischer Lukas" userId="f78daebb-0565-485c-bd0e-1cd035e796ff" providerId="ADAL" clId="{53F675D6-7BF4-4645-883C-68580355C065}" dt="2021-09-21T15:39:15.078" v="111" actId="20577"/>
          <ac:spMkLst>
            <pc:docMk/>
            <pc:sldMk cId="3423344192" sldId="367"/>
            <ac:spMk id="12" creationId="{D24ED68B-810B-421A-8B91-164B11671817}"/>
          </ac:spMkLst>
        </pc:spChg>
        <pc:graphicFrameChg chg="add mod modGraphic">
          <ac:chgData name="Tegischer Lukas" userId="f78daebb-0565-485c-bd0e-1cd035e796ff" providerId="ADAL" clId="{53F675D6-7BF4-4645-883C-68580355C065}" dt="2021-09-21T15:39:10.484" v="108" actId="1076"/>
          <ac:graphicFrameMkLst>
            <pc:docMk/>
            <pc:sldMk cId="3423344192" sldId="367"/>
            <ac:graphicFrameMk id="2" creationId="{4E54B9A9-AE4F-42FF-888B-E58F3395F88A}"/>
          </ac:graphicFrameMkLst>
        </pc:graphicFrameChg>
        <pc:picChg chg="del">
          <ac:chgData name="Tegischer Lukas" userId="f78daebb-0565-485c-bd0e-1cd035e796ff" providerId="ADAL" clId="{53F675D6-7BF4-4645-883C-68580355C065}" dt="2021-09-21T15:37:31.142" v="83" actId="478"/>
          <ac:picMkLst>
            <pc:docMk/>
            <pc:sldMk cId="3423344192" sldId="367"/>
            <ac:picMk id="9" creationId="{C460C7BF-4CDF-463D-B651-0762F3D4A9E8}"/>
          </ac:picMkLst>
        </pc:picChg>
      </pc:sldChg>
      <pc:sldChg chg="addSp delSp mod">
        <pc:chgData name="Tegischer Lukas" userId="f78daebb-0565-485c-bd0e-1cd035e796ff" providerId="ADAL" clId="{53F675D6-7BF4-4645-883C-68580355C065}" dt="2021-09-21T15:40:35.797" v="118" actId="22"/>
        <pc:sldMkLst>
          <pc:docMk/>
          <pc:sldMk cId="1830710090" sldId="371"/>
        </pc:sldMkLst>
        <pc:spChg chg="del">
          <ac:chgData name="Tegischer Lukas" userId="f78daebb-0565-485c-bd0e-1cd035e796ff" providerId="ADAL" clId="{53F675D6-7BF4-4645-883C-68580355C065}" dt="2021-09-21T15:40:34.985" v="117" actId="478"/>
          <ac:spMkLst>
            <pc:docMk/>
            <pc:sldMk cId="1830710090" sldId="371"/>
            <ac:spMk id="4" creationId="{C427B5BC-E2AB-4596-857C-DA06F86C68EB}"/>
          </ac:spMkLst>
        </pc:spChg>
        <pc:spChg chg="del">
          <ac:chgData name="Tegischer Lukas" userId="f78daebb-0565-485c-bd0e-1cd035e796ff" providerId="ADAL" clId="{53F675D6-7BF4-4645-883C-68580355C065}" dt="2021-09-21T15:40:34.676" v="116" actId="478"/>
          <ac:spMkLst>
            <pc:docMk/>
            <pc:sldMk cId="1830710090" sldId="371"/>
            <ac:spMk id="6" creationId="{A401812B-3EE1-4548-A1FD-85AEFA8DBA68}"/>
          </ac:spMkLst>
        </pc:spChg>
        <pc:picChg chg="add">
          <ac:chgData name="Tegischer Lukas" userId="f78daebb-0565-485c-bd0e-1cd035e796ff" providerId="ADAL" clId="{53F675D6-7BF4-4645-883C-68580355C065}" dt="2021-09-21T15:40:35.797" v="118" actId="22"/>
          <ac:picMkLst>
            <pc:docMk/>
            <pc:sldMk cId="1830710090" sldId="371"/>
            <ac:picMk id="3" creationId="{6B781F69-E1F9-4CA4-9BB1-D59F6A59F2A8}"/>
          </ac:picMkLst>
        </pc:picChg>
      </pc:sldChg>
      <pc:sldChg chg="del">
        <pc:chgData name="Tegischer Lukas" userId="f78daebb-0565-485c-bd0e-1cd035e796ff" providerId="ADAL" clId="{53F675D6-7BF4-4645-883C-68580355C065}" dt="2021-09-21T15:57:12.952" v="402" actId="47"/>
        <pc:sldMkLst>
          <pc:docMk/>
          <pc:sldMk cId="410812599" sldId="373"/>
        </pc:sldMkLst>
      </pc:sldChg>
      <pc:sldChg chg="addSp delSp modSp mod delAnim">
        <pc:chgData name="Tegischer Lukas" userId="f78daebb-0565-485c-bd0e-1cd035e796ff" providerId="ADAL" clId="{53F675D6-7BF4-4645-883C-68580355C065}" dt="2021-09-21T15:57:18.775" v="403" actId="20577"/>
        <pc:sldMkLst>
          <pc:docMk/>
          <pc:sldMk cId="183936162" sldId="374"/>
        </pc:sldMkLst>
        <pc:spChg chg="del">
          <ac:chgData name="Tegischer Lukas" userId="f78daebb-0565-485c-bd0e-1cd035e796ff" providerId="ADAL" clId="{53F675D6-7BF4-4645-883C-68580355C065}" dt="2021-09-21T15:55:20.165" v="368" actId="478"/>
          <ac:spMkLst>
            <pc:docMk/>
            <pc:sldMk cId="183936162" sldId="374"/>
            <ac:spMk id="4" creationId="{C427B5BC-E2AB-4596-857C-DA06F86C68EB}"/>
          </ac:spMkLst>
        </pc:spChg>
        <pc:spChg chg="del">
          <ac:chgData name="Tegischer Lukas" userId="f78daebb-0565-485c-bd0e-1cd035e796ff" providerId="ADAL" clId="{53F675D6-7BF4-4645-883C-68580355C065}" dt="2021-09-21T15:55:20.165" v="368" actId="478"/>
          <ac:spMkLst>
            <pc:docMk/>
            <pc:sldMk cId="183936162" sldId="374"/>
            <ac:spMk id="8" creationId="{A1A912CA-52EF-4620-860D-EAC29290DAAB}"/>
          </ac:spMkLst>
        </pc:spChg>
        <pc:spChg chg="add mod">
          <ac:chgData name="Tegischer Lukas" userId="f78daebb-0565-485c-bd0e-1cd035e796ff" providerId="ADAL" clId="{53F675D6-7BF4-4645-883C-68580355C065}" dt="2021-09-21T15:57:18.775" v="403" actId="20577"/>
          <ac:spMkLst>
            <pc:docMk/>
            <pc:sldMk cId="183936162" sldId="374"/>
            <ac:spMk id="9" creationId="{30F46E99-FA93-4805-B2F3-E575951B8E46}"/>
          </ac:spMkLst>
        </pc:spChg>
        <pc:spChg chg="del">
          <ac:chgData name="Tegischer Lukas" userId="f78daebb-0565-485c-bd0e-1cd035e796ff" providerId="ADAL" clId="{53F675D6-7BF4-4645-883C-68580355C065}" dt="2021-09-21T15:55:20.165" v="368" actId="478"/>
          <ac:spMkLst>
            <pc:docMk/>
            <pc:sldMk cId="183936162" sldId="374"/>
            <ac:spMk id="10" creationId="{919F3098-1471-4D88-B9EB-7F1D6E6EA598}"/>
          </ac:spMkLst>
        </pc:spChg>
        <pc:spChg chg="del">
          <ac:chgData name="Tegischer Lukas" userId="f78daebb-0565-485c-bd0e-1cd035e796ff" providerId="ADAL" clId="{53F675D6-7BF4-4645-883C-68580355C065}" dt="2021-09-21T15:55:21.192" v="369" actId="478"/>
          <ac:spMkLst>
            <pc:docMk/>
            <pc:sldMk cId="183936162" sldId="374"/>
            <ac:spMk id="12" creationId="{922792B5-3E33-46B1-A9F1-43AE773C1478}"/>
          </ac:spMkLst>
        </pc:spChg>
        <pc:spChg chg="del">
          <ac:chgData name="Tegischer Lukas" userId="f78daebb-0565-485c-bd0e-1cd035e796ff" providerId="ADAL" clId="{53F675D6-7BF4-4645-883C-68580355C065}" dt="2021-09-21T15:55:21.860" v="370" actId="478"/>
          <ac:spMkLst>
            <pc:docMk/>
            <pc:sldMk cId="183936162" sldId="374"/>
            <ac:spMk id="15" creationId="{6EC4AAA4-9781-44CC-ACD3-BD6672D56C93}"/>
          </ac:spMkLst>
        </pc:spChg>
      </pc:sldChg>
      <pc:sldChg chg="del">
        <pc:chgData name="Tegischer Lukas" userId="f78daebb-0565-485c-bd0e-1cd035e796ff" providerId="ADAL" clId="{53F675D6-7BF4-4645-883C-68580355C065}" dt="2021-09-21T15:57:12.952" v="402" actId="47"/>
        <pc:sldMkLst>
          <pc:docMk/>
          <pc:sldMk cId="726668994" sldId="375"/>
        </pc:sldMkLst>
      </pc:sldChg>
      <pc:sldChg chg="del">
        <pc:chgData name="Tegischer Lukas" userId="f78daebb-0565-485c-bd0e-1cd035e796ff" providerId="ADAL" clId="{53F675D6-7BF4-4645-883C-68580355C065}" dt="2021-09-21T15:57:12.952" v="402" actId="47"/>
        <pc:sldMkLst>
          <pc:docMk/>
          <pc:sldMk cId="17622882" sldId="376"/>
        </pc:sldMkLst>
      </pc:sldChg>
      <pc:sldChg chg="del">
        <pc:chgData name="Tegischer Lukas" userId="f78daebb-0565-485c-bd0e-1cd035e796ff" providerId="ADAL" clId="{53F675D6-7BF4-4645-883C-68580355C065}" dt="2021-09-21T15:57:12.952" v="402" actId="47"/>
        <pc:sldMkLst>
          <pc:docMk/>
          <pc:sldMk cId="2878538322" sldId="377"/>
        </pc:sldMkLst>
      </pc:sldChg>
      <pc:sldChg chg="del">
        <pc:chgData name="Tegischer Lukas" userId="f78daebb-0565-485c-bd0e-1cd035e796ff" providerId="ADAL" clId="{53F675D6-7BF4-4645-883C-68580355C065}" dt="2021-09-21T15:57:12.952" v="402" actId="47"/>
        <pc:sldMkLst>
          <pc:docMk/>
          <pc:sldMk cId="2891995451" sldId="378"/>
        </pc:sldMkLst>
      </pc:sldChg>
      <pc:sldChg chg="del">
        <pc:chgData name="Tegischer Lukas" userId="f78daebb-0565-485c-bd0e-1cd035e796ff" providerId="ADAL" clId="{53F675D6-7BF4-4645-883C-68580355C065}" dt="2021-09-21T15:57:12.952" v="402" actId="47"/>
        <pc:sldMkLst>
          <pc:docMk/>
          <pc:sldMk cId="803498837" sldId="379"/>
        </pc:sldMkLst>
      </pc:sldChg>
      <pc:sldChg chg="addSp delSp modSp new mod modAnim">
        <pc:chgData name="Tegischer Lukas" userId="f78daebb-0565-485c-bd0e-1cd035e796ff" providerId="ADAL" clId="{53F675D6-7BF4-4645-883C-68580355C065}" dt="2021-09-21T15:48:02.011" v="223" actId="20577"/>
        <pc:sldMkLst>
          <pc:docMk/>
          <pc:sldMk cId="15827720" sldId="380"/>
        </pc:sldMkLst>
        <pc:spChg chg="del">
          <ac:chgData name="Tegischer Lukas" userId="f78daebb-0565-485c-bd0e-1cd035e796ff" providerId="ADAL" clId="{53F675D6-7BF4-4645-883C-68580355C065}" dt="2021-09-21T15:41:31.489" v="120" actId="478"/>
          <ac:spMkLst>
            <pc:docMk/>
            <pc:sldMk cId="15827720" sldId="380"/>
            <ac:spMk id="2" creationId="{32AC8ABA-77BC-4A44-9811-937209E46F5D}"/>
          </ac:spMkLst>
        </pc:spChg>
        <pc:spChg chg="del">
          <ac:chgData name="Tegischer Lukas" userId="f78daebb-0565-485c-bd0e-1cd035e796ff" providerId="ADAL" clId="{53F675D6-7BF4-4645-883C-68580355C065}" dt="2021-09-21T15:41:32.117" v="121" actId="478"/>
          <ac:spMkLst>
            <pc:docMk/>
            <pc:sldMk cId="15827720" sldId="380"/>
            <ac:spMk id="3" creationId="{D52DCAD9-365A-4B4E-ACB3-206AD37ECE6F}"/>
          </ac:spMkLst>
        </pc:spChg>
        <pc:spChg chg="add mod">
          <ac:chgData name="Tegischer Lukas" userId="f78daebb-0565-485c-bd0e-1cd035e796ff" providerId="ADAL" clId="{53F675D6-7BF4-4645-883C-68580355C065}" dt="2021-09-21T15:48:02.011" v="223" actId="20577"/>
          <ac:spMkLst>
            <pc:docMk/>
            <pc:sldMk cId="15827720" sldId="380"/>
            <ac:spMk id="5" creationId="{9366F013-C35C-4176-B1A4-F5749B1D3211}"/>
          </ac:spMkLst>
        </pc:spChg>
        <pc:spChg chg="add mod">
          <ac:chgData name="Tegischer Lukas" userId="f78daebb-0565-485c-bd0e-1cd035e796ff" providerId="ADAL" clId="{53F675D6-7BF4-4645-883C-68580355C065}" dt="2021-09-21T15:44:00.172" v="160" actId="1076"/>
          <ac:spMkLst>
            <pc:docMk/>
            <pc:sldMk cId="15827720" sldId="380"/>
            <ac:spMk id="6" creationId="{4E1E9BBE-ADC8-49C8-BC4E-7CDDBE735635}"/>
          </ac:spMkLst>
        </pc:spChg>
      </pc:sldChg>
      <pc:sldChg chg="addSp delSp modSp add mod modAnim">
        <pc:chgData name="Tegischer Lukas" userId="f78daebb-0565-485c-bd0e-1cd035e796ff" providerId="ADAL" clId="{53F675D6-7BF4-4645-883C-68580355C065}" dt="2021-09-21T15:47:48.800" v="219"/>
        <pc:sldMkLst>
          <pc:docMk/>
          <pc:sldMk cId="2450191489" sldId="381"/>
        </pc:sldMkLst>
        <pc:spChg chg="del">
          <ac:chgData name="Tegischer Lukas" userId="f78daebb-0565-485c-bd0e-1cd035e796ff" providerId="ADAL" clId="{53F675D6-7BF4-4645-883C-68580355C065}" dt="2021-09-21T15:44:23.274" v="194" actId="478"/>
          <ac:spMkLst>
            <pc:docMk/>
            <pc:sldMk cId="2450191489" sldId="381"/>
            <ac:spMk id="5" creationId="{9366F013-C35C-4176-B1A4-F5749B1D3211}"/>
          </ac:spMkLst>
        </pc:spChg>
        <pc:spChg chg="mod">
          <ac:chgData name="Tegischer Lukas" userId="f78daebb-0565-485c-bd0e-1cd035e796ff" providerId="ADAL" clId="{53F675D6-7BF4-4645-883C-68580355C065}" dt="2021-09-21T15:44:21.403" v="193" actId="20577"/>
          <ac:spMkLst>
            <pc:docMk/>
            <pc:sldMk cId="2450191489" sldId="381"/>
            <ac:spMk id="6" creationId="{4E1E9BBE-ADC8-49C8-BC4E-7CDDBE735635}"/>
          </ac:spMkLst>
        </pc:spChg>
        <pc:spChg chg="add mod">
          <ac:chgData name="Tegischer Lukas" userId="f78daebb-0565-485c-bd0e-1cd035e796ff" providerId="ADAL" clId="{53F675D6-7BF4-4645-883C-68580355C065}" dt="2021-09-21T15:47:34.196" v="215" actId="113"/>
          <ac:spMkLst>
            <pc:docMk/>
            <pc:sldMk cId="2450191489" sldId="381"/>
            <ac:spMk id="7" creationId="{CE4CF630-8FCF-4236-AB31-C1820231C39B}"/>
          </ac:spMkLst>
        </pc:spChg>
        <pc:spChg chg="add mod">
          <ac:chgData name="Tegischer Lukas" userId="f78daebb-0565-485c-bd0e-1cd035e796ff" providerId="ADAL" clId="{53F675D6-7BF4-4645-883C-68580355C065}" dt="2021-09-21T15:47:45.073" v="218" actId="20577"/>
          <ac:spMkLst>
            <pc:docMk/>
            <pc:sldMk cId="2450191489" sldId="381"/>
            <ac:spMk id="8" creationId="{FB971921-DAD2-4C5E-B70E-034BB9E6A1AD}"/>
          </ac:spMkLst>
        </pc:spChg>
      </pc:sldChg>
      <pc:sldChg chg="addSp delSp modSp add mod delAnim modAnim">
        <pc:chgData name="Tegischer Lukas" userId="f78daebb-0565-485c-bd0e-1cd035e796ff" providerId="ADAL" clId="{53F675D6-7BF4-4645-883C-68580355C065}" dt="2021-09-21T15:50:44.616" v="285"/>
        <pc:sldMkLst>
          <pc:docMk/>
          <pc:sldMk cId="2198323227" sldId="382"/>
        </pc:sldMkLst>
        <pc:spChg chg="mod">
          <ac:chgData name="Tegischer Lukas" userId="f78daebb-0565-485c-bd0e-1cd035e796ff" providerId="ADAL" clId="{53F675D6-7BF4-4645-883C-68580355C065}" dt="2021-09-21T15:50:31.932" v="282" actId="1076"/>
          <ac:spMkLst>
            <pc:docMk/>
            <pc:sldMk cId="2198323227" sldId="382"/>
            <ac:spMk id="6" creationId="{4E1E9BBE-ADC8-49C8-BC4E-7CDDBE735635}"/>
          </ac:spMkLst>
        </pc:spChg>
        <pc:spChg chg="del">
          <ac:chgData name="Tegischer Lukas" userId="f78daebb-0565-485c-bd0e-1cd035e796ff" providerId="ADAL" clId="{53F675D6-7BF4-4645-883C-68580355C065}" dt="2021-09-21T15:48:27.540" v="253" actId="478"/>
          <ac:spMkLst>
            <pc:docMk/>
            <pc:sldMk cId="2198323227" sldId="382"/>
            <ac:spMk id="7" creationId="{CE4CF630-8FCF-4236-AB31-C1820231C39B}"/>
          </ac:spMkLst>
        </pc:spChg>
        <pc:spChg chg="del">
          <ac:chgData name="Tegischer Lukas" userId="f78daebb-0565-485c-bd0e-1cd035e796ff" providerId="ADAL" clId="{53F675D6-7BF4-4645-883C-68580355C065}" dt="2021-09-21T15:48:26.067" v="252" actId="478"/>
          <ac:spMkLst>
            <pc:docMk/>
            <pc:sldMk cId="2198323227" sldId="382"/>
            <ac:spMk id="8" creationId="{FB971921-DAD2-4C5E-B70E-034BB9E6A1AD}"/>
          </ac:spMkLst>
        </pc:spChg>
        <pc:spChg chg="add mod">
          <ac:chgData name="Tegischer Lukas" userId="f78daebb-0565-485c-bd0e-1cd035e796ff" providerId="ADAL" clId="{53F675D6-7BF4-4645-883C-68580355C065}" dt="2021-09-21T15:50:36.335" v="283" actId="20577"/>
          <ac:spMkLst>
            <pc:docMk/>
            <pc:sldMk cId="2198323227" sldId="382"/>
            <ac:spMk id="9" creationId="{8FB05FBC-4101-4A07-8D90-75C2D6DFE137}"/>
          </ac:spMkLst>
        </pc:spChg>
      </pc:sldChg>
      <pc:sldChg chg="addSp delSp modSp add mod delAnim modAnim">
        <pc:chgData name="Tegischer Lukas" userId="f78daebb-0565-485c-bd0e-1cd035e796ff" providerId="ADAL" clId="{53F675D6-7BF4-4645-883C-68580355C065}" dt="2021-09-21T15:54:15.038" v="331"/>
        <pc:sldMkLst>
          <pc:docMk/>
          <pc:sldMk cId="2099733091" sldId="383"/>
        </pc:sldMkLst>
        <pc:spChg chg="add mod">
          <ac:chgData name="Tegischer Lukas" userId="f78daebb-0565-485c-bd0e-1cd035e796ff" providerId="ADAL" clId="{53F675D6-7BF4-4645-883C-68580355C065}" dt="2021-09-21T15:54:02.308" v="328" actId="1076"/>
          <ac:spMkLst>
            <pc:docMk/>
            <pc:sldMk cId="2099733091" sldId="383"/>
            <ac:spMk id="5" creationId="{8688653D-94D4-4253-9958-9CCDD703CFEE}"/>
          </ac:spMkLst>
        </pc:spChg>
        <pc:spChg chg="mod">
          <ac:chgData name="Tegischer Lukas" userId="f78daebb-0565-485c-bd0e-1cd035e796ff" providerId="ADAL" clId="{53F675D6-7BF4-4645-883C-68580355C065}" dt="2021-09-21T15:53:58.028" v="327" actId="1076"/>
          <ac:spMkLst>
            <pc:docMk/>
            <pc:sldMk cId="2099733091" sldId="383"/>
            <ac:spMk id="6" creationId="{4E1E9BBE-ADC8-49C8-BC4E-7CDDBE735635}"/>
          </ac:spMkLst>
        </pc:spChg>
        <pc:spChg chg="del">
          <ac:chgData name="Tegischer Lukas" userId="f78daebb-0565-485c-bd0e-1cd035e796ff" providerId="ADAL" clId="{53F675D6-7BF4-4645-883C-68580355C065}" dt="2021-09-21T15:53:12.602" v="309" actId="478"/>
          <ac:spMkLst>
            <pc:docMk/>
            <pc:sldMk cId="2099733091" sldId="383"/>
            <ac:spMk id="9" creationId="{8FB05FBC-4101-4A07-8D90-75C2D6DFE137}"/>
          </ac:spMkLst>
        </pc:spChg>
      </pc:sldChg>
      <pc:sldChg chg="addSp modSp add mod ord modAnim">
        <pc:chgData name="Tegischer Lukas" userId="f78daebb-0565-485c-bd0e-1cd035e796ff" providerId="ADAL" clId="{53F675D6-7BF4-4645-883C-68580355C065}" dt="2021-09-21T15:55:11.371" v="367" actId="1076"/>
        <pc:sldMkLst>
          <pc:docMk/>
          <pc:sldMk cId="2291520389" sldId="384"/>
        </pc:sldMkLst>
        <pc:spChg chg="add mod">
          <ac:chgData name="Tegischer Lukas" userId="f78daebb-0565-485c-bd0e-1cd035e796ff" providerId="ADAL" clId="{53F675D6-7BF4-4645-883C-68580355C065}" dt="2021-09-21T15:55:11.371" v="367" actId="1076"/>
          <ac:spMkLst>
            <pc:docMk/>
            <pc:sldMk cId="2291520389" sldId="384"/>
            <ac:spMk id="5" creationId="{2D446166-4549-4930-BF8C-40739AF00CDF}"/>
          </ac:spMkLst>
        </pc:spChg>
        <pc:spChg chg="mod">
          <ac:chgData name="Tegischer Lukas" userId="f78daebb-0565-485c-bd0e-1cd035e796ff" providerId="ADAL" clId="{53F675D6-7BF4-4645-883C-68580355C065}" dt="2021-09-21T15:54:25.251" v="336" actId="20577"/>
          <ac:spMkLst>
            <pc:docMk/>
            <pc:sldMk cId="2291520389" sldId="384"/>
            <ac:spMk id="6" creationId="{4E1E9BBE-ADC8-49C8-BC4E-7CDDBE735635}"/>
          </ac:spMkLst>
        </pc:spChg>
        <pc:spChg chg="mod">
          <ac:chgData name="Tegischer Lukas" userId="f78daebb-0565-485c-bd0e-1cd035e796ff" providerId="ADAL" clId="{53F675D6-7BF4-4645-883C-68580355C065}" dt="2021-09-21T15:54:56.009" v="360" actId="20577"/>
          <ac:spMkLst>
            <pc:docMk/>
            <pc:sldMk cId="2291520389" sldId="384"/>
            <ac:spMk id="9" creationId="{8FB05FBC-4101-4A07-8D90-75C2D6DFE137}"/>
          </ac:spMkLst>
        </pc:spChg>
      </pc:sldChg>
      <pc:sldChg chg="addSp modSp add mod">
        <pc:chgData name="Tegischer Lukas" userId="f78daebb-0565-485c-bd0e-1cd035e796ff" providerId="ADAL" clId="{53F675D6-7BF4-4645-883C-68580355C065}" dt="2021-09-21T15:57:21.052" v="404" actId="20577"/>
        <pc:sldMkLst>
          <pc:docMk/>
          <pc:sldMk cId="2290973958" sldId="385"/>
        </pc:sldMkLst>
        <pc:spChg chg="add mod">
          <ac:chgData name="Tegischer Lukas" userId="f78daebb-0565-485c-bd0e-1cd035e796ff" providerId="ADAL" clId="{53F675D6-7BF4-4645-883C-68580355C065}" dt="2021-09-21T15:56:25.859" v="389" actId="20577"/>
          <ac:spMkLst>
            <pc:docMk/>
            <pc:sldMk cId="2290973958" sldId="385"/>
            <ac:spMk id="5" creationId="{6E6BD1FB-4A25-4A5E-815B-C8D11B071CCB}"/>
          </ac:spMkLst>
        </pc:spChg>
        <pc:spChg chg="mod">
          <ac:chgData name="Tegischer Lukas" userId="f78daebb-0565-485c-bd0e-1cd035e796ff" providerId="ADAL" clId="{53F675D6-7BF4-4645-883C-68580355C065}" dt="2021-09-21T15:57:21.052" v="404" actId="20577"/>
          <ac:spMkLst>
            <pc:docMk/>
            <pc:sldMk cId="2290973958" sldId="385"/>
            <ac:spMk id="9" creationId="{30F46E99-FA93-4805-B2F3-E575951B8E46}"/>
          </ac:spMkLst>
        </pc:spChg>
      </pc:sldChg>
    </pc:docChg>
  </pc:docChgLst>
  <pc:docChgLst>
    <pc:chgData name="Tegischer Lukas" userId="f78daebb-0565-485c-bd0e-1cd035e796ff" providerId="ADAL" clId="{E0D39F9D-3B1F-4AA2-9CAE-63C128524055}"/>
    <pc:docChg chg="custSel addSld delSld modSld">
      <pc:chgData name="Tegischer Lukas" userId="f78daebb-0565-485c-bd0e-1cd035e796ff" providerId="ADAL" clId="{E0D39F9D-3B1F-4AA2-9CAE-63C128524055}" dt="2021-09-21T15:36:13.159" v="424" actId="20577"/>
      <pc:docMkLst>
        <pc:docMk/>
      </pc:docMkLst>
      <pc:sldChg chg="modSp mod">
        <pc:chgData name="Tegischer Lukas" userId="f78daebb-0565-485c-bd0e-1cd035e796ff" providerId="ADAL" clId="{E0D39F9D-3B1F-4AA2-9CAE-63C128524055}" dt="2021-09-21T15:15:53.618" v="2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E0D39F9D-3B1F-4AA2-9CAE-63C128524055}" dt="2021-09-21T15:15:53.618" v="2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Sp modSp mod delAnim">
        <pc:chgData name="Tegischer Lukas" userId="f78daebb-0565-485c-bd0e-1cd035e796ff" providerId="ADAL" clId="{E0D39F9D-3B1F-4AA2-9CAE-63C128524055}" dt="2021-09-21T15:20:32.918" v="27" actId="1076"/>
        <pc:sldMkLst>
          <pc:docMk/>
          <pc:sldMk cId="3423344192" sldId="367"/>
        </pc:sldMkLst>
        <pc:spChg chg="mod">
          <ac:chgData name="Tegischer Lukas" userId="f78daebb-0565-485c-bd0e-1cd035e796ff" providerId="ADAL" clId="{E0D39F9D-3B1F-4AA2-9CAE-63C128524055}" dt="2021-09-21T15:20:31.521" v="26" actId="1076"/>
          <ac:spMkLst>
            <pc:docMk/>
            <pc:sldMk cId="3423344192" sldId="367"/>
            <ac:spMk id="11" creationId="{D03D1652-8B07-414D-AB62-55CA56539567}"/>
          </ac:spMkLst>
        </pc:spChg>
        <pc:spChg chg="del">
          <ac:chgData name="Tegischer Lukas" userId="f78daebb-0565-485c-bd0e-1cd035e796ff" providerId="ADAL" clId="{E0D39F9D-3B1F-4AA2-9CAE-63C128524055}" dt="2021-09-21T15:20:29.431" v="25" actId="478"/>
          <ac:spMkLst>
            <pc:docMk/>
            <pc:sldMk cId="3423344192" sldId="367"/>
            <ac:spMk id="16" creationId="{62B07271-4CD4-4980-A6CF-E024EF1DF02F}"/>
          </ac:spMkLst>
        </pc:spChg>
        <pc:picChg chg="mod">
          <ac:chgData name="Tegischer Lukas" userId="f78daebb-0565-485c-bd0e-1cd035e796ff" providerId="ADAL" clId="{E0D39F9D-3B1F-4AA2-9CAE-63C128524055}" dt="2021-09-21T15:20:32.918" v="27" actId="1076"/>
          <ac:picMkLst>
            <pc:docMk/>
            <pc:sldMk cId="3423344192" sldId="367"/>
            <ac:picMk id="9" creationId="{C460C7BF-4CDF-463D-B651-0762F3D4A9E8}"/>
          </ac:picMkLst>
        </pc:picChg>
      </pc:sldChg>
      <pc:sldChg chg="del">
        <pc:chgData name="Tegischer Lukas" userId="f78daebb-0565-485c-bd0e-1cd035e796ff" providerId="ADAL" clId="{E0D39F9D-3B1F-4AA2-9CAE-63C128524055}" dt="2021-09-21T15:20:26.182" v="24" actId="47"/>
        <pc:sldMkLst>
          <pc:docMk/>
          <pc:sldMk cId="1613438566" sldId="369"/>
        </pc:sldMkLst>
      </pc:sldChg>
      <pc:sldChg chg="addSp delSp modSp mod">
        <pc:chgData name="Tegischer Lukas" userId="f78daebb-0565-485c-bd0e-1cd035e796ff" providerId="ADAL" clId="{E0D39F9D-3B1F-4AA2-9CAE-63C128524055}" dt="2021-09-21T15:27:48.531" v="66" actId="1076"/>
        <pc:sldMkLst>
          <pc:docMk/>
          <pc:sldMk cId="1830710090" sldId="371"/>
        </pc:sldMkLst>
        <pc:spChg chg="mod">
          <ac:chgData name="Tegischer Lukas" userId="f78daebb-0565-485c-bd0e-1cd035e796ff" providerId="ADAL" clId="{E0D39F9D-3B1F-4AA2-9CAE-63C128524055}" dt="2021-09-21T15:27:37.386" v="65" actId="1076"/>
          <ac:spMkLst>
            <pc:docMk/>
            <pc:sldMk cId="1830710090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E0D39F9D-3B1F-4AA2-9CAE-63C128524055}" dt="2021-09-21T15:27:48.531" v="66" actId="1076"/>
          <ac:spMkLst>
            <pc:docMk/>
            <pc:sldMk cId="1830710090" sldId="371"/>
            <ac:spMk id="6" creationId="{A401812B-3EE1-4548-A1FD-85AEFA8DBA68}"/>
          </ac:spMkLst>
        </pc:spChg>
        <pc:spChg chg="del">
          <ac:chgData name="Tegischer Lukas" userId="f78daebb-0565-485c-bd0e-1cd035e796ff" providerId="ADAL" clId="{E0D39F9D-3B1F-4AA2-9CAE-63C128524055}" dt="2021-09-21T15:20:47.079" v="53" actId="478"/>
          <ac:spMkLst>
            <pc:docMk/>
            <pc:sldMk cId="1830710090" sldId="371"/>
            <ac:spMk id="8" creationId="{26C1FBB4-FB2A-4CC8-BE99-5239676E3D93}"/>
          </ac:spMkLst>
        </pc:spChg>
      </pc:sldChg>
      <pc:sldChg chg="addSp delSp modSp mod delAnim">
        <pc:chgData name="Tegischer Lukas" userId="f78daebb-0565-485c-bd0e-1cd035e796ff" providerId="ADAL" clId="{E0D39F9D-3B1F-4AA2-9CAE-63C128524055}" dt="2021-09-21T15:36:13.159" v="424" actId="20577"/>
        <pc:sldMkLst>
          <pc:docMk/>
          <pc:sldMk cId="410812599" sldId="373"/>
        </pc:sldMkLst>
        <pc:spChg chg="del mod">
          <ac:chgData name="Tegischer Lukas" userId="f78daebb-0565-485c-bd0e-1cd035e796ff" providerId="ADAL" clId="{E0D39F9D-3B1F-4AA2-9CAE-63C128524055}" dt="2021-09-21T15:34:58.937" v="394" actId="478"/>
          <ac:spMkLst>
            <pc:docMk/>
            <pc:sldMk cId="410812599" sldId="373"/>
            <ac:spMk id="4" creationId="{C427B5BC-E2AB-4596-857C-DA06F86C68EB}"/>
          </ac:spMkLst>
        </pc:spChg>
        <pc:spChg chg="del">
          <ac:chgData name="Tegischer Lukas" userId="f78daebb-0565-485c-bd0e-1cd035e796ff" providerId="ADAL" clId="{E0D39F9D-3B1F-4AA2-9CAE-63C128524055}" dt="2021-09-21T15:34:56.194" v="390" actId="478"/>
          <ac:spMkLst>
            <pc:docMk/>
            <pc:sldMk cId="410812599" sldId="373"/>
            <ac:spMk id="6" creationId="{C222985C-6DAE-4568-828F-CF12E03A3555}"/>
          </ac:spMkLst>
        </pc:spChg>
        <pc:spChg chg="del">
          <ac:chgData name="Tegischer Lukas" userId="f78daebb-0565-485c-bd0e-1cd035e796ff" providerId="ADAL" clId="{E0D39F9D-3B1F-4AA2-9CAE-63C128524055}" dt="2021-09-21T15:34:57.515" v="392" actId="478"/>
          <ac:spMkLst>
            <pc:docMk/>
            <pc:sldMk cId="410812599" sldId="373"/>
            <ac:spMk id="9" creationId="{4A483A1D-6C1F-4588-ABF5-5CB81455EF64}"/>
          </ac:spMkLst>
        </pc:spChg>
        <pc:spChg chg="add del mod">
          <ac:chgData name="Tegischer Lukas" userId="f78daebb-0565-485c-bd0e-1cd035e796ff" providerId="ADAL" clId="{E0D39F9D-3B1F-4AA2-9CAE-63C128524055}" dt="2021-09-21T15:35:43.710" v="411" actId="478"/>
          <ac:spMkLst>
            <pc:docMk/>
            <pc:sldMk cId="410812599" sldId="373"/>
            <ac:spMk id="11" creationId="{5A7EAE77-6F73-417B-AD01-A88617736A38}"/>
          </ac:spMkLst>
        </pc:spChg>
        <pc:spChg chg="add del mod">
          <ac:chgData name="Tegischer Lukas" userId="f78daebb-0565-485c-bd0e-1cd035e796ff" providerId="ADAL" clId="{E0D39F9D-3B1F-4AA2-9CAE-63C128524055}" dt="2021-09-21T15:35:44.434" v="412" actId="478"/>
          <ac:spMkLst>
            <pc:docMk/>
            <pc:sldMk cId="410812599" sldId="373"/>
            <ac:spMk id="13" creationId="{6E2F50A5-61DC-4D9C-8DD5-9CB7736ABCA0}"/>
          </ac:spMkLst>
        </pc:spChg>
        <pc:spChg chg="add mod">
          <ac:chgData name="Tegischer Lukas" userId="f78daebb-0565-485c-bd0e-1cd035e796ff" providerId="ADAL" clId="{E0D39F9D-3B1F-4AA2-9CAE-63C128524055}" dt="2021-09-21T15:35:54.556" v="416" actId="1076"/>
          <ac:spMkLst>
            <pc:docMk/>
            <pc:sldMk cId="410812599" sldId="373"/>
            <ac:spMk id="15" creationId="{31631482-9F4C-4E8E-9559-9283BF551081}"/>
          </ac:spMkLst>
        </pc:spChg>
        <pc:spChg chg="add mod">
          <ac:chgData name="Tegischer Lukas" userId="f78daebb-0565-485c-bd0e-1cd035e796ff" providerId="ADAL" clId="{E0D39F9D-3B1F-4AA2-9CAE-63C128524055}" dt="2021-09-21T15:36:13.159" v="424" actId="20577"/>
          <ac:spMkLst>
            <pc:docMk/>
            <pc:sldMk cId="410812599" sldId="373"/>
            <ac:spMk id="17" creationId="{9CEC2600-A4A4-47B2-85AB-7A7CFBCE45BE}"/>
          </ac:spMkLst>
        </pc:spChg>
        <pc:picChg chg="del">
          <ac:chgData name="Tegischer Lukas" userId="f78daebb-0565-485c-bd0e-1cd035e796ff" providerId="ADAL" clId="{E0D39F9D-3B1F-4AA2-9CAE-63C128524055}" dt="2021-09-21T15:34:53.805" v="387" actId="478"/>
          <ac:picMkLst>
            <pc:docMk/>
            <pc:sldMk cId="410812599" sldId="373"/>
            <ac:picMk id="7" creationId="{9BFE9D56-0BA8-4922-B7E7-74348D3444E7}"/>
          </ac:picMkLst>
        </pc:picChg>
        <pc:cxnChg chg="del">
          <ac:chgData name="Tegischer Lukas" userId="f78daebb-0565-485c-bd0e-1cd035e796ff" providerId="ADAL" clId="{E0D39F9D-3B1F-4AA2-9CAE-63C128524055}" dt="2021-09-21T15:34:54.855" v="388" actId="478"/>
          <ac:cxnSpMkLst>
            <pc:docMk/>
            <pc:sldMk cId="410812599" sldId="373"/>
            <ac:cxnSpMk id="10" creationId="{52B1CBF0-615D-4CB8-9CED-4B41266F050A}"/>
          </ac:cxnSpMkLst>
        </pc:cxnChg>
        <pc:cxnChg chg="del">
          <ac:chgData name="Tegischer Lukas" userId="f78daebb-0565-485c-bd0e-1cd035e796ff" providerId="ADAL" clId="{E0D39F9D-3B1F-4AA2-9CAE-63C128524055}" dt="2021-09-21T15:34:56.889" v="391" actId="478"/>
          <ac:cxnSpMkLst>
            <pc:docMk/>
            <pc:sldMk cId="410812599" sldId="373"/>
            <ac:cxnSpMk id="23" creationId="{EEA137A8-B832-4E80-848F-AFCC54C64B20}"/>
          </ac:cxnSpMkLst>
        </pc:cxnChg>
        <pc:cxnChg chg="del">
          <ac:chgData name="Tegischer Lukas" userId="f78daebb-0565-485c-bd0e-1cd035e796ff" providerId="ADAL" clId="{E0D39F9D-3B1F-4AA2-9CAE-63C128524055}" dt="2021-09-21T15:34:55.454" v="389" actId="478"/>
          <ac:cxnSpMkLst>
            <pc:docMk/>
            <pc:sldMk cId="410812599" sldId="373"/>
            <ac:cxnSpMk id="24" creationId="{48406C1F-4FE4-49EB-8A17-F4AAB5ED78F3}"/>
          </ac:cxnSpMkLst>
        </pc:cxnChg>
      </pc:sldChg>
      <pc:sldChg chg="addSp delSp modSp add mod modAnim">
        <pc:chgData name="Tegischer Lukas" userId="f78daebb-0565-485c-bd0e-1cd035e796ff" providerId="ADAL" clId="{E0D39F9D-3B1F-4AA2-9CAE-63C128524055}" dt="2021-09-21T15:29:44.960" v="165"/>
        <pc:sldMkLst>
          <pc:docMk/>
          <pc:sldMk cId="183936162" sldId="374"/>
        </pc:sldMkLst>
        <pc:spChg chg="mod">
          <ac:chgData name="Tegischer Lukas" userId="f78daebb-0565-485c-bd0e-1cd035e796ff" providerId="ADAL" clId="{E0D39F9D-3B1F-4AA2-9CAE-63C128524055}" dt="2021-09-21T15:28:06.999" v="84" actId="1076"/>
          <ac:spMkLst>
            <pc:docMk/>
            <pc:sldMk cId="183936162" sldId="374"/>
            <ac:spMk id="4" creationId="{C427B5BC-E2AB-4596-857C-DA06F86C68EB}"/>
          </ac:spMkLst>
        </pc:spChg>
        <pc:spChg chg="del">
          <ac:chgData name="Tegischer Lukas" userId="f78daebb-0565-485c-bd0e-1cd035e796ff" providerId="ADAL" clId="{E0D39F9D-3B1F-4AA2-9CAE-63C128524055}" dt="2021-09-21T15:28:07.871" v="85" actId="478"/>
          <ac:spMkLst>
            <pc:docMk/>
            <pc:sldMk cId="183936162" sldId="374"/>
            <ac:spMk id="6" creationId="{A401812B-3EE1-4548-A1FD-85AEFA8DBA68}"/>
          </ac:spMkLst>
        </pc:spChg>
        <pc:spChg chg="add del mod">
          <ac:chgData name="Tegischer Lukas" userId="f78daebb-0565-485c-bd0e-1cd035e796ff" providerId="ADAL" clId="{E0D39F9D-3B1F-4AA2-9CAE-63C128524055}" dt="2021-09-21T15:28:14.088" v="88" actId="478"/>
          <ac:spMkLst>
            <pc:docMk/>
            <pc:sldMk cId="183936162" sldId="374"/>
            <ac:spMk id="7" creationId="{F375A799-7267-4EBE-B854-C6926A1767D0}"/>
          </ac:spMkLst>
        </pc:spChg>
        <pc:spChg chg="add mod">
          <ac:chgData name="Tegischer Lukas" userId="f78daebb-0565-485c-bd0e-1cd035e796ff" providerId="ADAL" clId="{E0D39F9D-3B1F-4AA2-9CAE-63C128524055}" dt="2021-09-21T15:28:28.742" v="96" actId="20577"/>
          <ac:spMkLst>
            <pc:docMk/>
            <pc:sldMk cId="183936162" sldId="374"/>
            <ac:spMk id="8" creationId="{A1A912CA-52EF-4620-860D-EAC29290DAAB}"/>
          </ac:spMkLst>
        </pc:spChg>
        <pc:spChg chg="add mod">
          <ac:chgData name="Tegischer Lukas" userId="f78daebb-0565-485c-bd0e-1cd035e796ff" providerId="ADAL" clId="{E0D39F9D-3B1F-4AA2-9CAE-63C128524055}" dt="2021-09-21T15:29:07.438" v="150" actId="1076"/>
          <ac:spMkLst>
            <pc:docMk/>
            <pc:sldMk cId="183936162" sldId="374"/>
            <ac:spMk id="10" creationId="{919F3098-1471-4D88-B9EB-7F1D6E6EA598}"/>
          </ac:spMkLst>
        </pc:spChg>
        <pc:spChg chg="add mod">
          <ac:chgData name="Tegischer Lukas" userId="f78daebb-0565-485c-bd0e-1cd035e796ff" providerId="ADAL" clId="{E0D39F9D-3B1F-4AA2-9CAE-63C128524055}" dt="2021-09-21T15:29:22.518" v="156" actId="1076"/>
          <ac:spMkLst>
            <pc:docMk/>
            <pc:sldMk cId="183936162" sldId="374"/>
            <ac:spMk id="12" creationId="{922792B5-3E33-46B1-A9F1-43AE773C1478}"/>
          </ac:spMkLst>
        </pc:spChg>
        <pc:spChg chg="add mod">
          <ac:chgData name="Tegischer Lukas" userId="f78daebb-0565-485c-bd0e-1cd035e796ff" providerId="ADAL" clId="{E0D39F9D-3B1F-4AA2-9CAE-63C128524055}" dt="2021-09-21T15:29:37.660" v="163" actId="1076"/>
          <ac:spMkLst>
            <pc:docMk/>
            <pc:sldMk cId="183936162" sldId="374"/>
            <ac:spMk id="15" creationId="{6EC4AAA4-9781-44CC-ACD3-BD6672D56C93}"/>
          </ac:spMkLst>
        </pc:spChg>
      </pc:sldChg>
      <pc:sldChg chg="addSp delSp modSp add mod delAnim modAnim">
        <pc:chgData name="Tegischer Lukas" userId="f78daebb-0565-485c-bd0e-1cd035e796ff" providerId="ADAL" clId="{E0D39F9D-3B1F-4AA2-9CAE-63C128524055}" dt="2021-09-21T15:30:31.646" v="212" actId="1076"/>
        <pc:sldMkLst>
          <pc:docMk/>
          <pc:sldMk cId="726668994" sldId="375"/>
        </pc:sldMkLst>
        <pc:spChg chg="mod">
          <ac:chgData name="Tegischer Lukas" userId="f78daebb-0565-485c-bd0e-1cd035e796ff" providerId="ADAL" clId="{E0D39F9D-3B1F-4AA2-9CAE-63C128524055}" dt="2021-09-21T15:29:58.044" v="182" actId="20577"/>
          <ac:spMkLst>
            <pc:docMk/>
            <pc:sldMk cId="726668994" sldId="375"/>
            <ac:spMk id="8" creationId="{A1A912CA-52EF-4620-860D-EAC29290DAAB}"/>
          </ac:spMkLst>
        </pc:spChg>
        <pc:spChg chg="add mod">
          <ac:chgData name="Tegischer Lukas" userId="f78daebb-0565-485c-bd0e-1cd035e796ff" providerId="ADAL" clId="{E0D39F9D-3B1F-4AA2-9CAE-63C128524055}" dt="2021-09-21T15:30:31.646" v="212" actId="1076"/>
          <ac:spMkLst>
            <pc:docMk/>
            <pc:sldMk cId="726668994" sldId="375"/>
            <ac:spMk id="9" creationId="{CA500941-A0D3-464D-808E-FAE9629DB942}"/>
          </ac:spMkLst>
        </pc:spChg>
        <pc:spChg chg="mod">
          <ac:chgData name="Tegischer Lukas" userId="f78daebb-0565-485c-bd0e-1cd035e796ff" providerId="ADAL" clId="{E0D39F9D-3B1F-4AA2-9CAE-63C128524055}" dt="2021-09-21T15:30:08.467" v="191" actId="1076"/>
          <ac:spMkLst>
            <pc:docMk/>
            <pc:sldMk cId="726668994" sldId="375"/>
            <ac:spMk id="10" creationId="{919F3098-1471-4D88-B9EB-7F1D6E6EA598}"/>
          </ac:spMkLst>
        </pc:spChg>
        <pc:spChg chg="del">
          <ac:chgData name="Tegischer Lukas" userId="f78daebb-0565-485c-bd0e-1cd035e796ff" providerId="ADAL" clId="{E0D39F9D-3B1F-4AA2-9CAE-63C128524055}" dt="2021-09-21T15:30:04.803" v="190" actId="478"/>
          <ac:spMkLst>
            <pc:docMk/>
            <pc:sldMk cId="726668994" sldId="375"/>
            <ac:spMk id="12" creationId="{922792B5-3E33-46B1-A9F1-43AE773C1478}"/>
          </ac:spMkLst>
        </pc:spChg>
        <pc:spChg chg="mod">
          <ac:chgData name="Tegischer Lukas" userId="f78daebb-0565-485c-bd0e-1cd035e796ff" providerId="ADAL" clId="{E0D39F9D-3B1F-4AA2-9CAE-63C128524055}" dt="2021-09-21T15:30:10.651" v="192" actId="20577"/>
          <ac:spMkLst>
            <pc:docMk/>
            <pc:sldMk cId="726668994" sldId="375"/>
            <ac:spMk id="15" creationId="{6EC4AAA4-9781-44CC-ACD3-BD6672D56C93}"/>
          </ac:spMkLst>
        </pc:spChg>
      </pc:sldChg>
      <pc:sldChg chg="addSp delSp modSp add mod modAnim">
        <pc:chgData name="Tegischer Lukas" userId="f78daebb-0565-485c-bd0e-1cd035e796ff" providerId="ADAL" clId="{E0D39F9D-3B1F-4AA2-9CAE-63C128524055}" dt="2021-09-21T15:32:59.101" v="311" actId="20577"/>
        <pc:sldMkLst>
          <pc:docMk/>
          <pc:sldMk cId="17622882" sldId="376"/>
        </pc:sldMkLst>
        <pc:spChg chg="mod">
          <ac:chgData name="Tegischer Lukas" userId="f78daebb-0565-485c-bd0e-1cd035e796ff" providerId="ADAL" clId="{E0D39F9D-3B1F-4AA2-9CAE-63C128524055}" dt="2021-09-21T15:32:59.101" v="311" actId="20577"/>
          <ac:spMkLst>
            <pc:docMk/>
            <pc:sldMk cId="17622882" sldId="376"/>
            <ac:spMk id="8" creationId="{A1A912CA-52EF-4620-860D-EAC29290DAAB}"/>
          </ac:spMkLst>
        </pc:spChg>
        <pc:spChg chg="mod">
          <ac:chgData name="Tegischer Lukas" userId="f78daebb-0565-485c-bd0e-1cd035e796ff" providerId="ADAL" clId="{E0D39F9D-3B1F-4AA2-9CAE-63C128524055}" dt="2021-09-21T15:32:41.868" v="306" actId="20577"/>
          <ac:spMkLst>
            <pc:docMk/>
            <pc:sldMk cId="17622882" sldId="376"/>
            <ac:spMk id="9" creationId="{CA500941-A0D3-464D-808E-FAE9629DB942}"/>
          </ac:spMkLst>
        </pc:spChg>
        <pc:spChg chg="mod">
          <ac:chgData name="Tegischer Lukas" userId="f78daebb-0565-485c-bd0e-1cd035e796ff" providerId="ADAL" clId="{E0D39F9D-3B1F-4AA2-9CAE-63C128524055}" dt="2021-09-21T15:32:25.636" v="289" actId="1076"/>
          <ac:spMkLst>
            <pc:docMk/>
            <pc:sldMk cId="17622882" sldId="376"/>
            <ac:spMk id="10" creationId="{919F3098-1471-4D88-B9EB-7F1D6E6EA598}"/>
          </ac:spMkLst>
        </pc:spChg>
        <pc:spChg chg="add mod">
          <ac:chgData name="Tegischer Lukas" userId="f78daebb-0565-485c-bd0e-1cd035e796ff" providerId="ADAL" clId="{E0D39F9D-3B1F-4AA2-9CAE-63C128524055}" dt="2021-09-21T15:32:27.612" v="290" actId="1076"/>
          <ac:spMkLst>
            <pc:docMk/>
            <pc:sldMk cId="17622882" sldId="376"/>
            <ac:spMk id="11" creationId="{7163262C-775F-494A-A19A-34F0B694DA30}"/>
          </ac:spMkLst>
        </pc:spChg>
        <pc:spChg chg="mod">
          <ac:chgData name="Tegischer Lukas" userId="f78daebb-0565-485c-bd0e-1cd035e796ff" providerId="ADAL" clId="{E0D39F9D-3B1F-4AA2-9CAE-63C128524055}" dt="2021-09-21T15:32:33.648" v="303" actId="20577"/>
          <ac:spMkLst>
            <pc:docMk/>
            <pc:sldMk cId="17622882" sldId="376"/>
            <ac:spMk id="15" creationId="{6EC4AAA4-9781-44CC-ACD3-BD6672D56C93}"/>
          </ac:spMkLst>
        </pc:spChg>
        <pc:graphicFrameChg chg="add del mod">
          <ac:chgData name="Tegischer Lukas" userId="f78daebb-0565-485c-bd0e-1cd035e796ff" providerId="ADAL" clId="{E0D39F9D-3B1F-4AA2-9CAE-63C128524055}" dt="2021-09-21T15:31:32.585" v="258"/>
          <ac:graphicFrameMkLst>
            <pc:docMk/>
            <pc:sldMk cId="17622882" sldId="376"/>
            <ac:graphicFrameMk id="2" creationId="{80FC1FE3-B749-424C-9B78-ACDE0A05AF81}"/>
          </ac:graphicFrameMkLst>
        </pc:graphicFrameChg>
      </pc:sldChg>
      <pc:sldChg chg="addSp delSp modSp add mod delAnim">
        <pc:chgData name="Tegischer Lukas" userId="f78daebb-0565-485c-bd0e-1cd035e796ff" providerId="ADAL" clId="{E0D39F9D-3B1F-4AA2-9CAE-63C128524055}" dt="2021-09-21T15:34:09.460" v="363" actId="1076"/>
        <pc:sldMkLst>
          <pc:docMk/>
          <pc:sldMk cId="2878538322" sldId="377"/>
        </pc:sldMkLst>
        <pc:spChg chg="mod">
          <ac:chgData name="Tegischer Lukas" userId="f78daebb-0565-485c-bd0e-1cd035e796ff" providerId="ADAL" clId="{E0D39F9D-3B1F-4AA2-9CAE-63C128524055}" dt="2021-09-21T15:33:11.238" v="323" actId="20577"/>
          <ac:spMkLst>
            <pc:docMk/>
            <pc:sldMk cId="2878538322" sldId="377"/>
            <ac:spMk id="8" creationId="{A1A912CA-52EF-4620-860D-EAC29290DAAB}"/>
          </ac:spMkLst>
        </pc:spChg>
        <pc:spChg chg="del">
          <ac:chgData name="Tegischer Lukas" userId="f78daebb-0565-485c-bd0e-1cd035e796ff" providerId="ADAL" clId="{E0D39F9D-3B1F-4AA2-9CAE-63C128524055}" dt="2021-09-21T15:34:07.542" v="362" actId="478"/>
          <ac:spMkLst>
            <pc:docMk/>
            <pc:sldMk cId="2878538322" sldId="377"/>
            <ac:spMk id="9" creationId="{CA500941-A0D3-464D-808E-FAE9629DB942}"/>
          </ac:spMkLst>
        </pc:spChg>
        <pc:spChg chg="mod">
          <ac:chgData name="Tegischer Lukas" userId="f78daebb-0565-485c-bd0e-1cd035e796ff" providerId="ADAL" clId="{E0D39F9D-3B1F-4AA2-9CAE-63C128524055}" dt="2021-09-21T15:33:42.508" v="348" actId="1076"/>
          <ac:spMkLst>
            <pc:docMk/>
            <pc:sldMk cId="2878538322" sldId="377"/>
            <ac:spMk id="10" creationId="{919F3098-1471-4D88-B9EB-7F1D6E6EA598}"/>
          </ac:spMkLst>
        </pc:spChg>
        <pc:spChg chg="del">
          <ac:chgData name="Tegischer Lukas" userId="f78daebb-0565-485c-bd0e-1cd035e796ff" providerId="ADAL" clId="{E0D39F9D-3B1F-4AA2-9CAE-63C128524055}" dt="2021-09-21T15:33:26.060" v="333" actId="478"/>
          <ac:spMkLst>
            <pc:docMk/>
            <pc:sldMk cId="2878538322" sldId="377"/>
            <ac:spMk id="11" creationId="{7163262C-775F-494A-A19A-34F0B694DA30}"/>
          </ac:spMkLst>
        </pc:spChg>
        <pc:spChg chg="add mod">
          <ac:chgData name="Tegischer Lukas" userId="f78daebb-0565-485c-bd0e-1cd035e796ff" providerId="ADAL" clId="{E0D39F9D-3B1F-4AA2-9CAE-63C128524055}" dt="2021-09-21T15:33:58.003" v="353" actId="1076"/>
          <ac:spMkLst>
            <pc:docMk/>
            <pc:sldMk cId="2878538322" sldId="377"/>
            <ac:spMk id="12" creationId="{EA14C697-7D6A-4FE7-B62E-DA3C0FB88EDE}"/>
          </ac:spMkLst>
        </pc:spChg>
        <pc:spChg chg="mod">
          <ac:chgData name="Tegischer Lukas" userId="f78daebb-0565-485c-bd0e-1cd035e796ff" providerId="ADAL" clId="{E0D39F9D-3B1F-4AA2-9CAE-63C128524055}" dt="2021-09-21T15:34:09.460" v="363" actId="1076"/>
          <ac:spMkLst>
            <pc:docMk/>
            <pc:sldMk cId="2878538322" sldId="377"/>
            <ac:spMk id="15" creationId="{6EC4AAA4-9781-44CC-ACD3-BD6672D56C93}"/>
          </ac:spMkLst>
        </pc:spChg>
      </pc:sldChg>
      <pc:sldChg chg="delSp modSp add mod">
        <pc:chgData name="Tegischer Lukas" userId="f78daebb-0565-485c-bd0e-1cd035e796ff" providerId="ADAL" clId="{E0D39F9D-3B1F-4AA2-9CAE-63C128524055}" dt="2021-09-21T15:34:31.887" v="386" actId="20577"/>
        <pc:sldMkLst>
          <pc:docMk/>
          <pc:sldMk cId="2891995451" sldId="378"/>
        </pc:sldMkLst>
        <pc:spChg chg="mod">
          <ac:chgData name="Tegischer Lukas" userId="f78daebb-0565-485c-bd0e-1cd035e796ff" providerId="ADAL" clId="{E0D39F9D-3B1F-4AA2-9CAE-63C128524055}" dt="2021-09-21T15:34:16.955" v="376" actId="20577"/>
          <ac:spMkLst>
            <pc:docMk/>
            <pc:sldMk cId="2891995451" sldId="378"/>
            <ac:spMk id="8" creationId="{A1A912CA-52EF-4620-860D-EAC29290DAAB}"/>
          </ac:spMkLst>
        </pc:spChg>
        <pc:spChg chg="mod">
          <ac:chgData name="Tegischer Lukas" userId="f78daebb-0565-485c-bd0e-1cd035e796ff" providerId="ADAL" clId="{E0D39F9D-3B1F-4AA2-9CAE-63C128524055}" dt="2021-09-21T15:34:22.443" v="379" actId="20577"/>
          <ac:spMkLst>
            <pc:docMk/>
            <pc:sldMk cId="2891995451" sldId="378"/>
            <ac:spMk id="10" creationId="{919F3098-1471-4D88-B9EB-7F1D6E6EA598}"/>
          </ac:spMkLst>
        </pc:spChg>
        <pc:spChg chg="del">
          <ac:chgData name="Tegischer Lukas" userId="f78daebb-0565-485c-bd0e-1cd035e796ff" providerId="ADAL" clId="{E0D39F9D-3B1F-4AA2-9CAE-63C128524055}" dt="2021-09-21T15:34:19.022" v="377" actId="478"/>
          <ac:spMkLst>
            <pc:docMk/>
            <pc:sldMk cId="2891995451" sldId="378"/>
            <ac:spMk id="12" creationId="{EA14C697-7D6A-4FE7-B62E-DA3C0FB88EDE}"/>
          </ac:spMkLst>
        </pc:spChg>
        <pc:spChg chg="mod">
          <ac:chgData name="Tegischer Lukas" userId="f78daebb-0565-485c-bd0e-1cd035e796ff" providerId="ADAL" clId="{E0D39F9D-3B1F-4AA2-9CAE-63C128524055}" dt="2021-09-21T15:34:31.887" v="386" actId="20577"/>
          <ac:spMkLst>
            <pc:docMk/>
            <pc:sldMk cId="2891995451" sldId="378"/>
            <ac:spMk id="15" creationId="{6EC4AAA4-9781-44CC-ACD3-BD6672D56C93}"/>
          </ac:spMkLst>
        </pc:spChg>
      </pc:sldChg>
      <pc:sldChg chg="add">
        <pc:chgData name="Tegischer Lukas" userId="f78daebb-0565-485c-bd0e-1cd035e796ff" providerId="ADAL" clId="{E0D39F9D-3B1F-4AA2-9CAE-63C128524055}" dt="2021-09-21T15:35:41.440" v="410" actId="2890"/>
        <pc:sldMkLst>
          <pc:docMk/>
          <pc:sldMk cId="803498837" sldId="379"/>
        </pc:sldMkLst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C481B51F-6F28-4C8F-BC09-547B48FA965D}"/>
    <pc:docChg chg="modSld">
      <pc:chgData name="Tegischer Lukas" userId="f78daebb-0565-485c-bd0e-1cd035e796ff" providerId="ADAL" clId="{C481B51F-6F28-4C8F-BC09-547B48FA965D}" dt="2021-09-22T19:54:54.341" v="1"/>
      <pc:docMkLst>
        <pc:docMk/>
      </pc:docMkLst>
      <pc:sldChg chg="modAnim">
        <pc:chgData name="Tegischer Lukas" userId="f78daebb-0565-485c-bd0e-1cd035e796ff" providerId="ADAL" clId="{C481B51F-6F28-4C8F-BC09-547B48FA965D}" dt="2021-09-22T19:54:54.341" v="1"/>
        <pc:sldMkLst>
          <pc:docMk/>
          <pc:sldMk cId="3932101437" sldId="291"/>
        </pc:sldMkLst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2C0925C1-4DB5-4DF3-88E7-54557F7BD97F}"/>
    <pc:docChg chg="custSel delSld modSld">
      <pc:chgData name="Tegischer Lukas" userId="f78daebb-0565-485c-bd0e-1cd035e796ff" providerId="ADAL" clId="{2C0925C1-4DB5-4DF3-88E7-54557F7BD97F}" dt="2021-10-03T13:06:31.277" v="202" actId="47"/>
      <pc:docMkLst>
        <pc:docMk/>
      </pc:docMkLst>
      <pc:sldChg chg="modSp mod">
        <pc:chgData name="Tegischer Lukas" userId="f78daebb-0565-485c-bd0e-1cd035e796ff" providerId="ADAL" clId="{2C0925C1-4DB5-4DF3-88E7-54557F7BD97F}" dt="2021-10-03T13:03:10.249" v="28" actId="207"/>
        <pc:sldMkLst>
          <pc:docMk/>
          <pc:sldMk cId="336392357" sldId="256"/>
        </pc:sldMkLst>
        <pc:spChg chg="mod">
          <ac:chgData name="Tegischer Lukas" userId="f78daebb-0565-485c-bd0e-1cd035e796ff" providerId="ADAL" clId="{2C0925C1-4DB5-4DF3-88E7-54557F7BD97F}" dt="2021-10-03T13:03:10.249" v="28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2C0925C1-4DB5-4DF3-88E7-54557F7BD97F}" dt="2021-10-03T13:03:16.932" v="29" actId="47"/>
        <pc:sldMkLst>
          <pc:docMk/>
          <pc:sldMk cId="15827720" sldId="380"/>
        </pc:sldMkLst>
      </pc:sldChg>
      <pc:sldChg chg="delSp modSp mod delAnim">
        <pc:chgData name="Tegischer Lukas" userId="f78daebb-0565-485c-bd0e-1cd035e796ff" providerId="ADAL" clId="{2C0925C1-4DB5-4DF3-88E7-54557F7BD97F}" dt="2021-10-03T13:03:25.695" v="32" actId="1076"/>
        <pc:sldMkLst>
          <pc:docMk/>
          <pc:sldMk cId="21575121" sldId="381"/>
        </pc:sldMkLst>
        <pc:spChg chg="mod">
          <ac:chgData name="Tegischer Lukas" userId="f78daebb-0565-485c-bd0e-1cd035e796ff" providerId="ADAL" clId="{2C0925C1-4DB5-4DF3-88E7-54557F7BD97F}" dt="2021-10-03T13:03:25.695" v="32" actId="1076"/>
          <ac:spMkLst>
            <pc:docMk/>
            <pc:sldMk cId="21575121" sldId="381"/>
            <ac:spMk id="7" creationId="{F85A18F1-0B90-48F1-9551-8C16E3EDB96E}"/>
          </ac:spMkLst>
        </pc:spChg>
        <pc:spChg chg="del">
          <ac:chgData name="Tegischer Lukas" userId="f78daebb-0565-485c-bd0e-1cd035e796ff" providerId="ADAL" clId="{2C0925C1-4DB5-4DF3-88E7-54557F7BD97F}" dt="2021-10-03T13:03:21.550" v="30" actId="478"/>
          <ac:spMkLst>
            <pc:docMk/>
            <pc:sldMk cId="21575121" sldId="381"/>
            <ac:spMk id="11" creationId="{A26CD797-9268-4CF1-AC33-1D89AD8AD4D5}"/>
          </ac:spMkLst>
        </pc:spChg>
        <pc:picChg chg="mod">
          <ac:chgData name="Tegischer Lukas" userId="f78daebb-0565-485c-bd0e-1cd035e796ff" providerId="ADAL" clId="{2C0925C1-4DB5-4DF3-88E7-54557F7BD97F}" dt="2021-10-03T13:03:22.958" v="31" actId="1076"/>
          <ac:picMkLst>
            <pc:docMk/>
            <pc:sldMk cId="21575121" sldId="381"/>
            <ac:picMk id="10" creationId="{F693C335-8DDD-4437-BE45-699A25A7BA7D}"/>
          </ac:picMkLst>
        </pc:picChg>
      </pc:sldChg>
      <pc:sldChg chg="del">
        <pc:chgData name="Tegischer Lukas" userId="f78daebb-0565-485c-bd0e-1cd035e796ff" providerId="ADAL" clId="{2C0925C1-4DB5-4DF3-88E7-54557F7BD97F}" dt="2021-10-03T13:03:28.007" v="33" actId="47"/>
        <pc:sldMkLst>
          <pc:docMk/>
          <pc:sldMk cId="1469872348" sldId="382"/>
        </pc:sldMkLst>
      </pc:sldChg>
      <pc:sldChg chg="del">
        <pc:chgData name="Tegischer Lukas" userId="f78daebb-0565-485c-bd0e-1cd035e796ff" providerId="ADAL" clId="{2C0925C1-4DB5-4DF3-88E7-54557F7BD97F}" dt="2021-10-03T13:03:28.487" v="34" actId="47"/>
        <pc:sldMkLst>
          <pc:docMk/>
          <pc:sldMk cId="3071173208" sldId="383"/>
        </pc:sldMkLst>
      </pc:sldChg>
      <pc:sldChg chg="del">
        <pc:chgData name="Tegischer Lukas" userId="f78daebb-0565-485c-bd0e-1cd035e796ff" providerId="ADAL" clId="{2C0925C1-4DB5-4DF3-88E7-54557F7BD97F}" dt="2021-10-03T13:03:29.299" v="35" actId="47"/>
        <pc:sldMkLst>
          <pc:docMk/>
          <pc:sldMk cId="1002967539" sldId="384"/>
        </pc:sldMkLst>
      </pc:sldChg>
      <pc:sldChg chg="del">
        <pc:chgData name="Tegischer Lukas" userId="f78daebb-0565-485c-bd0e-1cd035e796ff" providerId="ADAL" clId="{2C0925C1-4DB5-4DF3-88E7-54557F7BD97F}" dt="2021-10-03T13:03:29.910" v="36" actId="47"/>
        <pc:sldMkLst>
          <pc:docMk/>
          <pc:sldMk cId="4028607491" sldId="385"/>
        </pc:sldMkLst>
      </pc:sldChg>
      <pc:sldChg chg="addSp delSp modSp mod delAnim modAnim">
        <pc:chgData name="Tegischer Lukas" userId="f78daebb-0565-485c-bd0e-1cd035e796ff" providerId="ADAL" clId="{2C0925C1-4DB5-4DF3-88E7-54557F7BD97F}" dt="2021-10-03T13:04:44.586" v="167"/>
        <pc:sldMkLst>
          <pc:docMk/>
          <pc:sldMk cId="1702795162" sldId="386"/>
        </pc:sldMkLst>
        <pc:spChg chg="add mod">
          <ac:chgData name="Tegischer Lukas" userId="f78daebb-0565-485c-bd0e-1cd035e796ff" providerId="ADAL" clId="{2C0925C1-4DB5-4DF3-88E7-54557F7BD97F}" dt="2021-10-03T13:04:42.144" v="166" actId="20577"/>
          <ac:spMkLst>
            <pc:docMk/>
            <pc:sldMk cId="1702795162" sldId="386"/>
            <ac:spMk id="6" creationId="{83106938-A7C7-46C8-A883-2F81815FE3FA}"/>
          </ac:spMkLst>
        </pc:spChg>
        <pc:spChg chg="del">
          <ac:chgData name="Tegischer Lukas" userId="f78daebb-0565-485c-bd0e-1cd035e796ff" providerId="ADAL" clId="{2C0925C1-4DB5-4DF3-88E7-54557F7BD97F}" dt="2021-10-03T13:03:37.094" v="65" actId="478"/>
          <ac:spMkLst>
            <pc:docMk/>
            <pc:sldMk cId="1702795162" sldId="386"/>
            <ac:spMk id="7" creationId="{C51B430B-692C-430B-B1D3-12EB1FC618EC}"/>
          </ac:spMkLst>
        </pc:spChg>
        <pc:spChg chg="mod">
          <ac:chgData name="Tegischer Lukas" userId="f78daebb-0565-485c-bd0e-1cd035e796ff" providerId="ADAL" clId="{2C0925C1-4DB5-4DF3-88E7-54557F7BD97F}" dt="2021-10-03T13:03:35.613" v="64" actId="20577"/>
          <ac:spMkLst>
            <pc:docMk/>
            <pc:sldMk cId="1702795162" sldId="386"/>
            <ac:spMk id="9" creationId="{FD6EC625-C078-46CB-877F-18CC86162780}"/>
          </ac:spMkLst>
        </pc:spChg>
      </pc:sldChg>
      <pc:sldChg chg="addSp delSp modSp mod modAnim">
        <pc:chgData name="Tegischer Lukas" userId="f78daebb-0565-485c-bd0e-1cd035e796ff" providerId="ADAL" clId="{2C0925C1-4DB5-4DF3-88E7-54557F7BD97F}" dt="2021-10-03T13:06:15.114" v="201" actId="20577"/>
        <pc:sldMkLst>
          <pc:docMk/>
          <pc:sldMk cId="1714706316" sldId="387"/>
        </pc:sldMkLst>
        <pc:spChg chg="del">
          <ac:chgData name="Tegischer Lukas" userId="f78daebb-0565-485c-bd0e-1cd035e796ff" providerId="ADAL" clId="{2C0925C1-4DB5-4DF3-88E7-54557F7BD97F}" dt="2021-10-03T13:05:08.279" v="168" actId="478"/>
          <ac:spMkLst>
            <pc:docMk/>
            <pc:sldMk cId="1714706316" sldId="387"/>
            <ac:spMk id="6" creationId="{179C1989-F78A-44DC-A2E7-984B5F78B2B2}"/>
          </ac:spMkLst>
        </pc:spChg>
        <pc:spChg chg="add mod">
          <ac:chgData name="Tegischer Lukas" userId="f78daebb-0565-485c-bd0e-1cd035e796ff" providerId="ADAL" clId="{2C0925C1-4DB5-4DF3-88E7-54557F7BD97F}" dt="2021-10-03T13:05:16.014" v="175" actId="1076"/>
          <ac:spMkLst>
            <pc:docMk/>
            <pc:sldMk cId="1714706316" sldId="387"/>
            <ac:spMk id="7" creationId="{A6385B77-2488-43A9-8FC6-AFC55013678E}"/>
          </ac:spMkLst>
        </pc:spChg>
        <pc:spChg chg="add mod">
          <ac:chgData name="Tegischer Lukas" userId="f78daebb-0565-485c-bd0e-1cd035e796ff" providerId="ADAL" clId="{2C0925C1-4DB5-4DF3-88E7-54557F7BD97F}" dt="2021-10-03T13:05:32.768" v="181" actId="1076"/>
          <ac:spMkLst>
            <pc:docMk/>
            <pc:sldMk cId="1714706316" sldId="387"/>
            <ac:spMk id="9" creationId="{1417F44F-C80C-4334-83E9-DC218785FCA9}"/>
          </ac:spMkLst>
        </pc:spChg>
        <pc:spChg chg="add mod">
          <ac:chgData name="Tegischer Lukas" userId="f78daebb-0565-485c-bd0e-1cd035e796ff" providerId="ADAL" clId="{2C0925C1-4DB5-4DF3-88E7-54557F7BD97F}" dt="2021-10-03T13:05:38.309" v="186" actId="20577"/>
          <ac:spMkLst>
            <pc:docMk/>
            <pc:sldMk cId="1714706316" sldId="387"/>
            <ac:spMk id="10" creationId="{05C33F8C-00D3-4EBE-B6BD-FB4EB8E912CB}"/>
          </ac:spMkLst>
        </pc:spChg>
        <pc:spChg chg="add mod">
          <ac:chgData name="Tegischer Lukas" userId="f78daebb-0565-485c-bd0e-1cd035e796ff" providerId="ADAL" clId="{2C0925C1-4DB5-4DF3-88E7-54557F7BD97F}" dt="2021-10-03T13:05:49.978" v="191" actId="20577"/>
          <ac:spMkLst>
            <pc:docMk/>
            <pc:sldMk cId="1714706316" sldId="387"/>
            <ac:spMk id="11" creationId="{B2D51CFE-88E1-446A-B47E-5672C75D05B3}"/>
          </ac:spMkLst>
        </pc:spChg>
        <pc:spChg chg="add mod">
          <ac:chgData name="Tegischer Lukas" userId="f78daebb-0565-485c-bd0e-1cd035e796ff" providerId="ADAL" clId="{2C0925C1-4DB5-4DF3-88E7-54557F7BD97F}" dt="2021-10-03T13:06:09.502" v="197" actId="6549"/>
          <ac:spMkLst>
            <pc:docMk/>
            <pc:sldMk cId="1714706316" sldId="387"/>
            <ac:spMk id="12" creationId="{2FDD5B1A-29E5-475D-B94D-75239C29D3FD}"/>
          </ac:spMkLst>
        </pc:spChg>
        <pc:spChg chg="add mod">
          <ac:chgData name="Tegischer Lukas" userId="f78daebb-0565-485c-bd0e-1cd035e796ff" providerId="ADAL" clId="{2C0925C1-4DB5-4DF3-88E7-54557F7BD97F}" dt="2021-10-03T13:06:15.114" v="201" actId="20577"/>
          <ac:spMkLst>
            <pc:docMk/>
            <pc:sldMk cId="1714706316" sldId="387"/>
            <ac:spMk id="13" creationId="{D8F24C71-66B5-4BAC-B535-5670E9FFD55F}"/>
          </ac:spMkLst>
        </pc:spChg>
        <pc:graphicFrameChg chg="del">
          <ac:chgData name="Tegischer Lukas" userId="f78daebb-0565-485c-bd0e-1cd035e796ff" providerId="ADAL" clId="{2C0925C1-4DB5-4DF3-88E7-54557F7BD97F}" dt="2021-10-03T13:05:10.374" v="169" actId="478"/>
          <ac:graphicFrameMkLst>
            <pc:docMk/>
            <pc:sldMk cId="1714706316" sldId="387"/>
            <ac:graphicFrameMk id="3" creationId="{80C78F03-62A9-4AD5-ABBE-552E0B82C9E7}"/>
          </ac:graphicFrameMkLst>
        </pc:graphicFrameChg>
      </pc:sldChg>
      <pc:sldChg chg="del">
        <pc:chgData name="Tegischer Lukas" userId="f78daebb-0565-485c-bd0e-1cd035e796ff" providerId="ADAL" clId="{2C0925C1-4DB5-4DF3-88E7-54557F7BD97F}" dt="2021-10-03T13:06:31.277" v="202" actId="47"/>
        <pc:sldMkLst>
          <pc:docMk/>
          <pc:sldMk cId="3344888132" sldId="388"/>
        </pc:sldMkLst>
      </pc:sldChg>
      <pc:sldChg chg="del">
        <pc:chgData name="Tegischer Lukas" userId="f78daebb-0565-485c-bd0e-1cd035e796ff" providerId="ADAL" clId="{2C0925C1-4DB5-4DF3-88E7-54557F7BD97F}" dt="2021-10-03T13:06:31.277" v="202" actId="47"/>
        <pc:sldMkLst>
          <pc:docMk/>
          <pc:sldMk cId="2889949112" sldId="389"/>
        </pc:sldMkLst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662D7A65-DEF8-412A-8741-759DD89BEB0C}"/>
    <pc:docChg chg="undo custSel addSld delSld modSld">
      <pc:chgData name="Tegischer Lukas" userId="f78daebb-0565-485c-bd0e-1cd035e796ff" providerId="ADAL" clId="{662D7A65-DEF8-412A-8741-759DD89BEB0C}" dt="2021-09-21T14:39:22.156" v="510" actId="20577"/>
      <pc:docMkLst>
        <pc:docMk/>
      </pc:docMkLst>
      <pc:sldChg chg="modSp mod">
        <pc:chgData name="Tegischer Lukas" userId="f78daebb-0565-485c-bd0e-1cd035e796ff" providerId="ADAL" clId="{662D7A65-DEF8-412A-8741-759DD89BEB0C}" dt="2021-09-21T08:19:56.482" v="4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62D7A65-DEF8-412A-8741-759DD89BEB0C}" dt="2021-09-21T08:19:56.482" v="4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662D7A65-DEF8-412A-8741-759DD89BEB0C}" dt="2021-09-21T13:56:58.103" v="185"/>
        <pc:sldMkLst>
          <pc:docMk/>
          <pc:sldMk cId="2738696002" sldId="324"/>
        </pc:sldMkLst>
        <pc:spChg chg="mod">
          <ac:chgData name="Tegischer Lukas" userId="f78daebb-0565-485c-bd0e-1cd035e796ff" providerId="ADAL" clId="{662D7A65-DEF8-412A-8741-759DD89BEB0C}" dt="2021-09-21T08:22:22.938" v="70" actId="20577"/>
          <ac:spMkLst>
            <pc:docMk/>
            <pc:sldMk cId="2738696002" sldId="324"/>
            <ac:spMk id="4" creationId="{C427B5BC-E2AB-4596-857C-DA06F86C68EB}"/>
          </ac:spMkLst>
        </pc:spChg>
        <pc:spChg chg="add del mod">
          <ac:chgData name="Tegischer Lukas" userId="f78daebb-0565-485c-bd0e-1cd035e796ff" providerId="ADAL" clId="{662D7A65-DEF8-412A-8741-759DD89BEB0C}" dt="2021-09-21T12:58:36.323" v="153" actId="478"/>
          <ac:spMkLst>
            <pc:docMk/>
            <pc:sldMk cId="2738696002" sldId="324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2:59:09.749" v="165" actId="21"/>
          <ac:spMkLst>
            <pc:docMk/>
            <pc:sldMk cId="2738696002" sldId="324"/>
            <ac:spMk id="12" creationId="{A99615C6-399B-4D60-8C1D-72D33F171187}"/>
          </ac:spMkLst>
        </pc:spChg>
        <pc:spChg chg="add mod">
          <ac:chgData name="Tegischer Lukas" userId="f78daebb-0565-485c-bd0e-1cd035e796ff" providerId="ADAL" clId="{662D7A65-DEF8-412A-8741-759DD89BEB0C}" dt="2021-09-21T13:00:00.466" v="182" actId="1076"/>
          <ac:spMkLst>
            <pc:docMk/>
            <pc:sldMk cId="2738696002" sldId="324"/>
            <ac:spMk id="15" creationId="{068DB233-6688-4D2F-BAA5-9F563E89E20B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8" creationId="{E3AE9444-E0D0-4D50-8F38-0BA95F21DF1D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9" creationId="{DD010466-226F-48F2-A8BF-42BEA96CABC5}"/>
          </ac:spMkLst>
        </pc:spChg>
        <pc:spChg chg="del">
          <ac:chgData name="Tegischer Lukas" userId="f78daebb-0565-485c-bd0e-1cd035e796ff" providerId="ADAL" clId="{662D7A65-DEF8-412A-8741-759DD89BEB0C}" dt="2021-09-21T08:22:28.147" v="72" actId="478"/>
          <ac:spMkLst>
            <pc:docMk/>
            <pc:sldMk cId="2738696002" sldId="324"/>
            <ac:spMk id="21" creationId="{A074EE8B-DA24-4D76-BE35-C8387E479C84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22" creationId="{E70914B6-E098-4D38-8ABE-D15416DD2A08}"/>
          </ac:spMkLst>
        </pc:spChg>
        <pc:picChg chg="add del mod">
          <ac:chgData name="Tegischer Lukas" userId="f78daebb-0565-485c-bd0e-1cd035e796ff" providerId="ADAL" clId="{662D7A65-DEF8-412A-8741-759DD89BEB0C}" dt="2021-09-21T12:58:36.730" v="154" actId="478"/>
          <ac:picMkLst>
            <pc:docMk/>
            <pc:sldMk cId="2738696002" sldId="324"/>
            <ac:picMk id="10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2:59:32.442" v="173" actId="14100"/>
          <ac:picMkLst>
            <pc:docMk/>
            <pc:sldMk cId="2738696002" sldId="324"/>
            <ac:picMk id="16" creationId="{0064BDE7-1F63-490E-9D74-7EC928C9D7AC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042936405" sldId="352"/>
        </pc:sldMkLst>
      </pc:sldChg>
      <pc:sldChg chg="addSp delSp modSp mod delAnim modAnim">
        <pc:chgData name="Tegischer Lukas" userId="f78daebb-0565-485c-bd0e-1cd035e796ff" providerId="ADAL" clId="{662D7A65-DEF8-412A-8741-759DD89BEB0C}" dt="2021-09-21T14:06:02.319" v="328"/>
        <pc:sldMkLst>
          <pc:docMk/>
          <pc:sldMk cId="2819158892" sldId="353"/>
        </pc:sldMkLst>
        <pc:spChg chg="mod">
          <ac:chgData name="Tegischer Lukas" userId="f78daebb-0565-485c-bd0e-1cd035e796ff" providerId="ADAL" clId="{662D7A65-DEF8-412A-8741-759DD89BEB0C}" dt="2021-09-21T14:04:52.372" v="300" actId="1076"/>
          <ac:spMkLst>
            <pc:docMk/>
            <pc:sldMk cId="2819158892" sldId="353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4:04:28.482" v="280" actId="478"/>
          <ac:spMkLst>
            <pc:docMk/>
            <pc:sldMk cId="2819158892" sldId="353"/>
            <ac:spMk id="9" creationId="{D22EF648-E695-44A9-991C-3E556589B6A4}"/>
          </ac:spMkLst>
        </pc:spChg>
        <pc:spChg chg="add mod">
          <ac:chgData name="Tegischer Lukas" userId="f78daebb-0565-485c-bd0e-1cd035e796ff" providerId="ADAL" clId="{662D7A65-DEF8-412A-8741-759DD89BEB0C}" dt="2021-09-21T14:05:49.094" v="322" actId="403"/>
          <ac:spMkLst>
            <pc:docMk/>
            <pc:sldMk cId="2819158892" sldId="353"/>
            <ac:spMk id="11" creationId="{4F810385-E6DA-402B-98D7-684F3D2F2645}"/>
          </ac:spMkLst>
        </pc:spChg>
        <pc:spChg chg="add mod">
          <ac:chgData name="Tegischer Lukas" userId="f78daebb-0565-485c-bd0e-1cd035e796ff" providerId="ADAL" clId="{662D7A65-DEF8-412A-8741-759DD89BEB0C}" dt="2021-09-21T14:05:52.952" v="324" actId="404"/>
          <ac:spMkLst>
            <pc:docMk/>
            <pc:sldMk cId="2819158892" sldId="353"/>
            <ac:spMk id="15" creationId="{19A61069-58B3-44A0-9F06-54B14A6E6834}"/>
          </ac:spMkLst>
        </pc:spChg>
        <pc:spChg chg="del">
          <ac:chgData name="Tegischer Lukas" userId="f78daebb-0565-485c-bd0e-1cd035e796ff" providerId="ADAL" clId="{662D7A65-DEF8-412A-8741-759DD89BEB0C}" dt="2021-09-21T14:04:29.276" v="281" actId="478"/>
          <ac:spMkLst>
            <pc:docMk/>
            <pc:sldMk cId="2819158892" sldId="353"/>
            <ac:spMk id="16" creationId="{4A3F9059-6BC7-4B9F-BBFB-6A521C8DEFE7}"/>
          </ac:spMkLst>
        </pc:spChg>
        <pc:spChg chg="del">
          <ac:chgData name="Tegischer Lukas" userId="f78daebb-0565-485c-bd0e-1cd035e796ff" providerId="ADAL" clId="{662D7A65-DEF8-412A-8741-759DD89BEB0C}" dt="2021-09-21T14:04:29.990" v="282" actId="478"/>
          <ac:spMkLst>
            <pc:docMk/>
            <pc:sldMk cId="2819158892" sldId="353"/>
            <ac:spMk id="20" creationId="{5C4FBB22-03D1-4609-88C8-1F6F03BB4922}"/>
          </ac:spMkLst>
        </pc:spChg>
        <pc:spChg chg="del">
          <ac:chgData name="Tegischer Lukas" userId="f78daebb-0565-485c-bd0e-1cd035e796ff" providerId="ADAL" clId="{662D7A65-DEF8-412A-8741-759DD89BEB0C}" dt="2021-09-21T14:04:30.959" v="283" actId="478"/>
          <ac:spMkLst>
            <pc:docMk/>
            <pc:sldMk cId="2819158892" sldId="353"/>
            <ac:spMk id="24" creationId="{90B401E2-10A0-4F70-9D78-344D8D5A2042}"/>
          </ac:spMkLst>
        </pc:spChg>
        <pc:spChg chg="del mod">
          <ac:chgData name="Tegischer Lukas" userId="f78daebb-0565-485c-bd0e-1cd035e796ff" providerId="ADAL" clId="{662D7A65-DEF8-412A-8741-759DD89BEB0C}" dt="2021-09-21T14:04:32.241" v="285" actId="478"/>
          <ac:spMkLst>
            <pc:docMk/>
            <pc:sldMk cId="2819158892" sldId="353"/>
            <ac:spMk id="25" creationId="{A673851E-5FDF-431C-94C8-F63059548D43}"/>
          </ac:spMkLst>
        </pc:spChg>
        <pc:spChg chg="del">
          <ac:chgData name="Tegischer Lukas" userId="f78daebb-0565-485c-bd0e-1cd035e796ff" providerId="ADAL" clId="{662D7A65-DEF8-412A-8741-759DD89BEB0C}" dt="2021-09-21T14:04:32.918" v="286" actId="478"/>
          <ac:spMkLst>
            <pc:docMk/>
            <pc:sldMk cId="2819158892" sldId="353"/>
            <ac:spMk id="26" creationId="{36E87770-0500-4610-B405-09320DC4E870}"/>
          </ac:spMkLst>
        </pc:spChg>
        <pc:picChg chg="add mod">
          <ac:chgData name="Tegischer Lukas" userId="f78daebb-0565-485c-bd0e-1cd035e796ff" providerId="ADAL" clId="{662D7A65-DEF8-412A-8741-759DD89BEB0C}" dt="2021-09-21T14:05:55.236" v="325" actId="1076"/>
          <ac:picMkLst>
            <pc:docMk/>
            <pc:sldMk cId="2819158892" sldId="353"/>
            <ac:picMk id="12" creationId="{BDCF6F8D-DC8B-469A-9DFF-B67236EE37C3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57929206" sldId="354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506834400" sldId="355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948182584" sldId="356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13345018" sldId="357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194354262" sldId="359"/>
        </pc:sldMkLst>
      </pc:sldChg>
      <pc:sldChg chg="addSp modSp add mod modAnim">
        <pc:chgData name="Tegischer Lukas" userId="f78daebb-0565-485c-bd0e-1cd035e796ff" providerId="ADAL" clId="{662D7A65-DEF8-412A-8741-759DD89BEB0C}" dt="2021-09-21T13:58:33.224" v="206"/>
        <pc:sldMkLst>
          <pc:docMk/>
          <pc:sldMk cId="820501182" sldId="360"/>
        </pc:sldMkLst>
        <pc:spChg chg="add mod">
          <ac:chgData name="Tegischer Lukas" userId="f78daebb-0565-485c-bd0e-1cd035e796ff" providerId="ADAL" clId="{662D7A65-DEF8-412A-8741-759DD89BEB0C}" dt="2021-09-21T13:58:28.837" v="205" actId="115"/>
          <ac:spMkLst>
            <pc:docMk/>
            <pc:sldMk cId="820501182" sldId="360"/>
            <ac:spMk id="8" creationId="{9E5528C5-3A91-450C-A859-08403CF3ABA0}"/>
          </ac:spMkLst>
        </pc:spChg>
        <pc:spChg chg="mod">
          <ac:chgData name="Tegischer Lukas" userId="f78daebb-0565-485c-bd0e-1cd035e796ff" providerId="ADAL" clId="{662D7A65-DEF8-412A-8741-759DD89BEB0C}" dt="2021-09-21T13:57:20.695" v="188" actId="20577"/>
          <ac:spMkLst>
            <pc:docMk/>
            <pc:sldMk cId="820501182" sldId="360"/>
            <ac:spMk id="9" creationId="{BB80828A-267B-4147-841E-8144EC80C054}"/>
          </ac:spMkLst>
        </pc:spChg>
        <pc:picChg chg="add mod">
          <ac:chgData name="Tegischer Lukas" userId="f78daebb-0565-485c-bd0e-1cd035e796ff" providerId="ADAL" clId="{662D7A65-DEF8-412A-8741-759DD89BEB0C}" dt="2021-09-21T08:29:15.217" v="145"/>
          <ac:picMkLst>
            <pc:docMk/>
            <pc:sldMk cId="820501182" sldId="360"/>
            <ac:picMk id="5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3:58:01.965" v="191" actId="1076"/>
          <ac:picMkLst>
            <pc:docMk/>
            <pc:sldMk cId="820501182" sldId="360"/>
            <ac:picMk id="6" creationId="{DA0A6837-8A84-4765-83D9-C4EEA4EE0ACA}"/>
          </ac:picMkLst>
        </pc:picChg>
      </pc:sldChg>
      <pc:sldChg chg="modSp add mod">
        <pc:chgData name="Tegischer Lukas" userId="f78daebb-0565-485c-bd0e-1cd035e796ff" providerId="ADAL" clId="{662D7A65-DEF8-412A-8741-759DD89BEB0C}" dt="2021-09-21T13:57:15.780" v="187" actId="1076"/>
        <pc:sldMkLst>
          <pc:docMk/>
          <pc:sldMk cId="1102963811" sldId="361"/>
        </pc:sldMkLst>
        <pc:spChg chg="mod">
          <ac:chgData name="Tegischer Lukas" userId="f78daebb-0565-485c-bd0e-1cd035e796ff" providerId="ADAL" clId="{662D7A65-DEF8-412A-8741-759DD89BEB0C}" dt="2021-09-21T13:57:10.742" v="186" actId="20577"/>
          <ac:spMkLst>
            <pc:docMk/>
            <pc:sldMk cId="1102963811" sldId="361"/>
            <ac:spMk id="9" creationId="{BB80828A-267B-4147-841E-8144EC80C054}"/>
          </ac:spMkLst>
        </pc:spChg>
        <pc:picChg chg="mod">
          <ac:chgData name="Tegischer Lukas" userId="f78daebb-0565-485c-bd0e-1cd035e796ff" providerId="ADAL" clId="{662D7A65-DEF8-412A-8741-759DD89BEB0C}" dt="2021-09-21T13:57:15.780" v="187" actId="1076"/>
          <ac:picMkLst>
            <pc:docMk/>
            <pc:sldMk cId="1102963811" sldId="361"/>
            <ac:picMk id="10" creationId="{EE5E1CAB-4A88-4B33-886C-5192279D9BAC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03:16.559" v="263" actId="6549"/>
        <pc:sldMkLst>
          <pc:docMk/>
          <pc:sldMk cId="1550938981" sldId="362"/>
        </pc:sldMkLst>
        <pc:spChg chg="del">
          <ac:chgData name="Tegischer Lukas" userId="f78daebb-0565-485c-bd0e-1cd035e796ff" providerId="ADAL" clId="{662D7A65-DEF8-412A-8741-759DD89BEB0C}" dt="2021-09-21T14:03:09.794" v="257" actId="478"/>
          <ac:spMkLst>
            <pc:docMk/>
            <pc:sldMk cId="1550938981" sldId="362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3:58:52.238" v="209" actId="478"/>
          <ac:spMkLst>
            <pc:docMk/>
            <pc:sldMk cId="1550938981" sldId="362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3:58:53.097" v="210" actId="478"/>
          <ac:spMkLst>
            <pc:docMk/>
            <pc:sldMk cId="1550938981" sldId="362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4:03:16.559" v="263" actId="6549"/>
          <ac:spMkLst>
            <pc:docMk/>
            <pc:sldMk cId="1550938981" sldId="362"/>
            <ac:spMk id="10" creationId="{D9B0547D-87B3-4C5D-9A76-CDF8523BCE06}"/>
          </ac:spMkLst>
        </pc:spChg>
        <pc:picChg chg="del">
          <ac:chgData name="Tegischer Lukas" userId="f78daebb-0565-485c-bd0e-1cd035e796ff" providerId="ADAL" clId="{662D7A65-DEF8-412A-8741-759DD89BEB0C}" dt="2021-09-21T13:58:51.615" v="208" actId="478"/>
          <ac:picMkLst>
            <pc:docMk/>
            <pc:sldMk cId="1550938981" sldId="362"/>
            <ac:picMk id="6" creationId="{DA0A6837-8A84-4765-83D9-C4EEA4EE0ACA}"/>
          </ac:picMkLst>
        </pc:picChg>
      </pc:sldChg>
      <pc:sldChg chg="addSp delSp modSp add mod modAnim">
        <pc:chgData name="Tegischer Lukas" userId="f78daebb-0565-485c-bd0e-1cd035e796ff" providerId="ADAL" clId="{662D7A65-DEF8-412A-8741-759DD89BEB0C}" dt="2021-09-21T14:03:55.152" v="270"/>
        <pc:sldMkLst>
          <pc:docMk/>
          <pc:sldMk cId="176239428" sldId="363"/>
        </pc:sldMkLst>
        <pc:spChg chg="del">
          <ac:chgData name="Tegischer Lukas" userId="f78daebb-0565-485c-bd0e-1cd035e796ff" providerId="ADAL" clId="{662D7A65-DEF8-412A-8741-759DD89BEB0C}" dt="2021-09-21T14:02:52.249" v="251" actId="478"/>
          <ac:spMkLst>
            <pc:docMk/>
            <pc:sldMk cId="176239428" sldId="363"/>
            <ac:spMk id="4" creationId="{C427B5BC-E2AB-4596-857C-DA06F86C68EB}"/>
          </ac:spMkLst>
        </pc:spChg>
        <pc:spChg chg="mod">
          <ac:chgData name="Tegischer Lukas" userId="f78daebb-0565-485c-bd0e-1cd035e796ff" providerId="ADAL" clId="{662D7A65-DEF8-412A-8741-759DD89BEB0C}" dt="2021-09-21T14:02:55.164" v="252" actId="1076"/>
          <ac:spMkLst>
            <pc:docMk/>
            <pc:sldMk cId="176239428" sldId="363"/>
            <ac:spMk id="10" creationId="{D9B0547D-87B3-4C5D-9A76-CDF8523BCE06}"/>
          </ac:spMkLst>
        </pc:spChg>
        <pc:picChg chg="add mod modCrop">
          <ac:chgData name="Tegischer Lukas" userId="f78daebb-0565-485c-bd0e-1cd035e796ff" providerId="ADAL" clId="{662D7A65-DEF8-412A-8741-759DD89BEB0C}" dt="2021-09-21T14:03:02.060" v="256" actId="14100"/>
          <ac:picMkLst>
            <pc:docMk/>
            <pc:sldMk cId="176239428" sldId="363"/>
            <ac:picMk id="3" creationId="{08D9D663-1130-417F-B4D6-FC6BA8C9E268}"/>
          </ac:picMkLst>
        </pc:picChg>
        <pc:cxnChg chg="add mod">
          <ac:chgData name="Tegischer Lukas" userId="f78daebb-0565-485c-bd0e-1cd035e796ff" providerId="ADAL" clId="{662D7A65-DEF8-412A-8741-759DD89BEB0C}" dt="2021-09-21T14:03:47.433" v="268" actId="1582"/>
          <ac:cxnSpMkLst>
            <pc:docMk/>
            <pc:sldMk cId="176239428" sldId="363"/>
            <ac:cxnSpMk id="6" creationId="{1EA50961-9D31-4017-8A6F-83D98D20FB2C}"/>
          </ac:cxnSpMkLst>
        </pc:cxnChg>
      </pc:sldChg>
      <pc:sldChg chg="new del">
        <pc:chgData name="Tegischer Lukas" userId="f78daebb-0565-485c-bd0e-1cd035e796ff" providerId="ADAL" clId="{662D7A65-DEF8-412A-8741-759DD89BEB0C}" dt="2021-09-21T14:30:25.815" v="342" actId="47"/>
        <pc:sldMkLst>
          <pc:docMk/>
          <pc:sldMk cId="292774563" sldId="364"/>
        </pc:sldMkLst>
      </pc:sldChg>
      <pc:sldChg chg="addSp delSp modSp new mod delAnim modAnim">
        <pc:chgData name="Tegischer Lukas" userId="f78daebb-0565-485c-bd0e-1cd035e796ff" providerId="ADAL" clId="{662D7A65-DEF8-412A-8741-759DD89BEB0C}" dt="2021-09-21T14:38:15.925" v="496" actId="1076"/>
        <pc:sldMkLst>
          <pc:docMk/>
          <pc:sldMk cId="729735534" sldId="364"/>
        </pc:sldMkLst>
        <pc:spChg chg="del">
          <ac:chgData name="Tegischer Lukas" userId="f78daebb-0565-485c-bd0e-1cd035e796ff" providerId="ADAL" clId="{662D7A65-DEF8-412A-8741-759DD89BEB0C}" dt="2021-09-21T14:34:03.515" v="344" actId="478"/>
          <ac:spMkLst>
            <pc:docMk/>
            <pc:sldMk cId="729735534" sldId="364"/>
            <ac:spMk id="2" creationId="{FF01EB1C-2158-4CA0-B12B-20BBC499B2CB}"/>
          </ac:spMkLst>
        </pc:spChg>
        <pc:spChg chg="del">
          <ac:chgData name="Tegischer Lukas" userId="f78daebb-0565-485c-bd0e-1cd035e796ff" providerId="ADAL" clId="{662D7A65-DEF8-412A-8741-759DD89BEB0C}" dt="2021-09-21T14:34:04.366" v="345" actId="478"/>
          <ac:spMkLst>
            <pc:docMk/>
            <pc:sldMk cId="729735534" sldId="364"/>
            <ac:spMk id="3" creationId="{1B485AE1-D712-4B09-A5D7-1DA7B052FBD3}"/>
          </ac:spMkLst>
        </pc:spChg>
        <pc:spChg chg="add mod">
          <ac:chgData name="Tegischer Lukas" userId="f78daebb-0565-485c-bd0e-1cd035e796ff" providerId="ADAL" clId="{662D7A65-DEF8-412A-8741-759DD89BEB0C}" dt="2021-09-21T14:38:13.869" v="495" actId="1076"/>
          <ac:spMkLst>
            <pc:docMk/>
            <pc:sldMk cId="729735534" sldId="364"/>
            <ac:spMk id="7" creationId="{57C1CE51-E8B2-4B63-B3B2-318BCBE0A057}"/>
          </ac:spMkLst>
        </pc:spChg>
        <pc:spChg chg="add del mod">
          <ac:chgData name="Tegischer Lukas" userId="f78daebb-0565-485c-bd0e-1cd035e796ff" providerId="ADAL" clId="{662D7A65-DEF8-412A-8741-759DD89BEB0C}" dt="2021-09-21T14:38:11.833" v="494" actId="478"/>
          <ac:spMkLst>
            <pc:docMk/>
            <pc:sldMk cId="729735534" sldId="364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15.925" v="496" actId="1076"/>
          <ac:spMkLst>
            <pc:docMk/>
            <pc:sldMk cId="729735534" sldId="364"/>
            <ac:spMk id="10" creationId="{189CE936-0407-40ED-AF17-A8073CD57BA1}"/>
          </ac:spMkLst>
        </pc:spChg>
        <pc:picChg chg="add mod modCrop">
          <ac:chgData name="Tegischer Lukas" userId="f78daebb-0565-485c-bd0e-1cd035e796ff" providerId="ADAL" clId="{662D7A65-DEF8-412A-8741-759DD89BEB0C}" dt="2021-09-21T14:34:14.271" v="349" actId="1076"/>
          <ac:picMkLst>
            <pc:docMk/>
            <pc:sldMk cId="729735534" sldId="364"/>
            <ac:picMk id="5" creationId="{DBFE6976-D38A-4732-96B5-A333EC36EA9A}"/>
          </ac:picMkLst>
        </pc:picChg>
      </pc:sldChg>
      <pc:sldChg chg="addSp delSp modSp add del mod delAnim">
        <pc:chgData name="Tegischer Lukas" userId="f78daebb-0565-485c-bd0e-1cd035e796ff" providerId="ADAL" clId="{662D7A65-DEF8-412A-8741-759DD89BEB0C}" dt="2021-09-21T14:16:53.548" v="340" actId="47"/>
        <pc:sldMkLst>
          <pc:docMk/>
          <pc:sldMk cId="2751963298" sldId="364"/>
        </pc:sldMkLst>
        <pc:spChg chg="del">
          <ac:chgData name="Tegischer Lukas" userId="f78daebb-0565-485c-bd0e-1cd035e796ff" providerId="ADAL" clId="{662D7A65-DEF8-412A-8741-759DD89BEB0C}" dt="2021-09-21T14:16:25.114" v="333" actId="478"/>
          <ac:spMkLst>
            <pc:docMk/>
            <pc:sldMk cId="2751963298" sldId="364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4:16:23.196" v="331" actId="478"/>
          <ac:spMkLst>
            <pc:docMk/>
            <pc:sldMk cId="2751963298" sldId="364"/>
            <ac:spMk id="9" creationId="{BB80828A-267B-4147-841E-8144EC80C054}"/>
          </ac:spMkLst>
        </pc:spChg>
        <pc:spChg chg="add del mod">
          <ac:chgData name="Tegischer Lukas" userId="f78daebb-0565-485c-bd0e-1cd035e796ff" providerId="ADAL" clId="{662D7A65-DEF8-412A-8741-759DD89BEB0C}" dt="2021-09-21T14:16:52.644" v="339" actId="478"/>
          <ac:spMkLst>
            <pc:docMk/>
            <pc:sldMk cId="2751963298" sldId="364"/>
            <ac:spMk id="10" creationId="{F785B00F-FD16-4246-B8F5-49B4563131E9}"/>
          </ac:spMkLst>
        </pc:spChg>
        <pc:picChg chg="del">
          <ac:chgData name="Tegischer Lukas" userId="f78daebb-0565-485c-bd0e-1cd035e796ff" providerId="ADAL" clId="{662D7A65-DEF8-412A-8741-759DD89BEB0C}" dt="2021-09-21T14:16:24.068" v="332" actId="478"/>
          <ac:picMkLst>
            <pc:docMk/>
            <pc:sldMk cId="2751963298" sldId="364"/>
            <ac:picMk id="6" creationId="{DA0A6837-8A84-4765-83D9-C4EEA4EE0ACA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38:09.165" v="493" actId="1076"/>
        <pc:sldMkLst>
          <pc:docMk/>
          <pc:sldMk cId="419543409" sldId="365"/>
        </pc:sldMkLst>
        <pc:spChg chg="mod">
          <ac:chgData name="Tegischer Lukas" userId="f78daebb-0565-485c-bd0e-1cd035e796ff" providerId="ADAL" clId="{662D7A65-DEF8-412A-8741-759DD89BEB0C}" dt="2021-09-21T14:38:06.903" v="492" actId="1076"/>
          <ac:spMkLst>
            <pc:docMk/>
            <pc:sldMk cId="419543409" sldId="365"/>
            <ac:spMk id="7" creationId="{57C1CE51-E8B2-4B63-B3B2-318BCBE0A057}"/>
          </ac:spMkLst>
        </pc:spChg>
        <pc:spChg chg="del mod">
          <ac:chgData name="Tegischer Lukas" userId="f78daebb-0565-485c-bd0e-1cd035e796ff" providerId="ADAL" clId="{662D7A65-DEF8-412A-8741-759DD89BEB0C}" dt="2021-09-21T14:38:04.350" v="491" actId="478"/>
          <ac:spMkLst>
            <pc:docMk/>
            <pc:sldMk cId="419543409" sldId="365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09.165" v="493" actId="1076"/>
          <ac:spMkLst>
            <pc:docMk/>
            <pc:sldMk cId="419543409" sldId="365"/>
            <ac:spMk id="9" creationId="{21BB3EDF-A2D5-4513-9ED4-143EDC2226B6}"/>
          </ac:spMkLst>
        </pc:spChg>
        <pc:picChg chg="add mod modCrop">
          <ac:chgData name="Tegischer Lukas" userId="f78daebb-0565-485c-bd0e-1cd035e796ff" providerId="ADAL" clId="{662D7A65-DEF8-412A-8741-759DD89BEB0C}" dt="2021-09-21T14:37:12.622" v="458" actId="1076"/>
          <ac:picMkLst>
            <pc:docMk/>
            <pc:sldMk cId="419543409" sldId="365"/>
            <ac:picMk id="3" creationId="{1E9B886E-17C5-4BB1-BCDE-A03981BDA9D4}"/>
          </ac:picMkLst>
        </pc:picChg>
        <pc:picChg chg="del">
          <ac:chgData name="Tegischer Lukas" userId="f78daebb-0565-485c-bd0e-1cd035e796ff" providerId="ADAL" clId="{662D7A65-DEF8-412A-8741-759DD89BEB0C}" dt="2021-09-21T14:37:03.149" v="455" actId="478"/>
          <ac:picMkLst>
            <pc:docMk/>
            <pc:sldMk cId="419543409" sldId="365"/>
            <ac:picMk id="5" creationId="{DBFE6976-D38A-4732-96B5-A333EC36EA9A}"/>
          </ac:picMkLst>
        </pc:picChg>
      </pc:sldChg>
      <pc:sldChg chg="addSp delSp modSp add mod">
        <pc:chgData name="Tegischer Lukas" userId="f78daebb-0565-485c-bd0e-1cd035e796ff" providerId="ADAL" clId="{662D7A65-DEF8-412A-8741-759DD89BEB0C}" dt="2021-09-21T14:39:22.156" v="510" actId="20577"/>
        <pc:sldMkLst>
          <pc:docMk/>
          <pc:sldMk cId="4235412651" sldId="366"/>
        </pc:sldMkLst>
        <pc:spChg chg="mod">
          <ac:chgData name="Tegischer Lukas" userId="f78daebb-0565-485c-bd0e-1cd035e796ff" providerId="ADAL" clId="{662D7A65-DEF8-412A-8741-759DD89BEB0C}" dt="2021-09-21T14:39:22.156" v="510" actId="20577"/>
          <ac:spMkLst>
            <pc:docMk/>
            <pc:sldMk cId="4235412651" sldId="366"/>
            <ac:spMk id="7" creationId="{57C1CE51-E8B2-4B63-B3B2-318BCBE0A057}"/>
          </ac:spMkLst>
        </pc:spChg>
        <pc:spChg chg="mod">
          <ac:chgData name="Tegischer Lukas" userId="f78daebb-0565-485c-bd0e-1cd035e796ff" providerId="ADAL" clId="{662D7A65-DEF8-412A-8741-759DD89BEB0C}" dt="2021-09-21T14:39:19.981" v="509" actId="1076"/>
          <ac:spMkLst>
            <pc:docMk/>
            <pc:sldMk cId="4235412651" sldId="366"/>
            <ac:spMk id="9" creationId="{21BB3EDF-A2D5-4513-9ED4-143EDC2226B6}"/>
          </ac:spMkLst>
        </pc:spChg>
        <pc:picChg chg="del">
          <ac:chgData name="Tegischer Lukas" userId="f78daebb-0565-485c-bd0e-1cd035e796ff" providerId="ADAL" clId="{662D7A65-DEF8-412A-8741-759DD89BEB0C}" dt="2021-09-21T14:38:46.069" v="498" actId="478"/>
          <ac:picMkLst>
            <pc:docMk/>
            <pc:sldMk cId="4235412651" sldId="366"/>
            <ac:picMk id="3" creationId="{1E9B886E-17C5-4BB1-BCDE-A03981BDA9D4}"/>
          </ac:picMkLst>
        </pc:picChg>
        <pc:picChg chg="add del">
          <ac:chgData name="Tegischer Lukas" userId="f78daebb-0565-485c-bd0e-1cd035e796ff" providerId="ADAL" clId="{662D7A65-DEF8-412A-8741-759DD89BEB0C}" dt="2021-09-21T14:38:56.915" v="500" actId="478"/>
          <ac:picMkLst>
            <pc:docMk/>
            <pc:sldMk cId="4235412651" sldId="366"/>
            <ac:picMk id="4" creationId="{EC4FBA06-4C58-47AD-9FDB-3D7889D867FC}"/>
          </ac:picMkLst>
        </pc:picChg>
        <pc:picChg chg="add mod modCrop">
          <ac:chgData name="Tegischer Lukas" userId="f78daebb-0565-485c-bd0e-1cd035e796ff" providerId="ADAL" clId="{662D7A65-DEF8-412A-8741-759DD89BEB0C}" dt="2021-09-21T14:39:05.525" v="503" actId="1076"/>
          <ac:picMkLst>
            <pc:docMk/>
            <pc:sldMk cId="4235412651" sldId="366"/>
            <ac:picMk id="6" creationId="{D7266523-005B-415F-9E09-880AD73FEB83}"/>
          </ac:picMkLst>
        </pc:picChg>
      </pc:sldChg>
    </pc:docChg>
  </pc:docChgLst>
  <pc:docChgLst>
    <pc:chgData name="Tegischer Lukas" userId="f78daebb-0565-485c-bd0e-1cd035e796ff" providerId="ADAL" clId="{DC72E186-A9CC-4C44-9D9B-5F49BB5E491F}"/>
    <pc:docChg chg="undo custSel addSld delSld modSld">
      <pc:chgData name="Tegischer Lukas" userId="f78daebb-0565-485c-bd0e-1cd035e796ff" providerId="ADAL" clId="{DC72E186-A9CC-4C44-9D9B-5F49BB5E491F}" dt="2021-09-21T15:15:14.928" v="119" actId="47"/>
      <pc:docMkLst>
        <pc:docMk/>
      </pc:docMkLst>
      <pc:sldChg chg="modSp mod">
        <pc:chgData name="Tegischer Lukas" userId="f78daebb-0565-485c-bd0e-1cd035e796ff" providerId="ADAL" clId="{DC72E186-A9CC-4C44-9D9B-5F49BB5E491F}" dt="2021-09-21T15:10:41.843" v="2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C72E186-A9CC-4C44-9D9B-5F49BB5E491F}" dt="2021-09-21T15:10:41.843" v="2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DC72E186-A9CC-4C44-9D9B-5F49BB5E491F}" dt="2021-09-21T15:15:14.928" v="119" actId="47"/>
        <pc:sldMkLst>
          <pc:docMk/>
          <pc:sldMk cId="1479275657" sldId="370"/>
        </pc:sldMkLst>
      </pc:sldChg>
      <pc:sldChg chg="addSp delSp modSp mod delAnim">
        <pc:chgData name="Tegischer Lukas" userId="f78daebb-0565-485c-bd0e-1cd035e796ff" providerId="ADAL" clId="{DC72E186-A9CC-4C44-9D9B-5F49BB5E491F}" dt="2021-09-21T15:11:29.006" v="59" actId="1076"/>
        <pc:sldMkLst>
          <pc:docMk/>
          <pc:sldMk cId="1830710090" sldId="371"/>
        </pc:sldMkLst>
        <pc:spChg chg="add del mod">
          <ac:chgData name="Tegischer Lukas" userId="f78daebb-0565-485c-bd0e-1cd035e796ff" providerId="ADAL" clId="{DC72E186-A9CC-4C44-9D9B-5F49BB5E491F}" dt="2021-09-21T15:11:01.531" v="51" actId="478"/>
          <ac:spMkLst>
            <pc:docMk/>
            <pc:sldMk cId="1830710090" sldId="371"/>
            <ac:spMk id="4" creationId="{C427B5BC-E2AB-4596-857C-DA06F86C68EB}"/>
          </ac:spMkLst>
        </pc:spChg>
        <pc:spChg chg="del">
          <ac:chgData name="Tegischer Lukas" userId="f78daebb-0565-485c-bd0e-1cd035e796ff" providerId="ADAL" clId="{DC72E186-A9CC-4C44-9D9B-5F49BB5E491F}" dt="2021-09-21T15:11:02.367" v="52" actId="478"/>
          <ac:spMkLst>
            <pc:docMk/>
            <pc:sldMk cId="1830710090" sldId="371"/>
            <ac:spMk id="7" creationId="{B20EC36F-E9D0-460B-9D2D-D70EC83E80C9}"/>
          </ac:spMkLst>
        </pc:spChg>
        <pc:spChg chg="add mod">
          <ac:chgData name="Tegischer Lukas" userId="f78daebb-0565-485c-bd0e-1cd035e796ff" providerId="ADAL" clId="{DC72E186-A9CC-4C44-9D9B-5F49BB5E491F}" dt="2021-09-21T15:11:29.006" v="59" actId="1076"/>
          <ac:spMkLst>
            <pc:docMk/>
            <pc:sldMk cId="1830710090" sldId="371"/>
            <ac:spMk id="8" creationId="{26C1FBB4-FB2A-4CC8-BE99-5239676E3D93}"/>
          </ac:spMkLst>
        </pc:spChg>
        <pc:spChg chg="del">
          <ac:chgData name="Tegischer Lukas" userId="f78daebb-0565-485c-bd0e-1cd035e796ff" providerId="ADAL" clId="{DC72E186-A9CC-4C44-9D9B-5F49BB5E491F}" dt="2021-09-21T15:11:02.958" v="53" actId="478"/>
          <ac:spMkLst>
            <pc:docMk/>
            <pc:sldMk cId="1830710090" sldId="371"/>
            <ac:spMk id="9" creationId="{F4666A98-D0ED-493B-A7C6-D1127A6FF514}"/>
          </ac:spMkLst>
        </pc:spChg>
      </pc:sldChg>
      <pc:sldChg chg="del">
        <pc:chgData name="Tegischer Lukas" userId="f78daebb-0565-485c-bd0e-1cd035e796ff" providerId="ADAL" clId="{DC72E186-A9CC-4C44-9D9B-5F49BB5E491F}" dt="2021-09-21T15:15:14.928" v="119" actId="47"/>
        <pc:sldMkLst>
          <pc:docMk/>
          <pc:sldMk cId="1949855277" sldId="372"/>
        </pc:sldMkLst>
      </pc:sldChg>
      <pc:sldChg chg="addSp delSp modSp add mod modAnim">
        <pc:chgData name="Tegischer Lukas" userId="f78daebb-0565-485c-bd0e-1cd035e796ff" providerId="ADAL" clId="{DC72E186-A9CC-4C44-9D9B-5F49BB5E491F}" dt="2021-09-21T15:15:09.499" v="118"/>
        <pc:sldMkLst>
          <pc:docMk/>
          <pc:sldMk cId="410812599" sldId="373"/>
        </pc:sldMkLst>
        <pc:spChg chg="add mod">
          <ac:chgData name="Tegischer Lukas" userId="f78daebb-0565-485c-bd0e-1cd035e796ff" providerId="ADAL" clId="{DC72E186-A9CC-4C44-9D9B-5F49BB5E491F}" dt="2021-09-21T15:11:57.309" v="67" actId="1076"/>
          <ac:spMkLst>
            <pc:docMk/>
            <pc:sldMk cId="410812599" sldId="373"/>
            <ac:spMk id="6" creationId="{C222985C-6DAE-4568-828F-CF12E03A3555}"/>
          </ac:spMkLst>
        </pc:spChg>
        <pc:spChg chg="del">
          <ac:chgData name="Tegischer Lukas" userId="f78daebb-0565-485c-bd0e-1cd035e796ff" providerId="ADAL" clId="{DC72E186-A9CC-4C44-9D9B-5F49BB5E491F}" dt="2021-09-21T15:11:37.411" v="61" actId="478"/>
          <ac:spMkLst>
            <pc:docMk/>
            <pc:sldMk cId="410812599" sldId="373"/>
            <ac:spMk id="8" creationId="{26C1FBB4-FB2A-4CC8-BE99-5239676E3D93}"/>
          </ac:spMkLst>
        </pc:spChg>
        <pc:spChg chg="add mod">
          <ac:chgData name="Tegischer Lukas" userId="f78daebb-0565-485c-bd0e-1cd035e796ff" providerId="ADAL" clId="{DC72E186-A9CC-4C44-9D9B-5F49BB5E491F}" dt="2021-09-21T15:12:58.102" v="94" actId="1076"/>
          <ac:spMkLst>
            <pc:docMk/>
            <pc:sldMk cId="410812599" sldId="373"/>
            <ac:spMk id="9" creationId="{4A483A1D-6C1F-4588-ABF5-5CB81455EF64}"/>
          </ac:spMkLst>
        </pc:spChg>
        <pc:picChg chg="add mod">
          <ac:chgData name="Tegischer Lukas" userId="f78daebb-0565-485c-bd0e-1cd035e796ff" providerId="ADAL" clId="{DC72E186-A9CC-4C44-9D9B-5F49BB5E491F}" dt="2021-09-21T15:12:15.270" v="72" actId="1076"/>
          <ac:picMkLst>
            <pc:docMk/>
            <pc:sldMk cId="410812599" sldId="373"/>
            <ac:picMk id="7" creationId="{9BFE9D56-0BA8-4922-B7E7-74348D3444E7}"/>
          </ac:picMkLst>
        </pc:picChg>
        <pc:cxnChg chg="add mod">
          <ac:chgData name="Tegischer Lukas" userId="f78daebb-0565-485c-bd0e-1cd035e796ff" providerId="ADAL" clId="{DC72E186-A9CC-4C44-9D9B-5F49BB5E491F}" dt="2021-09-21T15:14:29.455" v="108" actId="1076"/>
          <ac:cxnSpMkLst>
            <pc:docMk/>
            <pc:sldMk cId="410812599" sldId="373"/>
            <ac:cxnSpMk id="10" creationId="{52B1CBF0-615D-4CB8-9CED-4B41266F050A}"/>
          </ac:cxnSpMkLst>
        </pc:cxnChg>
        <pc:cxnChg chg="add mod">
          <ac:chgData name="Tegischer Lukas" userId="f78daebb-0565-485c-bd0e-1cd035e796ff" providerId="ADAL" clId="{DC72E186-A9CC-4C44-9D9B-5F49BB5E491F}" dt="2021-09-21T15:14:44.671" v="110" actId="1582"/>
          <ac:cxnSpMkLst>
            <pc:docMk/>
            <pc:sldMk cId="410812599" sldId="373"/>
            <ac:cxnSpMk id="23" creationId="{EEA137A8-B832-4E80-848F-AFCC54C64B20}"/>
          </ac:cxnSpMkLst>
        </pc:cxnChg>
        <pc:cxnChg chg="add mod">
          <ac:chgData name="Tegischer Lukas" userId="f78daebb-0565-485c-bd0e-1cd035e796ff" providerId="ADAL" clId="{DC72E186-A9CC-4C44-9D9B-5F49BB5E491F}" dt="2021-09-21T15:15:01.582" v="115" actId="1076"/>
          <ac:cxnSpMkLst>
            <pc:docMk/>
            <pc:sldMk cId="410812599" sldId="373"/>
            <ac:cxnSpMk id="24" creationId="{48406C1F-4FE4-49EB-8A17-F4AAB5ED78F3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903003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273566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270546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Der </a:t>
            </a:r>
            <a:r>
              <a:rPr lang="de-AT" sz="48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Betrag</a:t>
            </a:r>
            <a: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einer ganzen Zahl</a:t>
            </a:r>
            <a:endParaRPr lang="de-AT" sz="200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4E1E9BBE-ADC8-49C8-BC4E-7CDDBE735635}"/>
                  </a:ext>
                </a:extLst>
              </p:cNvPr>
              <p:cNvSpPr/>
              <p:nvPr/>
            </p:nvSpPr>
            <p:spPr>
              <a:xfrm>
                <a:off x="3619712" y="566696"/>
                <a:ext cx="495257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de-AT" sz="2800" b="1" u="sng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Die Menge der Ganzen Zahlen </a:t>
                </a:r>
                <a14:m>
                  <m:oMath xmlns:m="http://schemas.openxmlformats.org/officeDocument/2006/math">
                    <m:r>
                      <a:rPr lang="de-AT" sz="2800" b="1" i="1" u="sng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ℤ</m:t>
                    </m:r>
                  </m:oMath>
                </a14:m>
                <a:endParaRPr lang="de-AT" sz="2800" b="1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4E1E9BBE-ADC8-49C8-BC4E-7CDDBE73563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9712" y="566696"/>
                <a:ext cx="4952573" cy="523220"/>
              </a:xfrm>
              <a:prstGeom prst="rect">
                <a:avLst/>
              </a:prstGeom>
              <a:blipFill>
                <a:blip r:embed="rId3"/>
                <a:stretch>
                  <a:fillRect l="-2094" t="-11628" b="-3255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F85A18F1-0B90-48F1-9551-8C16E3EDB96E}"/>
                  </a:ext>
                </a:extLst>
              </p:cNvPr>
              <p:cNvSpPr txBox="1"/>
              <p:nvPr/>
            </p:nvSpPr>
            <p:spPr>
              <a:xfrm>
                <a:off x="77614" y="1555136"/>
                <a:ext cx="11436626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3600" i="1" dirty="0" smtClean="0">
                          <a:latin typeface="Cambria Math" panose="02040503050406030204" pitchFamily="18" charset="0"/>
                        </a:rPr>
                        <m:t>𝑍</m:t>
                      </m:r>
                      <m:r>
                        <a:rPr lang="de-AT" sz="3600" i="1" dirty="0" smtClean="0">
                          <a:latin typeface="Cambria Math" panose="02040503050406030204" pitchFamily="18" charset="0"/>
                        </a:rPr>
                        <m:t>={…;−4;−3;−2;</m:t>
                      </m:r>
                      <m:r>
                        <a:rPr lang="de-AT" sz="3600" b="0" i="1" dirty="0" smtClean="0">
                          <a:latin typeface="Cambria Math" panose="02040503050406030204" pitchFamily="18" charset="0"/>
                        </a:rPr>
                        <m:t>−1;0;+1;+2;+3;+4;…}</m:t>
                      </m:r>
                    </m:oMath>
                  </m:oMathPara>
                </a14:m>
                <a:endParaRPr lang="de-AT" sz="3600" dirty="0"/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F85A18F1-0B90-48F1-9551-8C16E3EDB9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614" y="1555136"/>
                <a:ext cx="11436626" cy="6463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Grafik 9">
            <a:extLst>
              <a:ext uri="{FF2B5EF4-FFF2-40B4-BE49-F238E27FC236}">
                <a16:creationId xmlns:a16="http://schemas.microsoft.com/office/drawing/2014/main" id="{F693C335-8DDD-4437-BE45-699A25A7BA7D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b="56561"/>
          <a:stretch/>
        </p:blipFill>
        <p:spPr bwMode="auto">
          <a:xfrm>
            <a:off x="2148757" y="2789604"/>
            <a:ext cx="7894481" cy="257671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1575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>
            <a:extLst>
              <a:ext uri="{FF2B5EF4-FFF2-40B4-BE49-F238E27FC236}">
                <a16:creationId xmlns:a16="http://schemas.microsoft.com/office/drawing/2014/main" id="{FD6EC625-C078-46CB-877F-18CC86162780}"/>
              </a:ext>
            </a:extLst>
          </p:cNvPr>
          <p:cNvSpPr/>
          <p:nvPr/>
        </p:nvSpPr>
        <p:spPr>
          <a:xfrm>
            <a:off x="3864079" y="466400"/>
            <a:ext cx="44638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Der Betrag einer ganzen Zahl</a:t>
            </a:r>
            <a:endParaRPr lang="de-AT" sz="28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83106938-A7C7-46C8-A883-2F81815FE3FA}"/>
                  </a:ext>
                </a:extLst>
              </p:cNvPr>
              <p:cNvSpPr txBox="1"/>
              <p:nvPr/>
            </p:nvSpPr>
            <p:spPr>
              <a:xfrm>
                <a:off x="647700" y="1236188"/>
                <a:ext cx="10648950" cy="4553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200"/>
                  </a:spcAft>
                </a:pPr>
                <a:r>
                  <a:rPr lang="de-AT" sz="20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Der Betrag einer ganzen Zahl wird durch </a:t>
                </a:r>
                <a:r>
                  <a:rPr lang="de-AT" sz="2000" b="1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zwei senkrechte Striche</a:t>
                </a:r>
                <a:r>
                  <a:rPr lang="de-AT" sz="20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gekennzeichnet: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2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de-AT" sz="2800" b="1" i="1">
                              <a:solidFill>
                                <a:srgbClr val="0070C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de-AT" sz="2800" b="1" i="1">
                              <a:solidFill>
                                <a:srgbClr val="0070C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…</m:t>
                          </m:r>
                        </m:e>
                      </m:d>
                      <m:r>
                        <a:rPr lang="de-AT" sz="2800" i="1"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</m:t>
                      </m:r>
                    </m:oMath>
                  </m:oMathPara>
                </a14:m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200"/>
                  </a:spcAft>
                </a:pP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200"/>
                  </a:spcAft>
                  <a:buFont typeface="Wingdings" panose="05000000000000000000" pitchFamily="2" charset="2"/>
                  <a:buChar char=""/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Steht eine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positive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ganze Zahl innerhalb der Betragsstriche, können die Betragsstriche einfach weggelassen werden. Die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Zahl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bleibt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positiv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.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2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10</m:t>
                          </m:r>
                        </m:e>
                      </m:d>
                      <m:r>
                        <a:rPr lang="de-AT" sz="2000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                                    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       </m:t>
                      </m:r>
                      <m:d>
                        <m:dPr>
                          <m:begChr m:val="|"/>
                          <m:endChr m:val="|"/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123</m:t>
                          </m:r>
                        </m:e>
                      </m:d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</m:t>
                      </m:r>
                      <m:r>
                        <a:rPr lang="de-AT" sz="2000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 </m:t>
                      </m:r>
                    </m:oMath>
                  </m:oMathPara>
                </a14:m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200"/>
                  </a:spcAft>
                </a:pP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200"/>
                  </a:spcAft>
                  <a:buFont typeface="Wingdings" panose="05000000000000000000" pitchFamily="2" charset="2"/>
                  <a:buChar char=""/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Steht eine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negative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ganze Zahl innerhalb der Betragsstriche, so wird die Zahl mit „Aktivieren“ des Betrags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positiv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.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228600">
                  <a:lnSpc>
                    <a:spcPct val="107000"/>
                  </a:lnSpc>
                  <a:spcAft>
                    <a:spcPts val="2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−230</m:t>
                          </m:r>
                        </m:e>
                      </m:d>
                      <m:r>
                        <a:rPr lang="de-AT" sz="2000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                                               </m:t>
                      </m:r>
                      <m:d>
                        <m:dPr>
                          <m:begChr m:val="|"/>
                          <m:endChr m:val="|"/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−17</m:t>
                          </m:r>
                        </m:e>
                      </m:d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</m:t>
                      </m:r>
                    </m:oMath>
                  </m:oMathPara>
                </a14:m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200"/>
                  </a:spcAft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 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200"/>
                  </a:spcAft>
                </a:pPr>
                <a:r>
                  <a:rPr lang="de-AT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Einfach gesagt: Durch Weglassen des Vorzeichens erhält man den Betrag einer Zahl! 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83106938-A7C7-46C8-A883-2F81815FE3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" y="1236188"/>
                <a:ext cx="10648950" cy="4553554"/>
              </a:xfrm>
              <a:prstGeom prst="rect">
                <a:avLst/>
              </a:prstGeom>
              <a:blipFill>
                <a:blip r:embed="rId4"/>
                <a:stretch>
                  <a:fillRect l="-572" t="-669" r="-973" b="-214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02795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A6385B77-2488-43A9-8FC6-AFC55013678E}"/>
              </a:ext>
            </a:extLst>
          </p:cNvPr>
          <p:cNvSpPr txBox="1"/>
          <p:nvPr/>
        </p:nvSpPr>
        <p:spPr>
          <a:xfrm>
            <a:off x="390525" y="329085"/>
            <a:ext cx="6096000" cy="47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200"/>
              </a:spcAft>
            </a:pPr>
            <a:r>
              <a:rPr lang="de-AT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Bsp. 1)</a:t>
            </a:r>
            <a:r>
              <a:rPr lang="de-AT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Gib den </a:t>
            </a:r>
            <a:r>
              <a:rPr lang="de-AT" sz="24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Betrag</a:t>
            </a:r>
            <a:r>
              <a:rPr lang="de-AT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der </a:t>
            </a:r>
            <a:r>
              <a:rPr lang="de-AT" sz="24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gegebenen Zahl</a:t>
            </a:r>
            <a:r>
              <a:rPr lang="de-AT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an.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1417F44F-C80C-4334-83E9-DC218785FCA9}"/>
                  </a:ext>
                </a:extLst>
              </p:cNvPr>
              <p:cNvSpPr txBox="1"/>
              <p:nvPr/>
            </p:nvSpPr>
            <p:spPr>
              <a:xfrm>
                <a:off x="390525" y="1205984"/>
                <a:ext cx="60960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de-AT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d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1417F44F-C80C-4334-83E9-DC218785FC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525" y="1205984"/>
                <a:ext cx="6096000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05C33F8C-00D3-4EBE-B6BD-FB4EB8E912CB}"/>
                  </a:ext>
                </a:extLst>
              </p:cNvPr>
              <p:cNvSpPr txBox="1"/>
              <p:nvPr/>
            </p:nvSpPr>
            <p:spPr>
              <a:xfrm>
                <a:off x="390525" y="2074548"/>
                <a:ext cx="60960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de-AT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102</m:t>
                          </m:r>
                        </m:e>
                      </m:d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05C33F8C-00D3-4EBE-B6BD-FB4EB8E912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525" y="2074548"/>
                <a:ext cx="6096000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B2D51CFE-88E1-446A-B47E-5672C75D05B3}"/>
                  </a:ext>
                </a:extLst>
              </p:cNvPr>
              <p:cNvSpPr txBox="1"/>
              <p:nvPr/>
            </p:nvSpPr>
            <p:spPr>
              <a:xfrm>
                <a:off x="390525" y="2943112"/>
                <a:ext cx="60960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de-AT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+2102</m:t>
                          </m:r>
                        </m:e>
                      </m:d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B2D51CFE-88E1-446A-B47E-5672C75D05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525" y="2943112"/>
                <a:ext cx="6096000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2FDD5B1A-29E5-475D-B94D-75239C29D3FD}"/>
                  </a:ext>
                </a:extLst>
              </p:cNvPr>
              <p:cNvSpPr txBox="1"/>
              <p:nvPr/>
            </p:nvSpPr>
            <p:spPr>
              <a:xfrm>
                <a:off x="390525" y="3811676"/>
                <a:ext cx="60960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de-AT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2FDD5B1A-29E5-475D-B94D-75239C29D3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525" y="3811676"/>
                <a:ext cx="6096000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D8F24C71-66B5-4BAC-B535-5670E9FFD55F}"/>
                  </a:ext>
                </a:extLst>
              </p:cNvPr>
              <p:cNvSpPr txBox="1"/>
              <p:nvPr/>
            </p:nvSpPr>
            <p:spPr>
              <a:xfrm>
                <a:off x="390525" y="4680240"/>
                <a:ext cx="60960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de-AT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12102</m:t>
                          </m:r>
                        </m:e>
                      </m:d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D8F24C71-66B5-4BAC-B535-5670E9FFD5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525" y="4680240"/>
                <a:ext cx="6096000" cy="46166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14706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143</Words>
  <Application>Microsoft Office PowerPoint</Application>
  <PresentationFormat>Breitbild</PresentationFormat>
  <Paragraphs>24</Paragraphs>
  <Slides>4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0" baseType="lpstr">
      <vt:lpstr>Calibri</vt:lpstr>
      <vt:lpstr>Cambria Math</vt:lpstr>
      <vt:lpstr>Georgia</vt:lpstr>
      <vt:lpstr>Trebuchet MS</vt:lpstr>
      <vt:lpstr>Wingdings</vt:lpstr>
      <vt:lpstr>Holzart</vt:lpstr>
      <vt:lpstr>Der Betrag einer ganzen Zahl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112</cp:revision>
  <dcterms:created xsi:type="dcterms:W3CDTF">2020-04-09T06:13:57Z</dcterms:created>
  <dcterms:modified xsi:type="dcterms:W3CDTF">2022-11-04T15:32:56Z</dcterms:modified>
</cp:coreProperties>
</file>