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318" r:id="rId3"/>
    <p:sldId id="278" r:id="rId4"/>
    <p:sldId id="319" r:id="rId5"/>
    <p:sldId id="32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3BE438-9E34-44FE-B4FA-DB2F13846C1E}" v="3" dt="2022-11-03T21:21:45.3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F8966351-946E-49CC-AD47-9CEEB2BD0C62}"/>
    <pc:docChg chg="custSel addSld delSld modSld">
      <pc:chgData name="Tegischer Lukas" userId="f78daebb-0565-485c-bd0e-1cd035e796ff" providerId="ADAL" clId="{F8966351-946E-49CC-AD47-9CEEB2BD0C62}" dt="2021-02-10T21:46:26.726" v="169" actId="1076"/>
      <pc:docMkLst>
        <pc:docMk/>
      </pc:docMkLst>
      <pc:sldChg chg="modSp mod">
        <pc:chgData name="Tegischer Lukas" userId="f78daebb-0565-485c-bd0e-1cd035e796ff" providerId="ADAL" clId="{F8966351-946E-49CC-AD47-9CEEB2BD0C62}" dt="2021-02-10T21:43:10.483" v="2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8966351-946E-49CC-AD47-9CEEB2BD0C62}" dt="2021-02-10T21:43:10.483" v="2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8966351-946E-49CC-AD47-9CEEB2BD0C62}" dt="2021-02-10T21:44:07.128" v="65" actId="208"/>
        <pc:sldMkLst>
          <pc:docMk/>
          <pc:sldMk cId="4068653008" sldId="278"/>
        </pc:sldMkLst>
        <pc:spChg chg="del">
          <ac:chgData name="Tegischer Lukas" userId="f78daebb-0565-485c-bd0e-1cd035e796ff" providerId="ADAL" clId="{F8966351-946E-49CC-AD47-9CEEB2BD0C62}" dt="2021-02-10T21:43:24.574" v="52" actId="478"/>
          <ac:spMkLst>
            <pc:docMk/>
            <pc:sldMk cId="4068653008" sldId="278"/>
            <ac:spMk id="2" creationId="{E8841BBB-3D93-43E0-8ED0-BB579F2E989A}"/>
          </ac:spMkLst>
        </pc:spChg>
        <pc:spChg chg="del">
          <ac:chgData name="Tegischer Lukas" userId="f78daebb-0565-485c-bd0e-1cd035e796ff" providerId="ADAL" clId="{F8966351-946E-49CC-AD47-9CEEB2BD0C62}" dt="2021-02-10T21:43:23.567" v="51" actId="478"/>
          <ac:spMkLst>
            <pc:docMk/>
            <pc:sldMk cId="4068653008" sldId="278"/>
            <ac:spMk id="3" creationId="{3381082D-6C5F-41B8-BF6F-22DDD61B592A}"/>
          </ac:spMkLst>
        </pc:spChg>
        <pc:spChg chg="mod">
          <ac:chgData name="Tegischer Lukas" userId="f78daebb-0565-485c-bd0e-1cd035e796ff" providerId="ADAL" clId="{F8966351-946E-49CC-AD47-9CEEB2BD0C62}" dt="2021-02-10T21:43:43.683" v="61" actId="1076"/>
          <ac:spMkLst>
            <pc:docMk/>
            <pc:sldMk cId="4068653008" sldId="278"/>
            <ac:spMk id="4" creationId="{DF0A4943-47D8-4BFF-9F81-A8F0BFC53E39}"/>
          </ac:spMkLst>
        </pc:spChg>
        <pc:spChg chg="add mod">
          <ac:chgData name="Tegischer Lukas" userId="f78daebb-0565-485c-bd0e-1cd035e796ff" providerId="ADAL" clId="{F8966351-946E-49CC-AD47-9CEEB2BD0C62}" dt="2021-02-10T21:44:07.128" v="65" actId="208"/>
          <ac:spMkLst>
            <pc:docMk/>
            <pc:sldMk cId="4068653008" sldId="278"/>
            <ac:spMk id="5" creationId="{65414295-7E76-47E7-A2A4-F0CBC2381136}"/>
          </ac:spMkLst>
        </pc:spChg>
      </pc:sldChg>
      <pc:sldChg chg="addSp delSp modSp mod">
        <pc:chgData name="Tegischer Lukas" userId="f78daebb-0565-485c-bd0e-1cd035e796ff" providerId="ADAL" clId="{F8966351-946E-49CC-AD47-9CEEB2BD0C62}" dt="2021-02-10T21:46:26.726" v="169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F8966351-946E-49CC-AD47-9CEEB2BD0C62}" dt="2021-02-10T21:46:19.824" v="164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F8966351-946E-49CC-AD47-9CEEB2BD0C62}" dt="2021-02-10T21:46:22.158" v="166" actId="478"/>
          <ac:spMkLst>
            <pc:docMk/>
            <pc:sldMk cId="3932101437" sldId="291"/>
            <ac:spMk id="4" creationId="{06067AC4-DE28-4D6B-9E65-9BB7F265BBB7}"/>
          </ac:spMkLst>
        </pc:spChg>
        <pc:spChg chg="del">
          <ac:chgData name="Tegischer Lukas" userId="f78daebb-0565-485c-bd0e-1cd035e796ff" providerId="ADAL" clId="{F8966351-946E-49CC-AD47-9CEEB2BD0C62}" dt="2021-02-10T21:46:19.824" v="164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F8966351-946E-49CC-AD47-9CEEB2BD0C62}" dt="2021-02-10T21:46:26.726" v="16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">
        <pc:chgData name="Tegischer Lukas" userId="f78daebb-0565-485c-bd0e-1cd035e796ff" providerId="ADAL" clId="{F8966351-946E-49CC-AD47-9CEEB2BD0C62}" dt="2021-02-10T21:44:51.479" v="89" actId="403"/>
        <pc:sldMkLst>
          <pc:docMk/>
          <pc:sldMk cId="4216172866" sldId="308"/>
        </pc:sldMkLst>
        <pc:spChg chg="add mod">
          <ac:chgData name="Tegischer Lukas" userId="f78daebb-0565-485c-bd0e-1cd035e796ff" providerId="ADAL" clId="{F8966351-946E-49CC-AD47-9CEEB2BD0C62}" dt="2021-02-10T21:44:25.055" v="71" actId="1076"/>
          <ac:spMkLst>
            <pc:docMk/>
            <pc:sldMk cId="4216172866" sldId="308"/>
            <ac:spMk id="2" creationId="{7B04CB4B-8361-4C47-AA34-E53FE86167C8}"/>
          </ac:spMkLst>
        </pc:spChg>
        <pc:spChg chg="add mod">
          <ac:chgData name="Tegischer Lukas" userId="f78daebb-0565-485c-bd0e-1cd035e796ff" providerId="ADAL" clId="{F8966351-946E-49CC-AD47-9CEEB2BD0C62}" dt="2021-02-10T21:44:51.479" v="89" actId="403"/>
          <ac:spMkLst>
            <pc:docMk/>
            <pc:sldMk cId="4216172866" sldId="308"/>
            <ac:spMk id="3" creationId="{761992A4-817A-4D1F-814B-F01BAB640946}"/>
          </ac:spMkLst>
        </pc:spChg>
        <pc:spChg chg="del">
          <ac:chgData name="Tegischer Lukas" userId="f78daebb-0565-485c-bd0e-1cd035e796ff" providerId="ADAL" clId="{F8966351-946E-49CC-AD47-9CEEB2BD0C62}" dt="2021-02-10T21:44:14.348" v="66" actId="478"/>
          <ac:spMkLst>
            <pc:docMk/>
            <pc:sldMk cId="4216172866" sldId="308"/>
            <ac:spMk id="4" creationId="{DF0A4943-47D8-4BFF-9F81-A8F0BFC53E39}"/>
          </ac:spMkLst>
        </pc:spChg>
        <pc:spChg chg="del">
          <ac:chgData name="Tegischer Lukas" userId="f78daebb-0565-485c-bd0e-1cd035e796ff" providerId="ADAL" clId="{F8966351-946E-49CC-AD47-9CEEB2BD0C62}" dt="2021-02-10T21:44:14.348" v="66" actId="478"/>
          <ac:spMkLst>
            <pc:docMk/>
            <pc:sldMk cId="4216172866" sldId="308"/>
            <ac:spMk id="5" creationId="{2498D835-EE00-4CC6-B1F9-52149408C0BD}"/>
          </ac:spMkLst>
        </pc:spChg>
        <pc:spChg chg="del">
          <ac:chgData name="Tegischer Lukas" userId="f78daebb-0565-485c-bd0e-1cd035e796ff" providerId="ADAL" clId="{F8966351-946E-49CC-AD47-9CEEB2BD0C62}" dt="2021-02-10T21:44:14.348" v="66" actId="478"/>
          <ac:spMkLst>
            <pc:docMk/>
            <pc:sldMk cId="4216172866" sldId="308"/>
            <ac:spMk id="6" creationId="{CDBCB8DB-E8AF-4566-8830-5BA9615B57A8}"/>
          </ac:spMkLst>
        </pc:spChg>
        <pc:spChg chg="del">
          <ac:chgData name="Tegischer Lukas" userId="f78daebb-0565-485c-bd0e-1cd035e796ff" providerId="ADAL" clId="{F8966351-946E-49CC-AD47-9CEEB2BD0C62}" dt="2021-02-10T21:44:14.348" v="66" actId="478"/>
          <ac:spMkLst>
            <pc:docMk/>
            <pc:sldMk cId="4216172866" sldId="308"/>
            <ac:spMk id="7" creationId="{1AFF0549-4A15-4CB7-B062-891E0BFF68ED}"/>
          </ac:spMkLst>
        </pc:spChg>
        <pc:picChg chg="del">
          <ac:chgData name="Tegischer Lukas" userId="f78daebb-0565-485c-bd0e-1cd035e796ff" providerId="ADAL" clId="{F8966351-946E-49CC-AD47-9CEEB2BD0C62}" dt="2021-02-10T21:44:14.348" v="66" actId="478"/>
          <ac:picMkLst>
            <pc:docMk/>
            <pc:sldMk cId="4216172866" sldId="30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8966351-946E-49CC-AD47-9CEEB2BD0C62}" dt="2021-02-10T21:46:08.700" v="163" actId="47"/>
        <pc:sldMkLst>
          <pc:docMk/>
          <pc:sldMk cId="277643028" sldId="309"/>
        </pc:sldMkLst>
      </pc:sldChg>
      <pc:sldChg chg="addSp delSp modSp add mod">
        <pc:chgData name="Tegischer Lukas" userId="f78daebb-0565-485c-bd0e-1cd035e796ff" providerId="ADAL" clId="{F8966351-946E-49CC-AD47-9CEEB2BD0C62}" dt="2021-02-10T21:45:19.634" v="104" actId="1076"/>
        <pc:sldMkLst>
          <pc:docMk/>
          <pc:sldMk cId="2603946400" sldId="310"/>
        </pc:sldMkLst>
        <pc:spChg chg="del mod">
          <ac:chgData name="Tegischer Lukas" userId="f78daebb-0565-485c-bd0e-1cd035e796ff" providerId="ADAL" clId="{F8966351-946E-49CC-AD47-9CEEB2BD0C62}" dt="2021-02-10T21:45:01.321" v="92" actId="478"/>
          <ac:spMkLst>
            <pc:docMk/>
            <pc:sldMk cId="2603946400" sldId="310"/>
            <ac:spMk id="3" creationId="{761992A4-817A-4D1F-814B-F01BAB640946}"/>
          </ac:spMkLst>
        </pc:spChg>
        <pc:spChg chg="add mod">
          <ac:chgData name="Tegischer Lukas" userId="f78daebb-0565-485c-bd0e-1cd035e796ff" providerId="ADAL" clId="{F8966351-946E-49CC-AD47-9CEEB2BD0C62}" dt="2021-02-10T21:45:19.634" v="104" actId="1076"/>
          <ac:spMkLst>
            <pc:docMk/>
            <pc:sldMk cId="2603946400" sldId="310"/>
            <ac:spMk id="4" creationId="{C895C8BD-1CAF-4C4D-9EE7-A52DAF5B63E0}"/>
          </ac:spMkLst>
        </pc:spChg>
      </pc:sldChg>
      <pc:sldChg chg="modSp add">
        <pc:chgData name="Tegischer Lukas" userId="f78daebb-0565-485c-bd0e-1cd035e796ff" providerId="ADAL" clId="{F8966351-946E-49CC-AD47-9CEEB2BD0C62}" dt="2021-02-10T21:46:03.971" v="162" actId="20577"/>
        <pc:sldMkLst>
          <pc:docMk/>
          <pc:sldMk cId="1016664433" sldId="311"/>
        </pc:sldMkLst>
        <pc:spChg chg="mod">
          <ac:chgData name="Tegischer Lukas" userId="f78daebb-0565-485c-bd0e-1cd035e796ff" providerId="ADAL" clId="{F8966351-946E-49CC-AD47-9CEEB2BD0C62}" dt="2021-02-10T21:46:03.971" v="162" actId="20577"/>
          <ac:spMkLst>
            <pc:docMk/>
            <pc:sldMk cId="1016664433" sldId="311"/>
            <ac:spMk id="4" creationId="{C895C8BD-1CAF-4C4D-9EE7-A52DAF5B63E0}"/>
          </ac:spMkLst>
        </pc:sp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C8835336-FDC6-47D4-B472-C1E36BE25AFF}"/>
    <pc:docChg chg="custSel modSld">
      <pc:chgData name="Tegischer Lukas" userId="f78daebb-0565-485c-bd0e-1cd035e796ff" providerId="ADAL" clId="{C8835336-FDC6-47D4-B472-C1E36BE25AFF}" dt="2021-02-10T19:38:17.912" v="480" actId="1076"/>
      <pc:docMkLst>
        <pc:docMk/>
      </pc:docMkLst>
      <pc:sldChg chg="modSp mod">
        <pc:chgData name="Tegischer Lukas" userId="f78daebb-0565-485c-bd0e-1cd035e796ff" providerId="ADAL" clId="{C8835336-FDC6-47D4-B472-C1E36BE25AFF}" dt="2021-02-10T19:28:21.713" v="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8835336-FDC6-47D4-B472-C1E36BE25AFF}" dt="2021-02-10T19:28:21.713" v="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 delAnim modAnim">
        <pc:chgData name="Tegischer Lukas" userId="f78daebb-0565-485c-bd0e-1cd035e796ff" providerId="ADAL" clId="{C8835336-FDC6-47D4-B472-C1E36BE25AFF}" dt="2021-02-10T19:29:36.064" v="44"/>
        <pc:sldMkLst>
          <pc:docMk/>
          <pc:sldMk cId="4068653008" sldId="278"/>
        </pc:sldMkLst>
        <pc:spChg chg="mod">
          <ac:chgData name="Tegischer Lukas" userId="f78daebb-0565-485c-bd0e-1cd035e796ff" providerId="ADAL" clId="{C8835336-FDC6-47D4-B472-C1E36BE25AFF}" dt="2021-02-10T19:29:18.936" v="36" actId="20577"/>
          <ac:spMkLst>
            <pc:docMk/>
            <pc:sldMk cId="4068653008" sldId="278"/>
            <ac:spMk id="4" creationId="{DF0A4943-47D8-4BFF-9F81-A8F0BFC53E39}"/>
          </ac:spMkLst>
        </pc:spChg>
        <pc:spChg chg="mod">
          <ac:chgData name="Tegischer Lukas" userId="f78daebb-0565-485c-bd0e-1cd035e796ff" providerId="ADAL" clId="{C8835336-FDC6-47D4-B472-C1E36BE25AFF}" dt="2021-02-10T19:29:08.114" v="35" actId="113"/>
          <ac:spMkLst>
            <pc:docMk/>
            <pc:sldMk cId="4068653008" sldId="278"/>
            <ac:spMk id="5" creationId="{AF737A8E-D5E2-4494-BF6B-670DD2F2E0EF}"/>
          </ac:spMkLst>
        </pc:spChg>
        <pc:spChg chg="mod">
          <ac:chgData name="Tegischer Lukas" userId="f78daebb-0565-485c-bd0e-1cd035e796ff" providerId="ADAL" clId="{C8835336-FDC6-47D4-B472-C1E36BE25AFF}" dt="2021-02-10T19:29:22.740" v="37" actId="20577"/>
          <ac:spMkLst>
            <pc:docMk/>
            <pc:sldMk cId="4068653008" sldId="278"/>
            <ac:spMk id="6" creationId="{7DF63945-094E-4001-A211-E59FE4B7E4D1}"/>
          </ac:spMkLst>
        </pc:spChg>
        <pc:spChg chg="mod">
          <ac:chgData name="Tegischer Lukas" userId="f78daebb-0565-485c-bd0e-1cd035e796ff" providerId="ADAL" clId="{C8835336-FDC6-47D4-B472-C1E36BE25AFF}" dt="2021-02-10T19:29:24.820" v="38" actId="20577"/>
          <ac:spMkLst>
            <pc:docMk/>
            <pc:sldMk cId="4068653008" sldId="278"/>
            <ac:spMk id="7" creationId="{510359B3-0581-448C-BE6F-20386EC88CEC}"/>
          </ac:spMkLst>
        </pc:spChg>
        <pc:spChg chg="mod">
          <ac:chgData name="Tegischer Lukas" userId="f78daebb-0565-485c-bd0e-1cd035e796ff" providerId="ADAL" clId="{C8835336-FDC6-47D4-B472-C1E36BE25AFF}" dt="2021-02-10T19:29:26.686" v="39" actId="20577"/>
          <ac:spMkLst>
            <pc:docMk/>
            <pc:sldMk cId="4068653008" sldId="278"/>
            <ac:spMk id="8" creationId="{FFB85077-460E-427E-9244-4A253557E914}"/>
          </ac:spMkLst>
        </pc:spChg>
        <pc:spChg chg="del">
          <ac:chgData name="Tegischer Lukas" userId="f78daebb-0565-485c-bd0e-1cd035e796ff" providerId="ADAL" clId="{C8835336-FDC6-47D4-B472-C1E36BE25AFF}" dt="2021-02-10T19:28:34.319" v="8" actId="478"/>
          <ac:spMkLst>
            <pc:docMk/>
            <pc:sldMk cId="4068653008" sldId="278"/>
            <ac:spMk id="10" creationId="{E9946297-1156-43E3-912E-7615F0583536}"/>
          </ac:spMkLst>
        </pc:spChg>
      </pc:sldChg>
      <pc:sldChg chg="addSp delSp modSp mod">
        <pc:chgData name="Tegischer Lukas" userId="f78daebb-0565-485c-bd0e-1cd035e796ff" providerId="ADAL" clId="{C8835336-FDC6-47D4-B472-C1E36BE25AFF}" dt="2021-02-10T19:38:17.912" v="480" actId="1076"/>
        <pc:sldMkLst>
          <pc:docMk/>
          <pc:sldMk cId="3932101437" sldId="291"/>
        </pc:sldMkLst>
        <pc:spChg chg="del mod">
          <ac:chgData name="Tegischer Lukas" userId="f78daebb-0565-485c-bd0e-1cd035e796ff" providerId="ADAL" clId="{C8835336-FDC6-47D4-B472-C1E36BE25AFF}" dt="2021-02-10T19:38:09.413" v="476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8835336-FDC6-47D4-B472-C1E36BE25AFF}" dt="2021-02-10T19:38:12.004" v="477" actId="478"/>
          <ac:spMkLst>
            <pc:docMk/>
            <pc:sldMk cId="3932101437" sldId="291"/>
            <ac:spMk id="4" creationId="{0212D060-1E5B-487E-ADC1-A28D69B54D57}"/>
          </ac:spMkLst>
        </pc:spChg>
        <pc:spChg chg="del">
          <ac:chgData name="Tegischer Lukas" userId="f78daebb-0565-485c-bd0e-1cd035e796ff" providerId="ADAL" clId="{C8835336-FDC6-47D4-B472-C1E36BE25AFF}" dt="2021-02-10T19:38:09.413" v="476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C8835336-FDC6-47D4-B472-C1E36BE25AFF}" dt="2021-02-10T19:38:17.912" v="480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modSp">
        <pc:chgData name="Tegischer Lukas" userId="f78daebb-0565-485c-bd0e-1cd035e796ff" providerId="ADAL" clId="{C8835336-FDC6-47D4-B472-C1E36BE25AFF}" dt="2021-02-10T19:30:20.513" v="72" actId="6549"/>
        <pc:sldMkLst>
          <pc:docMk/>
          <pc:sldMk cId="442268101" sldId="295"/>
        </pc:sldMkLst>
        <pc:spChg chg="mod">
          <ac:chgData name="Tegischer Lukas" userId="f78daebb-0565-485c-bd0e-1cd035e796ff" providerId="ADAL" clId="{C8835336-FDC6-47D4-B472-C1E36BE25AFF}" dt="2021-02-10T19:29:58.622" v="53" actId="20577"/>
          <ac:spMkLst>
            <pc:docMk/>
            <pc:sldMk cId="442268101" sldId="295"/>
            <ac:spMk id="4" creationId="{C79666C3-9602-49C0-91CB-30346D5C243C}"/>
          </ac:spMkLst>
        </pc:spChg>
        <pc:spChg chg="mod">
          <ac:chgData name="Tegischer Lukas" userId="f78daebb-0565-485c-bd0e-1cd035e796ff" providerId="ADAL" clId="{C8835336-FDC6-47D4-B472-C1E36BE25AFF}" dt="2021-02-10T19:30:20.513" v="72" actId="6549"/>
          <ac:spMkLst>
            <pc:docMk/>
            <pc:sldMk cId="442268101" sldId="295"/>
            <ac:spMk id="10" creationId="{483DFBAB-0F8E-49A7-990D-BA04377286CA}"/>
          </ac:spMkLst>
        </pc:spChg>
      </pc:sldChg>
      <pc:sldChg chg="modSp">
        <pc:chgData name="Tegischer Lukas" userId="f78daebb-0565-485c-bd0e-1cd035e796ff" providerId="ADAL" clId="{C8835336-FDC6-47D4-B472-C1E36BE25AFF}" dt="2021-02-10T19:30:50.822" v="91" actId="20577"/>
        <pc:sldMkLst>
          <pc:docMk/>
          <pc:sldMk cId="1864088896" sldId="296"/>
        </pc:sldMkLst>
        <pc:spChg chg="mod">
          <ac:chgData name="Tegischer Lukas" userId="f78daebb-0565-485c-bd0e-1cd035e796ff" providerId="ADAL" clId="{C8835336-FDC6-47D4-B472-C1E36BE25AFF}" dt="2021-02-10T19:30:50.822" v="91" actId="20577"/>
          <ac:spMkLst>
            <pc:docMk/>
            <pc:sldMk cId="1864088896" sldId="296"/>
            <ac:spMk id="10" creationId="{C386A859-5BF1-4203-849B-3612C8192F99}"/>
          </ac:spMkLst>
        </pc:spChg>
      </pc:sldChg>
      <pc:sldChg chg="addSp delSp modSp mod modAnim">
        <pc:chgData name="Tegischer Lukas" userId="f78daebb-0565-485c-bd0e-1cd035e796ff" providerId="ADAL" clId="{C8835336-FDC6-47D4-B472-C1E36BE25AFF}" dt="2021-02-10T19:35:01.389" v="382" actId="1076"/>
        <pc:sldMkLst>
          <pc:docMk/>
          <pc:sldMk cId="72049930" sldId="298"/>
        </pc:sldMkLst>
        <pc:spChg chg="add del mod">
          <ac:chgData name="Tegischer Lukas" userId="f78daebb-0565-485c-bd0e-1cd035e796ff" providerId="ADAL" clId="{C8835336-FDC6-47D4-B472-C1E36BE25AFF}" dt="2021-02-10T19:32:29.368" v="148" actId="478"/>
          <ac:spMkLst>
            <pc:docMk/>
            <pc:sldMk cId="72049930" sldId="298"/>
            <ac:spMk id="3" creationId="{DE1F9FDF-04D5-4EFD-A518-E00FD1F1660A}"/>
          </ac:spMkLst>
        </pc:spChg>
        <pc:spChg chg="mod">
          <ac:chgData name="Tegischer Lukas" userId="f78daebb-0565-485c-bd0e-1cd035e796ff" providerId="ADAL" clId="{C8835336-FDC6-47D4-B472-C1E36BE25AFF}" dt="2021-02-10T19:34:53.066" v="379" actId="1076"/>
          <ac:spMkLst>
            <pc:docMk/>
            <pc:sldMk cId="72049930" sldId="298"/>
            <ac:spMk id="4" creationId="{2CA0E9C7-CB00-4106-9B00-DA2728C250C7}"/>
          </ac:spMkLst>
        </pc:spChg>
        <pc:spChg chg="mod">
          <ac:chgData name="Tegischer Lukas" userId="f78daebb-0565-485c-bd0e-1cd035e796ff" providerId="ADAL" clId="{C8835336-FDC6-47D4-B472-C1E36BE25AFF}" dt="2021-02-10T19:31:04.272" v="104" actId="20577"/>
          <ac:spMkLst>
            <pc:docMk/>
            <pc:sldMk cId="72049930" sldId="298"/>
            <ac:spMk id="5" creationId="{2F312BC1-1D53-4CE9-907A-D9FEF9F2F679}"/>
          </ac:spMkLst>
        </pc:spChg>
        <pc:spChg chg="mod">
          <ac:chgData name="Tegischer Lukas" userId="f78daebb-0565-485c-bd0e-1cd035e796ff" providerId="ADAL" clId="{C8835336-FDC6-47D4-B472-C1E36BE25AFF}" dt="2021-02-10T19:34:51.491" v="378" actId="1076"/>
          <ac:spMkLst>
            <pc:docMk/>
            <pc:sldMk cId="72049930" sldId="298"/>
            <ac:spMk id="6" creationId="{03D49328-CE90-418C-A4D5-C3CFED2FC2C4}"/>
          </ac:spMkLst>
        </pc:spChg>
        <pc:spChg chg="add mod">
          <ac:chgData name="Tegischer Lukas" userId="f78daebb-0565-485c-bd0e-1cd035e796ff" providerId="ADAL" clId="{C8835336-FDC6-47D4-B472-C1E36BE25AFF}" dt="2021-02-10T19:35:01.389" v="382" actId="1076"/>
          <ac:spMkLst>
            <pc:docMk/>
            <pc:sldMk cId="72049930" sldId="298"/>
            <ac:spMk id="7" creationId="{968CB11F-CDED-423D-923D-489263B00789}"/>
          </ac:spMkLst>
        </pc:spChg>
      </pc:sldChg>
      <pc:sldChg chg="addSp delSp modSp mod modAnim">
        <pc:chgData name="Tegischer Lukas" userId="f78daebb-0565-485c-bd0e-1cd035e796ff" providerId="ADAL" clId="{C8835336-FDC6-47D4-B472-C1E36BE25AFF}" dt="2021-02-10T19:36:48.999" v="434" actId="948"/>
        <pc:sldMkLst>
          <pc:docMk/>
          <pc:sldMk cId="3424032885" sldId="299"/>
        </pc:sldMkLst>
        <pc:spChg chg="mod">
          <ac:chgData name="Tegischer Lukas" userId="f78daebb-0565-485c-bd0e-1cd035e796ff" providerId="ADAL" clId="{C8835336-FDC6-47D4-B472-C1E36BE25AFF}" dt="2021-02-10T19:36:22.808" v="421" actId="20577"/>
          <ac:spMkLst>
            <pc:docMk/>
            <pc:sldMk cId="3424032885" sldId="299"/>
            <ac:spMk id="9" creationId="{7B91F6E1-7BE2-408E-A973-201997DC4303}"/>
          </ac:spMkLst>
        </pc:spChg>
        <pc:spChg chg="mod">
          <ac:chgData name="Tegischer Lukas" userId="f78daebb-0565-485c-bd0e-1cd035e796ff" providerId="ADAL" clId="{C8835336-FDC6-47D4-B472-C1E36BE25AFF}" dt="2021-02-10T19:36:34.265" v="433" actId="20577"/>
          <ac:spMkLst>
            <pc:docMk/>
            <pc:sldMk cId="3424032885" sldId="299"/>
            <ac:spMk id="10" creationId="{133A8973-C24F-4733-87F4-A67CD5C9D317}"/>
          </ac:spMkLst>
        </pc:spChg>
        <pc:graphicFrameChg chg="add mod modGraphic">
          <ac:chgData name="Tegischer Lukas" userId="f78daebb-0565-485c-bd0e-1cd035e796ff" providerId="ADAL" clId="{C8835336-FDC6-47D4-B472-C1E36BE25AFF}" dt="2021-02-10T19:36:48.999" v="434" actId="948"/>
          <ac:graphicFrameMkLst>
            <pc:docMk/>
            <pc:sldMk cId="3424032885" sldId="299"/>
            <ac:graphicFrameMk id="4" creationId="{5E7EA4ED-A796-4E58-BCBC-25FA6573C338}"/>
          </ac:graphicFrameMkLst>
        </pc:graphicFrameChg>
        <pc:graphicFrameChg chg="del">
          <ac:chgData name="Tegischer Lukas" userId="f78daebb-0565-485c-bd0e-1cd035e796ff" providerId="ADAL" clId="{C8835336-FDC6-47D4-B472-C1E36BE25AFF}" dt="2021-02-10T19:35:29.968" v="397" actId="478"/>
          <ac:graphicFrameMkLst>
            <pc:docMk/>
            <pc:sldMk cId="3424032885" sldId="299"/>
            <ac:graphicFrameMk id="7" creationId="{F5E79227-BF0F-4AB9-BBF3-D16FE34546CB}"/>
          </ac:graphicFrameMkLst>
        </pc:graphicFrameChg>
      </pc:sldChg>
      <pc:sldChg chg="modSp">
        <pc:chgData name="Tegischer Lukas" userId="f78daebb-0565-485c-bd0e-1cd035e796ff" providerId="ADAL" clId="{C8835336-FDC6-47D4-B472-C1E36BE25AFF}" dt="2021-02-10T19:35:21.851" v="396" actId="20577"/>
        <pc:sldMkLst>
          <pc:docMk/>
          <pc:sldMk cId="793737226" sldId="300"/>
        </pc:sldMkLst>
        <pc:spChg chg="mod">
          <ac:chgData name="Tegischer Lukas" userId="f78daebb-0565-485c-bd0e-1cd035e796ff" providerId="ADAL" clId="{C8835336-FDC6-47D4-B472-C1E36BE25AFF}" dt="2021-02-10T19:35:12.504" v="388" actId="6549"/>
          <ac:spMkLst>
            <pc:docMk/>
            <pc:sldMk cId="793737226" sldId="300"/>
            <ac:spMk id="7" creationId="{5A470477-2E56-4B19-BB2F-96FA9D1EE248}"/>
          </ac:spMkLst>
        </pc:spChg>
        <pc:spChg chg="mod">
          <ac:chgData name="Tegischer Lukas" userId="f78daebb-0565-485c-bd0e-1cd035e796ff" providerId="ADAL" clId="{C8835336-FDC6-47D4-B472-C1E36BE25AFF}" dt="2021-02-10T19:35:21.851" v="396" actId="20577"/>
          <ac:spMkLst>
            <pc:docMk/>
            <pc:sldMk cId="793737226" sldId="300"/>
            <ac:spMk id="8" creationId="{AC19D4F7-E6A3-4FB6-B71A-910129307DEE}"/>
          </ac:spMkLst>
        </pc:spChg>
      </pc:sldChg>
      <pc:sldChg chg="modSp">
        <pc:chgData name="Tegischer Lukas" userId="f78daebb-0565-485c-bd0e-1cd035e796ff" providerId="ADAL" clId="{C8835336-FDC6-47D4-B472-C1E36BE25AFF}" dt="2021-02-10T19:37:22.995" v="450" actId="20577"/>
        <pc:sldMkLst>
          <pc:docMk/>
          <pc:sldMk cId="3829737838" sldId="301"/>
        </pc:sldMkLst>
        <pc:spChg chg="mod">
          <ac:chgData name="Tegischer Lukas" userId="f78daebb-0565-485c-bd0e-1cd035e796ff" providerId="ADAL" clId="{C8835336-FDC6-47D4-B472-C1E36BE25AFF}" dt="2021-02-10T19:37:07.769" v="444" actId="20577"/>
          <ac:spMkLst>
            <pc:docMk/>
            <pc:sldMk cId="3829737838" sldId="301"/>
            <ac:spMk id="5" creationId="{30684745-C564-4A9D-AC81-6D182FD72D90}"/>
          </ac:spMkLst>
        </pc:spChg>
        <pc:spChg chg="mod">
          <ac:chgData name="Tegischer Lukas" userId="f78daebb-0565-485c-bd0e-1cd035e796ff" providerId="ADAL" clId="{C8835336-FDC6-47D4-B472-C1E36BE25AFF}" dt="2021-02-10T19:37:22.995" v="450" actId="20577"/>
          <ac:spMkLst>
            <pc:docMk/>
            <pc:sldMk cId="3829737838" sldId="301"/>
            <ac:spMk id="6" creationId="{7A786A64-8A8B-4509-B9A3-72E89387B8C5}"/>
          </ac:spMkLst>
        </pc:spChg>
      </pc:sldChg>
    </pc:docChg>
  </pc:docChgLst>
  <pc:docChgLst>
    <pc:chgData name="Tegischer Lukas" userId="f78daebb-0565-485c-bd0e-1cd035e796ff" providerId="ADAL" clId="{E68D9A69-2395-43AC-A029-3DE4391E4CC6}"/>
    <pc:docChg chg="undo custSel addSld delSld modSld">
      <pc:chgData name="Tegischer Lukas" userId="f78daebb-0565-485c-bd0e-1cd035e796ff" providerId="ADAL" clId="{E68D9A69-2395-43AC-A029-3DE4391E4CC6}" dt="2021-02-10T21:15:01.228" v="532" actId="20577"/>
      <pc:docMkLst>
        <pc:docMk/>
      </pc:docMkLst>
      <pc:sldChg chg="modSp mod">
        <pc:chgData name="Tegischer Lukas" userId="f78daebb-0565-485c-bd0e-1cd035e796ff" providerId="ADAL" clId="{E68D9A69-2395-43AC-A029-3DE4391E4CC6}" dt="2021-02-10T21:07:25.057" v="34" actId="113"/>
        <pc:sldMkLst>
          <pc:docMk/>
          <pc:sldMk cId="336392357" sldId="256"/>
        </pc:sldMkLst>
        <pc:spChg chg="mod">
          <ac:chgData name="Tegischer Lukas" userId="f78daebb-0565-485c-bd0e-1cd035e796ff" providerId="ADAL" clId="{E68D9A69-2395-43AC-A029-3DE4391E4CC6}" dt="2021-02-10T21:07:25.057" v="34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E68D9A69-2395-43AC-A029-3DE4391E4CC6}" dt="2021-02-10T21:12:46.737" v="414"/>
        <pc:sldMkLst>
          <pc:docMk/>
          <pc:sldMk cId="4068653008" sldId="278"/>
        </pc:sldMkLst>
        <pc:spChg chg="del">
          <ac:chgData name="Tegischer Lukas" userId="f78daebb-0565-485c-bd0e-1cd035e796ff" providerId="ADAL" clId="{E68D9A69-2395-43AC-A029-3DE4391E4CC6}" dt="2021-02-10T21:07:36.871" v="66" actId="478"/>
          <ac:spMkLst>
            <pc:docMk/>
            <pc:sldMk cId="4068653008" sldId="278"/>
            <ac:spMk id="2" creationId="{73870DDD-A0F3-4326-BAC0-EF07AD0D25D3}"/>
          </ac:spMkLst>
        </pc:spChg>
        <pc:spChg chg="add mod">
          <ac:chgData name="Tegischer Lukas" userId="f78daebb-0565-485c-bd0e-1cd035e796ff" providerId="ADAL" clId="{E68D9A69-2395-43AC-A029-3DE4391E4CC6}" dt="2021-02-10T21:12:38.952" v="411" actId="1076"/>
          <ac:spMkLst>
            <pc:docMk/>
            <pc:sldMk cId="4068653008" sldId="278"/>
            <ac:spMk id="3" creationId="{C5BACFE1-481E-4FA3-8E6C-FC711C337B98}"/>
          </ac:spMkLst>
        </pc:spChg>
        <pc:spChg chg="mod">
          <ac:chgData name="Tegischer Lukas" userId="f78daebb-0565-485c-bd0e-1cd035e796ff" providerId="ADAL" clId="{E68D9A69-2395-43AC-A029-3DE4391E4CC6}" dt="2021-02-10T21:12:37.255" v="410" actId="1076"/>
          <ac:spMkLst>
            <pc:docMk/>
            <pc:sldMk cId="4068653008" sldId="278"/>
            <ac:spMk id="4" creationId="{DF0A4943-47D8-4BFF-9F81-A8F0BFC53E39}"/>
          </ac:spMkLst>
        </pc:spChg>
        <pc:spChg chg="add mod">
          <ac:chgData name="Tegischer Lukas" userId="f78daebb-0565-485c-bd0e-1cd035e796ff" providerId="ADAL" clId="{E68D9A69-2395-43AC-A029-3DE4391E4CC6}" dt="2021-02-10T21:12:42.416" v="412" actId="1076"/>
          <ac:spMkLst>
            <pc:docMk/>
            <pc:sldMk cId="4068653008" sldId="278"/>
            <ac:spMk id="6" creationId="{A1ED8C0B-7F2A-4120-900B-5A42475ABC1B}"/>
          </ac:spMkLst>
        </pc:spChg>
        <pc:spChg chg="add mod">
          <ac:chgData name="Tegischer Lukas" userId="f78daebb-0565-485c-bd0e-1cd035e796ff" providerId="ADAL" clId="{E68D9A69-2395-43AC-A029-3DE4391E4CC6}" dt="2021-02-10T21:12:44.605" v="413" actId="1076"/>
          <ac:spMkLst>
            <pc:docMk/>
            <pc:sldMk cId="4068653008" sldId="278"/>
            <ac:spMk id="7" creationId="{F84695E9-D8C2-4C5E-8F05-A006C4003545}"/>
          </ac:spMkLst>
        </pc:spChg>
        <pc:spChg chg="add mod">
          <ac:chgData name="Tegischer Lukas" userId="f78daebb-0565-485c-bd0e-1cd035e796ff" providerId="ADAL" clId="{E68D9A69-2395-43AC-A029-3DE4391E4CC6}" dt="2021-02-10T21:12:35.202" v="409" actId="20577"/>
          <ac:spMkLst>
            <pc:docMk/>
            <pc:sldMk cId="4068653008" sldId="278"/>
            <ac:spMk id="8" creationId="{016C812A-624C-46BA-9B6D-489D330952D0}"/>
          </ac:spMkLst>
        </pc:spChg>
        <pc:picChg chg="del">
          <ac:chgData name="Tegischer Lukas" userId="f78daebb-0565-485c-bd0e-1cd035e796ff" providerId="ADAL" clId="{E68D9A69-2395-43AC-A029-3DE4391E4CC6}" dt="2021-02-10T21:07:37.174" v="67" actId="478"/>
          <ac:picMkLst>
            <pc:docMk/>
            <pc:sldMk cId="4068653008" sldId="278"/>
            <ac:picMk id="5" creationId="{71A97D56-FA76-4E6E-B6E6-5F3B640E4322}"/>
          </ac:picMkLst>
        </pc:picChg>
      </pc:sldChg>
      <pc:sldChg chg="modSp add del mod">
        <pc:chgData name="Tegischer Lukas" userId="f78daebb-0565-485c-bd0e-1cd035e796ff" providerId="ADAL" clId="{E68D9A69-2395-43AC-A029-3DE4391E4CC6}" dt="2021-02-10T21:15:01.228" v="532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E68D9A69-2395-43AC-A029-3DE4391E4CC6}" dt="2021-02-10T21:15:01.228" v="532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E68D9A69-2395-43AC-A029-3DE4391E4CC6}" dt="2021-02-10T21:14:30.921" v="462" actId="47"/>
        <pc:sldMkLst>
          <pc:docMk/>
          <pc:sldMk cId="1283466592" sldId="302"/>
        </pc:sldMkLst>
      </pc:sldChg>
      <pc:sldChg chg="addSp delSp modSp mod delAnim">
        <pc:chgData name="Tegischer Lukas" userId="f78daebb-0565-485c-bd0e-1cd035e796ff" providerId="ADAL" clId="{E68D9A69-2395-43AC-A029-3DE4391E4CC6}" dt="2021-02-10T21:13:42.993" v="439" actId="1076"/>
        <pc:sldMkLst>
          <pc:docMk/>
          <pc:sldMk cId="4021331988" sldId="303"/>
        </pc:sldMkLst>
        <pc:spChg chg="del">
          <ac:chgData name="Tegischer Lukas" userId="f78daebb-0565-485c-bd0e-1cd035e796ff" providerId="ADAL" clId="{E68D9A69-2395-43AC-A029-3DE4391E4CC6}" dt="2021-02-10T21:13:05.497" v="422" actId="478"/>
          <ac:spMkLst>
            <pc:docMk/>
            <pc:sldMk cId="4021331988" sldId="303"/>
            <ac:spMk id="3" creationId="{F2B5D8C1-2E05-4A74-A8B4-ED1004A74E69}"/>
          </ac:spMkLst>
        </pc:spChg>
        <pc:spChg chg="del">
          <ac:chgData name="Tegischer Lukas" userId="f78daebb-0565-485c-bd0e-1cd035e796ff" providerId="ADAL" clId="{E68D9A69-2395-43AC-A029-3DE4391E4CC6}" dt="2021-02-10T21:13:06.359" v="423" actId="478"/>
          <ac:spMkLst>
            <pc:docMk/>
            <pc:sldMk cId="4021331988" sldId="303"/>
            <ac:spMk id="4" creationId="{DF0A4943-47D8-4BFF-9F81-A8F0BFC53E39}"/>
          </ac:spMkLst>
        </pc:spChg>
        <pc:spChg chg="add mod">
          <ac:chgData name="Tegischer Lukas" userId="f78daebb-0565-485c-bd0e-1cd035e796ff" providerId="ADAL" clId="{E68D9A69-2395-43AC-A029-3DE4391E4CC6}" dt="2021-02-10T21:13:17.906" v="429" actId="14100"/>
          <ac:spMkLst>
            <pc:docMk/>
            <pc:sldMk cId="4021331988" sldId="303"/>
            <ac:spMk id="7" creationId="{60B4FECE-F587-44E1-96FC-B87FCE35C827}"/>
          </ac:spMkLst>
        </pc:spChg>
        <pc:spChg chg="add mod">
          <ac:chgData name="Tegischer Lukas" userId="f78daebb-0565-485c-bd0e-1cd035e796ff" providerId="ADAL" clId="{E68D9A69-2395-43AC-A029-3DE4391E4CC6}" dt="2021-02-10T21:13:42.993" v="439" actId="1076"/>
          <ac:spMkLst>
            <pc:docMk/>
            <pc:sldMk cId="4021331988" sldId="303"/>
            <ac:spMk id="8" creationId="{BE65A32B-0393-42F8-BAFC-35F9A770C277}"/>
          </ac:spMkLst>
        </pc:spChg>
        <pc:spChg chg="del">
          <ac:chgData name="Tegischer Lukas" userId="f78daebb-0565-485c-bd0e-1cd035e796ff" providerId="ADAL" clId="{E68D9A69-2395-43AC-A029-3DE4391E4CC6}" dt="2021-02-10T21:13:05.497" v="422" actId="478"/>
          <ac:spMkLst>
            <pc:docMk/>
            <pc:sldMk cId="4021331988" sldId="303"/>
            <ac:spMk id="11" creationId="{3873CB58-E8AE-44E5-AC75-AAE4AA27D0DA}"/>
          </ac:spMkLst>
        </pc:spChg>
        <pc:spChg chg="del">
          <ac:chgData name="Tegischer Lukas" userId="f78daebb-0565-485c-bd0e-1cd035e796ff" providerId="ADAL" clId="{E68D9A69-2395-43AC-A029-3DE4391E4CC6}" dt="2021-02-10T21:13:05.497" v="422" actId="478"/>
          <ac:spMkLst>
            <pc:docMk/>
            <pc:sldMk cId="4021331988" sldId="303"/>
            <ac:spMk id="12" creationId="{2C0E00E4-87CC-44D4-AAA1-A64A45DF8BE3}"/>
          </ac:spMkLst>
        </pc:spChg>
        <pc:spChg chg="del">
          <ac:chgData name="Tegischer Lukas" userId="f78daebb-0565-485c-bd0e-1cd035e796ff" providerId="ADAL" clId="{E68D9A69-2395-43AC-A029-3DE4391E4CC6}" dt="2021-02-10T21:13:05.497" v="422" actId="478"/>
          <ac:spMkLst>
            <pc:docMk/>
            <pc:sldMk cId="4021331988" sldId="303"/>
            <ac:spMk id="13" creationId="{EBD267C9-8456-449C-AA40-68016CBB9D38}"/>
          </ac:spMkLst>
        </pc:spChg>
        <pc:graphicFrameChg chg="add del modGraphic">
          <ac:chgData name="Tegischer Lukas" userId="f78daebb-0565-485c-bd0e-1cd035e796ff" providerId="ADAL" clId="{E68D9A69-2395-43AC-A029-3DE4391E4CC6}" dt="2021-02-10T21:13:03.513" v="421" actId="27309"/>
          <ac:graphicFrameMkLst>
            <pc:docMk/>
            <pc:sldMk cId="4021331988" sldId="303"/>
            <ac:graphicFrameMk id="6" creationId="{7BB38434-9762-42D4-B768-4215AE960706}"/>
          </ac:graphicFrameMkLst>
        </pc:graphicFrameChg>
        <pc:picChg chg="del">
          <ac:chgData name="Tegischer Lukas" userId="f78daebb-0565-485c-bd0e-1cd035e796ff" providerId="ADAL" clId="{E68D9A69-2395-43AC-A029-3DE4391E4CC6}" dt="2021-02-10T21:13:05.497" v="422" actId="478"/>
          <ac:picMkLst>
            <pc:docMk/>
            <pc:sldMk cId="4021331988" sldId="303"/>
            <ac:picMk id="5" creationId="{71A97D56-FA76-4E6E-B6E6-5F3B640E4322}"/>
          </ac:picMkLst>
        </pc:picChg>
      </pc:sldChg>
      <pc:sldChg chg="del">
        <pc:chgData name="Tegischer Lukas" userId="f78daebb-0565-485c-bd0e-1cd035e796ff" providerId="ADAL" clId="{E68D9A69-2395-43AC-A029-3DE4391E4CC6}" dt="2021-02-10T21:14:30.921" v="462" actId="47"/>
        <pc:sldMkLst>
          <pc:docMk/>
          <pc:sldMk cId="1450901147" sldId="304"/>
        </pc:sldMkLst>
      </pc:sldChg>
      <pc:sldChg chg="delSp modSp add mod delAnim modAnim">
        <pc:chgData name="Tegischer Lukas" userId="f78daebb-0565-485c-bd0e-1cd035e796ff" providerId="ADAL" clId="{E68D9A69-2395-43AC-A029-3DE4391E4CC6}" dt="2021-02-10T21:13:00.008" v="419" actId="1076"/>
        <pc:sldMkLst>
          <pc:docMk/>
          <pc:sldMk cId="3160830375" sldId="305"/>
        </pc:sldMkLst>
        <pc:spChg chg="del">
          <ac:chgData name="Tegischer Lukas" userId="f78daebb-0565-485c-bd0e-1cd035e796ff" providerId="ADAL" clId="{E68D9A69-2395-43AC-A029-3DE4391E4CC6}" dt="2021-02-10T21:10:24.075" v="154" actId="478"/>
          <ac:spMkLst>
            <pc:docMk/>
            <pc:sldMk cId="3160830375" sldId="305"/>
            <ac:spMk id="3" creationId="{C5BACFE1-481E-4FA3-8E6C-FC711C337B98}"/>
          </ac:spMkLst>
        </pc:spChg>
        <pc:spChg chg="mod">
          <ac:chgData name="Tegischer Lukas" userId="f78daebb-0565-485c-bd0e-1cd035e796ff" providerId="ADAL" clId="{E68D9A69-2395-43AC-A029-3DE4391E4CC6}" dt="2021-02-10T21:13:00.008" v="419" actId="1076"/>
          <ac:spMkLst>
            <pc:docMk/>
            <pc:sldMk cId="3160830375" sldId="305"/>
            <ac:spMk id="4" creationId="{DF0A4943-47D8-4BFF-9F81-A8F0BFC53E39}"/>
          </ac:spMkLst>
        </pc:spChg>
        <pc:spChg chg="mod">
          <ac:chgData name="Tegischer Lukas" userId="f78daebb-0565-485c-bd0e-1cd035e796ff" providerId="ADAL" clId="{E68D9A69-2395-43AC-A029-3DE4391E4CC6}" dt="2021-02-10T21:12:57.546" v="418" actId="404"/>
          <ac:spMkLst>
            <pc:docMk/>
            <pc:sldMk cId="3160830375" sldId="305"/>
            <ac:spMk id="6" creationId="{A1ED8C0B-7F2A-4120-900B-5A42475ABC1B}"/>
          </ac:spMkLst>
        </pc:spChg>
        <pc:spChg chg="del">
          <ac:chgData name="Tegischer Lukas" userId="f78daebb-0565-485c-bd0e-1cd035e796ff" providerId="ADAL" clId="{E68D9A69-2395-43AC-A029-3DE4391E4CC6}" dt="2021-02-10T21:12:09.951" v="403" actId="478"/>
          <ac:spMkLst>
            <pc:docMk/>
            <pc:sldMk cId="3160830375" sldId="305"/>
            <ac:spMk id="7" creationId="{F84695E9-D8C2-4C5E-8F05-A006C4003545}"/>
          </ac:spMkLst>
        </pc:spChg>
      </pc:sldChg>
      <pc:sldChg chg="addSp delSp modSp add mod">
        <pc:chgData name="Tegischer Lukas" userId="f78daebb-0565-485c-bd0e-1cd035e796ff" providerId="ADAL" clId="{E68D9A69-2395-43AC-A029-3DE4391E4CC6}" dt="2021-02-10T21:14:27.136" v="461" actId="1076"/>
        <pc:sldMkLst>
          <pc:docMk/>
          <pc:sldMk cId="1029488608" sldId="306"/>
        </pc:sldMkLst>
        <pc:spChg chg="add mod">
          <ac:chgData name="Tegischer Lukas" userId="f78daebb-0565-485c-bd0e-1cd035e796ff" providerId="ADAL" clId="{E68D9A69-2395-43AC-A029-3DE4391E4CC6}" dt="2021-02-10T21:14:27.136" v="461" actId="1076"/>
          <ac:spMkLst>
            <pc:docMk/>
            <pc:sldMk cId="1029488608" sldId="306"/>
            <ac:spMk id="2" creationId="{D05E61E7-B0DF-4D25-AB2A-36FEC300A8A6}"/>
          </ac:spMkLst>
        </pc:spChg>
        <pc:spChg chg="del">
          <ac:chgData name="Tegischer Lukas" userId="f78daebb-0565-485c-bd0e-1cd035e796ff" providerId="ADAL" clId="{E68D9A69-2395-43AC-A029-3DE4391E4CC6}" dt="2021-02-10T21:13:46.955" v="441" actId="478"/>
          <ac:spMkLst>
            <pc:docMk/>
            <pc:sldMk cId="1029488608" sldId="306"/>
            <ac:spMk id="8" creationId="{BE65A32B-0393-42F8-BAFC-35F9A770C277}"/>
          </ac:spMkLst>
        </pc:spChg>
      </pc:sldChg>
    </pc:docChg>
  </pc:docChgLst>
  <pc:docChgLst>
    <pc:chgData name="Tegischer Lukas" userId="f78daebb-0565-485c-bd0e-1cd035e796ff" providerId="ADAL" clId="{E93BE438-9E34-44FE-B4FA-DB2F13846C1E}"/>
    <pc:docChg chg="custSel delSld modSld">
      <pc:chgData name="Tegischer Lukas" userId="f78daebb-0565-485c-bd0e-1cd035e796ff" providerId="ADAL" clId="{E93BE438-9E34-44FE-B4FA-DB2F13846C1E}" dt="2022-11-03T21:21:45.397" v="8" actId="404"/>
      <pc:docMkLst>
        <pc:docMk/>
      </pc:docMkLst>
      <pc:sldChg chg="delSp mod">
        <pc:chgData name="Tegischer Lukas" userId="f78daebb-0565-485c-bd0e-1cd035e796ff" providerId="ADAL" clId="{E93BE438-9E34-44FE-B4FA-DB2F13846C1E}" dt="2022-11-03T21:21:26.272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E93BE438-9E34-44FE-B4FA-DB2F13846C1E}" dt="2022-11-03T21:21:26.272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">
        <pc:chgData name="Tegischer Lukas" userId="f78daebb-0565-485c-bd0e-1cd035e796ff" providerId="ADAL" clId="{E93BE438-9E34-44FE-B4FA-DB2F13846C1E}" dt="2022-11-03T21:21:45.397" v="8" actId="404"/>
        <pc:sldMkLst>
          <pc:docMk/>
          <pc:sldMk cId="4068653008" sldId="278"/>
        </pc:sldMkLst>
        <pc:spChg chg="mod">
          <ac:chgData name="Tegischer Lukas" userId="f78daebb-0565-485c-bd0e-1cd035e796ff" providerId="ADAL" clId="{E93BE438-9E34-44FE-B4FA-DB2F13846C1E}" dt="2022-11-03T21:21:45.397" v="8" actId="404"/>
          <ac:spMkLst>
            <pc:docMk/>
            <pc:sldMk cId="4068653008" sldId="278"/>
            <ac:spMk id="5" creationId="{9C0ED0A0-4A45-4DAC-9585-932765B3A643}"/>
          </ac:spMkLst>
        </pc:spChg>
        <pc:picChg chg="del">
          <ac:chgData name="Tegischer Lukas" userId="f78daebb-0565-485c-bd0e-1cd035e796ff" providerId="ADAL" clId="{E93BE438-9E34-44FE-B4FA-DB2F13846C1E}" dt="2022-11-03T21:21:29.141" v="2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E93BE438-9E34-44FE-B4FA-DB2F13846C1E}" dt="2022-11-03T21:21:34.275" v="5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E93BE438-9E34-44FE-B4FA-DB2F13846C1E}" dt="2022-11-03T21:21:28.220" v="1" actId="478"/>
        <pc:sldMkLst>
          <pc:docMk/>
          <pc:sldMk cId="3110724207" sldId="318"/>
        </pc:sldMkLst>
        <pc:picChg chg="del">
          <ac:chgData name="Tegischer Lukas" userId="f78daebb-0565-485c-bd0e-1cd035e796ff" providerId="ADAL" clId="{E93BE438-9E34-44FE-B4FA-DB2F13846C1E}" dt="2022-11-03T21:21:28.220" v="1" actId="478"/>
          <ac:picMkLst>
            <pc:docMk/>
            <pc:sldMk cId="3110724207" sldId="318"/>
            <ac:picMk id="14" creationId="{053D7308-DE5D-4085-8981-CCF5F27D1668}"/>
          </ac:picMkLst>
        </pc:picChg>
      </pc:sldChg>
      <pc:sldChg chg="delSp modSp mod">
        <pc:chgData name="Tegischer Lukas" userId="f78daebb-0565-485c-bd0e-1cd035e796ff" providerId="ADAL" clId="{E93BE438-9E34-44FE-B4FA-DB2F13846C1E}" dt="2022-11-03T21:21:43.064" v="7" actId="207"/>
        <pc:sldMkLst>
          <pc:docMk/>
          <pc:sldMk cId="3673820034" sldId="319"/>
        </pc:sldMkLst>
        <pc:spChg chg="mod">
          <ac:chgData name="Tegischer Lukas" userId="f78daebb-0565-485c-bd0e-1cd035e796ff" providerId="ADAL" clId="{E93BE438-9E34-44FE-B4FA-DB2F13846C1E}" dt="2022-11-03T21:21:43.064" v="7" actId="207"/>
          <ac:spMkLst>
            <pc:docMk/>
            <pc:sldMk cId="3673820034" sldId="319"/>
            <ac:spMk id="3" creationId="{33A9FD26-CFC7-41B0-9498-07DFB06CCC73}"/>
          </ac:spMkLst>
        </pc:spChg>
        <pc:picChg chg="del">
          <ac:chgData name="Tegischer Lukas" userId="f78daebb-0565-485c-bd0e-1cd035e796ff" providerId="ADAL" clId="{E93BE438-9E34-44FE-B4FA-DB2F13846C1E}" dt="2022-11-03T21:21:30.876" v="3" actId="478"/>
          <ac:picMkLst>
            <pc:docMk/>
            <pc:sldMk cId="3673820034" sldId="319"/>
            <ac:picMk id="14" creationId="{053D7308-DE5D-4085-8981-CCF5F27D1668}"/>
          </ac:picMkLst>
        </pc:picChg>
      </pc:sldChg>
      <pc:sldChg chg="delSp modSp mod">
        <pc:chgData name="Tegischer Lukas" userId="f78daebb-0565-485c-bd0e-1cd035e796ff" providerId="ADAL" clId="{E93BE438-9E34-44FE-B4FA-DB2F13846C1E}" dt="2022-11-03T21:21:39.348" v="6" actId="207"/>
        <pc:sldMkLst>
          <pc:docMk/>
          <pc:sldMk cId="1003022836" sldId="320"/>
        </pc:sldMkLst>
        <pc:spChg chg="mod">
          <ac:chgData name="Tegischer Lukas" userId="f78daebb-0565-485c-bd0e-1cd035e796ff" providerId="ADAL" clId="{E93BE438-9E34-44FE-B4FA-DB2F13846C1E}" dt="2022-11-03T21:21:39.348" v="6" actId="207"/>
          <ac:spMkLst>
            <pc:docMk/>
            <pc:sldMk cId="1003022836" sldId="320"/>
            <ac:spMk id="3" creationId="{33A9FD26-CFC7-41B0-9498-07DFB06CCC73}"/>
          </ac:spMkLst>
        </pc:spChg>
        <pc:picChg chg="del">
          <ac:chgData name="Tegischer Lukas" userId="f78daebb-0565-485c-bd0e-1cd035e796ff" providerId="ADAL" clId="{E93BE438-9E34-44FE-B4FA-DB2F13846C1E}" dt="2022-11-03T21:21:32.394" v="4" actId="478"/>
          <ac:picMkLst>
            <pc:docMk/>
            <pc:sldMk cId="1003022836" sldId="320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5881477-DF77-4A6D-BBF0-05E5C05E5FD9}"/>
    <pc:docChg chg="undo custSel addSld modSld">
      <pc:chgData name="Tegischer Lukas" userId="f78daebb-0565-485c-bd0e-1cd035e796ff" providerId="ADAL" clId="{D5881477-DF77-4A6D-BBF0-05E5C05E5FD9}" dt="2021-02-06T08:59:29.536" v="627" actId="20577"/>
      <pc:docMkLst>
        <pc:docMk/>
      </pc:docMkLst>
      <pc:sldChg chg="modSp mod">
        <pc:chgData name="Tegischer Lukas" userId="f78daebb-0565-485c-bd0e-1cd035e796ff" providerId="ADAL" clId="{D5881477-DF77-4A6D-BBF0-05E5C05E5FD9}" dt="2021-02-06T08:47:50.111" v="54" actId="404"/>
        <pc:sldMkLst>
          <pc:docMk/>
          <pc:sldMk cId="336392357" sldId="256"/>
        </pc:sldMkLst>
        <pc:spChg chg="mod">
          <ac:chgData name="Tegischer Lukas" userId="f78daebb-0565-485c-bd0e-1cd035e796ff" providerId="ADAL" clId="{D5881477-DF77-4A6D-BBF0-05E5C05E5FD9}" dt="2021-02-06T08:47:50.111" v="54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49:46.434" v="112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5881477-DF77-4A6D-BBF0-05E5C05E5FD9}" dt="2021-02-06T08:49:46.434" v="11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49:37.472" v="111" actId="113"/>
          <ac:spMkLst>
            <pc:docMk/>
            <pc:sldMk cId="4068653008" sldId="278"/>
            <ac:spMk id="3" creationId="{6CBC87D7-CF78-4724-9D34-5E113EFC8B82}"/>
          </ac:spMkLst>
        </pc:spChg>
        <pc:spChg chg="del">
          <ac:chgData name="Tegischer Lukas" userId="f78daebb-0565-485c-bd0e-1cd035e796ff" providerId="ADAL" clId="{D5881477-DF77-4A6D-BBF0-05E5C05E5FD9}" dt="2021-02-06T08:48:36.158" v="91" actId="478"/>
          <ac:spMkLst>
            <pc:docMk/>
            <pc:sldMk cId="4068653008" sldId="278"/>
            <ac:spMk id="4" creationId="{2F197079-5C2D-46E6-A2F4-9DC7CB7724D0}"/>
          </ac:spMkLst>
        </pc:spChg>
        <pc:spChg chg="del">
          <ac:chgData name="Tegischer Lukas" userId="f78daebb-0565-485c-bd0e-1cd035e796ff" providerId="ADAL" clId="{D5881477-DF77-4A6D-BBF0-05E5C05E5FD9}" dt="2021-02-06T08:48:37.136" v="92" actId="478"/>
          <ac:spMkLst>
            <pc:docMk/>
            <pc:sldMk cId="4068653008" sldId="278"/>
            <ac:spMk id="5" creationId="{A7384EFD-B22A-4B64-9549-ADD68F8143BE}"/>
          </ac:spMkLst>
        </pc:spChg>
      </pc:sldChg>
      <pc:sldChg chg="modSp mod">
        <pc:chgData name="Tegischer Lukas" userId="f78daebb-0565-485c-bd0e-1cd035e796ff" providerId="ADAL" clId="{D5881477-DF77-4A6D-BBF0-05E5C05E5FD9}" dt="2021-02-06T08:59:05.490" v="626" actId="404"/>
        <pc:sldMkLst>
          <pc:docMk/>
          <pc:sldMk cId="3932101437" sldId="291"/>
        </pc:sldMkLst>
        <pc:spChg chg="mod">
          <ac:chgData name="Tegischer Lukas" userId="f78daebb-0565-485c-bd0e-1cd035e796ff" providerId="ADAL" clId="{D5881477-DF77-4A6D-BBF0-05E5C05E5FD9}" dt="2021-02-06T08:59:05.490" v="626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51:58.193" v="217" actId="1076"/>
        <pc:sldMkLst>
          <pc:docMk/>
          <pc:sldMk cId="442268101" sldId="295"/>
        </pc:sldMkLst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1:02.104" v="187" actId="20577"/>
          <ac:spMkLst>
            <pc:docMk/>
            <pc:sldMk cId="442268101" sldId="295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4" creationId="{1784B78D-A0CB-4E9E-B187-A6A02F122142}"/>
          </ac:spMkLst>
        </pc:spChg>
        <pc:spChg chg="add mod">
          <ac:chgData name="Tegischer Lukas" userId="f78daebb-0565-485c-bd0e-1cd035e796ff" providerId="ADAL" clId="{D5881477-DF77-4A6D-BBF0-05E5C05E5FD9}" dt="2021-02-06T08:51:15.844" v="191" actId="207"/>
          <ac:spMkLst>
            <pc:docMk/>
            <pc:sldMk cId="442268101" sldId="295"/>
            <ac:spMk id="5" creationId="{7709C4B8-9A9B-470F-8ACE-627C9148C126}"/>
          </ac:spMkLst>
        </pc:spChg>
        <pc:spChg chg="add mod">
          <ac:chgData name="Tegischer Lukas" userId="f78daebb-0565-485c-bd0e-1cd035e796ff" providerId="ADAL" clId="{D5881477-DF77-4A6D-BBF0-05E5C05E5FD9}" dt="2021-02-06T08:50:25.508" v="172" actId="1076"/>
          <ac:spMkLst>
            <pc:docMk/>
            <pc:sldMk cId="442268101" sldId="295"/>
            <ac:spMk id="6" creationId="{0DD85B34-84C6-4CD1-91D4-B0D22531E567}"/>
          </ac:spMkLst>
        </pc:spChg>
        <pc:spChg chg="add mod">
          <ac:chgData name="Tegischer Lukas" userId="f78daebb-0565-485c-bd0e-1cd035e796ff" providerId="ADAL" clId="{D5881477-DF77-4A6D-BBF0-05E5C05E5FD9}" dt="2021-02-06T08:51:32.418" v="207" actId="1076"/>
          <ac:spMkLst>
            <pc:docMk/>
            <pc:sldMk cId="442268101" sldId="295"/>
            <ac:spMk id="7" creationId="{9F4221B5-40AC-4C24-85F3-1AD0A9B51298}"/>
          </ac:spMkLst>
        </pc:spChg>
        <pc:spChg chg="add mod">
          <ac:chgData name="Tegischer Lukas" userId="f78daebb-0565-485c-bd0e-1cd035e796ff" providerId="ADAL" clId="{D5881477-DF77-4A6D-BBF0-05E5C05E5FD9}" dt="2021-02-06T08:51:58.193" v="217" actId="1076"/>
          <ac:spMkLst>
            <pc:docMk/>
            <pc:sldMk cId="442268101" sldId="295"/>
            <ac:spMk id="8" creationId="{B381C751-05B0-4B18-B1AB-DE23F4DEA765}"/>
          </ac:spMkLst>
        </pc:spChg>
        <pc:picChg chg="del">
          <ac:chgData name="Tegischer Lukas" userId="f78daebb-0565-485c-bd0e-1cd035e796ff" providerId="ADAL" clId="{D5881477-DF77-4A6D-BBF0-05E5C05E5FD9}" dt="2021-02-06T08:49:52.886" v="113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D5881477-DF77-4A6D-BBF0-05E5C05E5FD9}" dt="2021-02-06T08:55:21.323" v="505" actId="13926"/>
        <pc:sldMkLst>
          <pc:docMk/>
          <pc:sldMk cId="1864088896" sldId="296"/>
        </pc:sldMkLst>
        <pc:spChg chg="add del mod">
          <ac:chgData name="Tegischer Lukas" userId="f78daebb-0565-485c-bd0e-1cd035e796ff" providerId="ADAL" clId="{D5881477-DF77-4A6D-BBF0-05E5C05E5FD9}" dt="2021-02-06T08:53:12.160" v="267" actId="1076"/>
          <ac:spMkLst>
            <pc:docMk/>
            <pc:sldMk cId="1864088896" sldId="296"/>
            <ac:spMk id="2" creationId="{00000000-0000-0000-0000-000000000000}"/>
          </ac:spMkLst>
        </pc:spChg>
        <pc:spChg chg="add del">
          <ac:chgData name="Tegischer Lukas" userId="f78daebb-0565-485c-bd0e-1cd035e796ff" providerId="ADAL" clId="{D5881477-DF77-4A6D-BBF0-05E5C05E5FD9}" dt="2021-02-06T08:53:12.985" v="268" actId="478"/>
          <ac:spMkLst>
            <pc:docMk/>
            <pc:sldMk cId="1864088896" sldId="296"/>
            <ac:spMk id="3" creationId="{2B4D75CC-378F-4B91-92F2-2B8CB5D78F66}"/>
          </ac:spMkLst>
        </pc:spChg>
        <pc:spChg chg="add del mod">
          <ac:chgData name="Tegischer Lukas" userId="f78daebb-0565-485c-bd0e-1cd035e796ff" providerId="ADAL" clId="{D5881477-DF77-4A6D-BBF0-05E5C05E5FD9}" dt="2021-02-06T08:53:00.303" v="220"/>
          <ac:spMkLst>
            <pc:docMk/>
            <pc:sldMk cId="1864088896" sldId="296"/>
            <ac:spMk id="4" creationId="{2F039FAA-9FBE-4169-8686-ADB8DC9894D3}"/>
          </ac:spMkLst>
        </pc:spChg>
        <pc:spChg chg="add mod">
          <ac:chgData name="Tegischer Lukas" userId="f78daebb-0565-485c-bd0e-1cd035e796ff" providerId="ADAL" clId="{D5881477-DF77-4A6D-BBF0-05E5C05E5FD9}" dt="2021-02-06T08:55:21.323" v="505" actId="13926"/>
          <ac:spMkLst>
            <pc:docMk/>
            <pc:sldMk cId="1864088896" sldId="296"/>
            <ac:spMk id="5" creationId="{E5D7B4FA-F5A6-4CB6-9032-9939CBA9630D}"/>
          </ac:spMkLst>
        </pc:spChg>
        <pc:spChg chg="add mod">
          <ac:chgData name="Tegischer Lukas" userId="f78daebb-0565-485c-bd0e-1cd035e796ff" providerId="ADAL" clId="{D5881477-DF77-4A6D-BBF0-05E5C05E5FD9}" dt="2021-02-06T08:55:14.155" v="504" actId="1076"/>
          <ac:spMkLst>
            <pc:docMk/>
            <pc:sldMk cId="1864088896" sldId="296"/>
            <ac:spMk id="6" creationId="{52A5474B-F016-447E-8D22-4D255ED5DFE6}"/>
          </ac:spMkLst>
        </pc:spChg>
      </pc:sldChg>
      <pc:sldChg chg="addSp delSp modSp add mod delAnim">
        <pc:chgData name="Tegischer Lukas" userId="f78daebb-0565-485c-bd0e-1cd035e796ff" providerId="ADAL" clId="{D5881477-DF77-4A6D-BBF0-05E5C05E5FD9}" dt="2021-02-06T08:59:29.536" v="627" actId="20577"/>
        <pc:sldMkLst>
          <pc:docMk/>
          <pc:sldMk cId="458159398" sldId="297"/>
        </pc:sldMkLst>
        <pc:spChg chg="add mod">
          <ac:chgData name="Tegischer Lukas" userId="f78daebb-0565-485c-bd0e-1cd035e796ff" providerId="ADAL" clId="{D5881477-DF77-4A6D-BBF0-05E5C05E5FD9}" dt="2021-02-06T08:59:29.536" v="627" actId="20577"/>
          <ac:spMkLst>
            <pc:docMk/>
            <pc:sldMk cId="458159398" sldId="297"/>
            <ac:spMk id="2" creationId="{AE0E6630-9799-4BC0-8F9D-2A6D27878A54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5" creationId="{7709C4B8-9A9B-470F-8ACE-627C9148C126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7" creationId="{9F4221B5-40AC-4C24-85F3-1AD0A9B51298}"/>
          </ac:spMkLst>
        </pc:spChg>
        <pc:spChg chg="del">
          <ac:chgData name="Tegischer Lukas" userId="f78daebb-0565-485c-bd0e-1cd035e796ff" providerId="ADAL" clId="{D5881477-DF77-4A6D-BBF0-05E5C05E5FD9}" dt="2021-02-06T08:55:32.276" v="507" actId="478"/>
          <ac:spMkLst>
            <pc:docMk/>
            <pc:sldMk cId="458159398" sldId="297"/>
            <ac:spMk id="8" creationId="{B381C751-05B0-4B18-B1AB-DE23F4DEA765}"/>
          </ac:spMkLst>
        </pc:spChg>
      </pc:sldChg>
      <pc:sldChg chg="addSp delSp modSp add mod delAnim modAnim">
        <pc:chgData name="Tegischer Lukas" userId="f78daebb-0565-485c-bd0e-1cd035e796ff" providerId="ADAL" clId="{D5881477-DF77-4A6D-BBF0-05E5C05E5FD9}" dt="2021-02-06T08:57:36.142" v="552"/>
        <pc:sldMkLst>
          <pc:docMk/>
          <pc:sldMk cId="72049930" sldId="298"/>
        </pc:sldMkLst>
        <pc:spChg chg="mod">
          <ac:chgData name="Tegischer Lukas" userId="f78daebb-0565-485c-bd0e-1cd035e796ff" providerId="ADAL" clId="{D5881477-DF77-4A6D-BBF0-05E5C05E5FD9}" dt="2021-02-06T08:57:26.305" v="549" actId="1076"/>
          <ac:spMkLst>
            <pc:docMk/>
            <pc:sldMk cId="72049930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7:23.873" v="548" actId="1076"/>
          <ac:spMkLst>
            <pc:docMk/>
            <pc:sldMk cId="72049930" sldId="298"/>
            <ac:spMk id="3" creationId="{E0911B11-463A-4134-AF95-7CB960D4661C}"/>
          </ac:spMkLst>
        </pc:spChg>
        <pc:spChg chg="del">
          <ac:chgData name="Tegischer Lukas" userId="f78daebb-0565-485c-bd0e-1cd035e796ff" providerId="ADAL" clId="{D5881477-DF77-4A6D-BBF0-05E5C05E5FD9}" dt="2021-02-06T08:55:50.321" v="510" actId="478"/>
          <ac:spMkLst>
            <pc:docMk/>
            <pc:sldMk cId="72049930" sldId="298"/>
            <ac:spMk id="5" creationId="{E5D7B4FA-F5A6-4CB6-9032-9939CBA9630D}"/>
          </ac:spMkLst>
        </pc:spChg>
        <pc:spChg chg="del">
          <ac:chgData name="Tegischer Lukas" userId="f78daebb-0565-485c-bd0e-1cd035e796ff" providerId="ADAL" clId="{D5881477-DF77-4A6D-BBF0-05E5C05E5FD9}" dt="2021-02-06T08:55:48.482" v="509" actId="478"/>
          <ac:spMkLst>
            <pc:docMk/>
            <pc:sldMk cId="72049930" sldId="298"/>
            <ac:spMk id="6" creationId="{52A5474B-F016-447E-8D22-4D255ED5DFE6}"/>
          </ac:spMkLst>
        </pc:spChg>
      </pc:sldChg>
    </pc:docChg>
  </pc:docChgLst>
  <pc:docChgLst>
    <pc:chgData name="Tegischer Lukas" userId="f78daebb-0565-485c-bd0e-1cd035e796ff" providerId="ADAL" clId="{1A11D180-E109-41C8-B991-AA18FA6BA891}"/>
    <pc:docChg chg="custSel addSld delSld modSld">
      <pc:chgData name="Tegischer Lukas" userId="f78daebb-0565-485c-bd0e-1cd035e796ff" providerId="ADAL" clId="{1A11D180-E109-41C8-B991-AA18FA6BA891}" dt="2021-02-10T21:42:44.825" v="263" actId="20577"/>
      <pc:docMkLst>
        <pc:docMk/>
      </pc:docMkLst>
      <pc:sldChg chg="modSp mod">
        <pc:chgData name="Tegischer Lukas" userId="f78daebb-0565-485c-bd0e-1cd035e796ff" providerId="ADAL" clId="{1A11D180-E109-41C8-B991-AA18FA6BA891}" dt="2021-02-10T21:36:45.141" v="2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A11D180-E109-41C8-B991-AA18FA6BA891}" dt="2021-02-10T21:36:45.141" v="2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A11D180-E109-41C8-B991-AA18FA6BA891}" dt="2021-02-10T21:38:35.611" v="99"/>
        <pc:sldMkLst>
          <pc:docMk/>
          <pc:sldMk cId="4068653008" sldId="278"/>
        </pc:sldMkLst>
        <pc:spChg chg="add mod">
          <ac:chgData name="Tegischer Lukas" userId="f78daebb-0565-485c-bd0e-1cd035e796ff" providerId="ADAL" clId="{1A11D180-E109-41C8-B991-AA18FA6BA891}" dt="2021-02-10T21:37:50.228" v="79" actId="113"/>
          <ac:spMkLst>
            <pc:docMk/>
            <pc:sldMk cId="4068653008" sldId="278"/>
            <ac:spMk id="2" creationId="{E8841BBB-3D93-43E0-8ED0-BB579F2E989A}"/>
          </ac:spMkLst>
        </pc:spChg>
        <pc:spChg chg="add mod">
          <ac:chgData name="Tegischer Lukas" userId="f78daebb-0565-485c-bd0e-1cd035e796ff" providerId="ADAL" clId="{1A11D180-E109-41C8-B991-AA18FA6BA891}" dt="2021-02-10T21:38:33.940" v="98" actId="1076"/>
          <ac:spMkLst>
            <pc:docMk/>
            <pc:sldMk cId="4068653008" sldId="278"/>
            <ac:spMk id="3" creationId="{3381082D-6C5F-41B8-BF6F-22DDD61B592A}"/>
          </ac:spMkLst>
        </pc:spChg>
        <pc:spChg chg="mod">
          <ac:chgData name="Tegischer Lukas" userId="f78daebb-0565-485c-bd0e-1cd035e796ff" providerId="ADAL" clId="{1A11D180-E109-41C8-B991-AA18FA6BA891}" dt="2021-02-10T21:37:05.230" v="71" actId="1076"/>
          <ac:spMkLst>
            <pc:docMk/>
            <pc:sldMk cId="4068653008" sldId="278"/>
            <ac:spMk id="4" creationId="{DF0A4943-47D8-4BFF-9F81-A8F0BFC53E39}"/>
          </ac:spMkLst>
        </pc:spChg>
        <pc:spChg chg="del">
          <ac:chgData name="Tegischer Lukas" userId="f78daebb-0565-485c-bd0e-1cd035e796ff" providerId="ADAL" clId="{1A11D180-E109-41C8-B991-AA18FA6BA891}" dt="2021-02-10T21:36:53.693" v="25" actId="478"/>
          <ac:spMkLst>
            <pc:docMk/>
            <pc:sldMk cId="4068653008" sldId="278"/>
            <ac:spMk id="5" creationId="{7A10259F-12E4-4281-BF37-BB4237D6CF9D}"/>
          </ac:spMkLst>
        </pc:spChg>
        <pc:spChg chg="del">
          <ac:chgData name="Tegischer Lukas" userId="f78daebb-0565-485c-bd0e-1cd035e796ff" providerId="ADAL" clId="{1A11D180-E109-41C8-B991-AA18FA6BA891}" dt="2021-02-10T21:36:53.693" v="25" actId="478"/>
          <ac:spMkLst>
            <pc:docMk/>
            <pc:sldMk cId="4068653008" sldId="278"/>
            <ac:spMk id="9" creationId="{BB7654AA-F405-4D9A-AEAC-5840AE29FD1B}"/>
          </ac:spMkLst>
        </pc:spChg>
        <pc:spChg chg="del">
          <ac:chgData name="Tegischer Lukas" userId="f78daebb-0565-485c-bd0e-1cd035e796ff" providerId="ADAL" clId="{1A11D180-E109-41C8-B991-AA18FA6BA891}" dt="2021-02-10T21:36:53.693" v="25" actId="478"/>
          <ac:spMkLst>
            <pc:docMk/>
            <pc:sldMk cId="4068653008" sldId="278"/>
            <ac:spMk id="10" creationId="{1C90CF3F-6B10-42CE-8219-DD3727A0B5FE}"/>
          </ac:spMkLst>
        </pc:spChg>
        <pc:spChg chg="del">
          <ac:chgData name="Tegischer Lukas" userId="f78daebb-0565-485c-bd0e-1cd035e796ff" providerId="ADAL" clId="{1A11D180-E109-41C8-B991-AA18FA6BA891}" dt="2021-02-10T21:36:53.693" v="25" actId="478"/>
          <ac:spMkLst>
            <pc:docMk/>
            <pc:sldMk cId="4068653008" sldId="278"/>
            <ac:spMk id="11" creationId="{678B0D42-D4A9-4153-BCBA-EA7F087004DA}"/>
          </ac:spMkLst>
        </pc:spChg>
      </pc:sldChg>
      <pc:sldChg chg="modSp mod">
        <pc:chgData name="Tegischer Lukas" userId="f78daebb-0565-485c-bd0e-1cd035e796ff" providerId="ADAL" clId="{1A11D180-E109-41C8-B991-AA18FA6BA891}" dt="2021-02-10T21:42:44.825" v="26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1A11D180-E109-41C8-B991-AA18FA6BA891}" dt="2021-02-10T21:42:44.825" v="26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A11D180-E109-41C8-B991-AA18FA6BA891}" dt="2021-02-10T21:40:55.201" v="221" actId="47"/>
        <pc:sldMkLst>
          <pc:docMk/>
          <pc:sldMk cId="3160830375" sldId="305"/>
        </pc:sldMkLst>
      </pc:sldChg>
      <pc:sldChg chg="del">
        <pc:chgData name="Tegischer Lukas" userId="f78daebb-0565-485c-bd0e-1cd035e796ff" providerId="ADAL" clId="{1A11D180-E109-41C8-B991-AA18FA6BA891}" dt="2021-02-10T21:38:41.887" v="101" actId="47"/>
        <pc:sldMkLst>
          <pc:docMk/>
          <pc:sldMk cId="1108241836" sldId="307"/>
        </pc:sldMkLst>
      </pc:sldChg>
      <pc:sldChg chg="addSp delSp modSp add mod modTransition delAnim modAnim">
        <pc:chgData name="Tegischer Lukas" userId="f78daebb-0565-485c-bd0e-1cd035e796ff" providerId="ADAL" clId="{1A11D180-E109-41C8-B991-AA18FA6BA891}" dt="2021-02-10T21:42:29.606" v="251"/>
        <pc:sldMkLst>
          <pc:docMk/>
          <pc:sldMk cId="4216172866" sldId="308"/>
        </pc:sldMkLst>
        <pc:spChg chg="del">
          <ac:chgData name="Tegischer Lukas" userId="f78daebb-0565-485c-bd0e-1cd035e796ff" providerId="ADAL" clId="{1A11D180-E109-41C8-B991-AA18FA6BA891}" dt="2021-02-10T21:38:44.657" v="102" actId="478"/>
          <ac:spMkLst>
            <pc:docMk/>
            <pc:sldMk cId="4216172866" sldId="308"/>
            <ac:spMk id="2" creationId="{E8841BBB-3D93-43E0-8ED0-BB579F2E989A}"/>
          </ac:spMkLst>
        </pc:spChg>
        <pc:spChg chg="del">
          <ac:chgData name="Tegischer Lukas" userId="f78daebb-0565-485c-bd0e-1cd035e796ff" providerId="ADAL" clId="{1A11D180-E109-41C8-B991-AA18FA6BA891}" dt="2021-02-10T21:38:45.313" v="103" actId="478"/>
          <ac:spMkLst>
            <pc:docMk/>
            <pc:sldMk cId="4216172866" sldId="308"/>
            <ac:spMk id="3" creationId="{3381082D-6C5F-41B8-BF6F-22DDD61B592A}"/>
          </ac:spMkLst>
        </pc:spChg>
        <pc:spChg chg="add mod">
          <ac:chgData name="Tegischer Lukas" userId="f78daebb-0565-485c-bd0e-1cd035e796ff" providerId="ADAL" clId="{1A11D180-E109-41C8-B991-AA18FA6BA891}" dt="2021-02-10T21:40:50.089" v="220" actId="207"/>
          <ac:spMkLst>
            <pc:docMk/>
            <pc:sldMk cId="4216172866" sldId="308"/>
            <ac:spMk id="5" creationId="{2498D835-EE00-4CC6-B1F9-52149408C0BD}"/>
          </ac:spMkLst>
        </pc:spChg>
        <pc:spChg chg="add mod">
          <ac:chgData name="Tegischer Lukas" userId="f78daebb-0565-485c-bd0e-1cd035e796ff" providerId="ADAL" clId="{1A11D180-E109-41C8-B991-AA18FA6BA891}" dt="2021-02-10T21:40:40.069" v="216" actId="1076"/>
          <ac:spMkLst>
            <pc:docMk/>
            <pc:sldMk cId="4216172866" sldId="308"/>
            <ac:spMk id="6" creationId="{CDBCB8DB-E8AF-4566-8830-5BA9615B57A8}"/>
          </ac:spMkLst>
        </pc:spChg>
        <pc:spChg chg="add mod">
          <ac:chgData name="Tegischer Lukas" userId="f78daebb-0565-485c-bd0e-1cd035e796ff" providerId="ADAL" clId="{1A11D180-E109-41C8-B991-AA18FA6BA891}" dt="2021-02-10T21:40:38.095" v="215" actId="1076"/>
          <ac:spMkLst>
            <pc:docMk/>
            <pc:sldMk cId="4216172866" sldId="308"/>
            <ac:spMk id="7" creationId="{1AFF0549-4A15-4CB7-B062-891E0BFF68ED}"/>
          </ac:spMkLst>
        </pc:spChg>
      </pc:sldChg>
      <pc:sldChg chg="addSp delSp modSp add mod modTransition delAnim modAnim">
        <pc:chgData name="Tegischer Lukas" userId="f78daebb-0565-485c-bd0e-1cd035e796ff" providerId="ADAL" clId="{1A11D180-E109-41C8-B991-AA18FA6BA891}" dt="2021-02-10T21:42:29.606" v="251"/>
        <pc:sldMkLst>
          <pc:docMk/>
          <pc:sldMk cId="277643028" sldId="309"/>
        </pc:sldMkLst>
        <pc:spChg chg="add mod">
          <ac:chgData name="Tegischer Lukas" userId="f78daebb-0565-485c-bd0e-1cd035e796ff" providerId="ADAL" clId="{1A11D180-E109-41C8-B991-AA18FA6BA891}" dt="2021-02-10T21:42:03.716" v="249" actId="1076"/>
          <ac:spMkLst>
            <pc:docMk/>
            <pc:sldMk cId="277643028" sldId="309"/>
            <ac:spMk id="2" creationId="{FA6B7B9A-199B-4E05-8804-9CB13264EA9C}"/>
          </ac:spMkLst>
        </pc:spChg>
        <pc:spChg chg="del">
          <ac:chgData name="Tegischer Lukas" userId="f78daebb-0565-485c-bd0e-1cd035e796ff" providerId="ADAL" clId="{1A11D180-E109-41C8-B991-AA18FA6BA891}" dt="2021-02-10T21:40:58.930" v="223" actId="478"/>
          <ac:spMkLst>
            <pc:docMk/>
            <pc:sldMk cId="277643028" sldId="309"/>
            <ac:spMk id="4" creationId="{DF0A4943-47D8-4BFF-9F81-A8F0BFC53E39}"/>
          </ac:spMkLst>
        </pc:spChg>
        <pc:spChg chg="del">
          <ac:chgData name="Tegischer Lukas" userId="f78daebb-0565-485c-bd0e-1cd035e796ff" providerId="ADAL" clId="{1A11D180-E109-41C8-B991-AA18FA6BA891}" dt="2021-02-10T21:40:58.930" v="223" actId="478"/>
          <ac:spMkLst>
            <pc:docMk/>
            <pc:sldMk cId="277643028" sldId="309"/>
            <ac:spMk id="5" creationId="{2498D835-EE00-4CC6-B1F9-52149408C0BD}"/>
          </ac:spMkLst>
        </pc:spChg>
        <pc:spChg chg="del">
          <ac:chgData name="Tegischer Lukas" userId="f78daebb-0565-485c-bd0e-1cd035e796ff" providerId="ADAL" clId="{1A11D180-E109-41C8-B991-AA18FA6BA891}" dt="2021-02-10T21:41:02.569" v="225" actId="478"/>
          <ac:spMkLst>
            <pc:docMk/>
            <pc:sldMk cId="277643028" sldId="309"/>
            <ac:spMk id="6" creationId="{CDBCB8DB-E8AF-4566-8830-5BA9615B57A8}"/>
          </ac:spMkLst>
        </pc:spChg>
        <pc:spChg chg="mod">
          <ac:chgData name="Tegischer Lukas" userId="f78daebb-0565-485c-bd0e-1cd035e796ff" providerId="ADAL" clId="{1A11D180-E109-41C8-B991-AA18FA6BA891}" dt="2021-02-10T21:41:01.781" v="224" actId="1076"/>
          <ac:spMkLst>
            <pc:docMk/>
            <pc:sldMk cId="277643028" sldId="309"/>
            <ac:spMk id="7" creationId="{1AFF0549-4A15-4CB7-B062-891E0BFF68ED}"/>
          </ac:spMkLst>
        </pc:spChg>
      </pc:sldChg>
    </pc:docChg>
  </pc:docChgLst>
  <pc:docChgLst>
    <pc:chgData name="Tegischer Lukas" userId="f78daebb-0565-485c-bd0e-1cd035e796ff" providerId="ADAL" clId="{F4E85219-7A68-47E6-8085-E56DFA8C58D1}"/>
    <pc:docChg chg="custSel addSld delSld modSld">
      <pc:chgData name="Tegischer Lukas" userId="f78daebb-0565-485c-bd0e-1cd035e796ff" providerId="ADAL" clId="{F4E85219-7A68-47E6-8085-E56DFA8C58D1}" dt="2021-02-10T19:27:22.256" v="873"/>
      <pc:docMkLst>
        <pc:docMk/>
      </pc:docMkLst>
      <pc:sldChg chg="modSp mod">
        <pc:chgData name="Tegischer Lukas" userId="f78daebb-0565-485c-bd0e-1cd035e796ff" providerId="ADAL" clId="{F4E85219-7A68-47E6-8085-E56DFA8C58D1}" dt="2021-02-10T19:01:53.375" v="6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4E85219-7A68-47E6-8085-E56DFA8C58D1}" dt="2021-02-10T19:01:53.375" v="6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05:14.819" v="149"/>
        <pc:sldMkLst>
          <pc:docMk/>
          <pc:sldMk cId="4068653008" sldId="278"/>
        </pc:sldMkLst>
        <pc:spChg chg="del mod">
          <ac:chgData name="Tegischer Lukas" userId="f78daebb-0565-485c-bd0e-1cd035e796ff" providerId="ADAL" clId="{F4E85219-7A68-47E6-8085-E56DFA8C58D1}" dt="2021-02-10T19:03:15.852" v="107" actId="478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03:16.806" v="108" actId="478"/>
          <ac:spMkLst>
            <pc:docMk/>
            <pc:sldMk cId="4068653008" sldId="278"/>
            <ac:spMk id="3" creationId="{6CBC87D7-CF78-4724-9D34-5E113EFC8B82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4" creationId="{DF0A4943-47D8-4BFF-9F81-A8F0BFC53E39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5" creationId="{AF737A8E-D5E2-4494-BF6B-670DD2F2E0EF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6" creationId="{7DF63945-094E-4001-A211-E59FE4B7E4D1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7" creationId="{510359B3-0581-448C-BE6F-20386EC88CEC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8" creationId="{FFB85077-460E-427E-9244-4A253557E914}"/>
          </ac:spMkLst>
        </pc:spChg>
        <pc:spChg chg="add mod">
          <ac:chgData name="Tegischer Lukas" userId="f78daebb-0565-485c-bd0e-1cd035e796ff" providerId="ADAL" clId="{F4E85219-7A68-47E6-8085-E56DFA8C58D1}" dt="2021-02-10T19:04:36.515" v="143" actId="20577"/>
          <ac:spMkLst>
            <pc:docMk/>
            <pc:sldMk cId="4068653008" sldId="278"/>
            <ac:spMk id="10" creationId="{E9946297-1156-43E3-912E-7615F0583536}"/>
          </ac:spMkLst>
        </pc:spChg>
      </pc:sldChg>
      <pc:sldChg chg="modSp">
        <pc:chgData name="Tegischer Lukas" userId="f78daebb-0565-485c-bd0e-1cd035e796ff" providerId="ADAL" clId="{F4E85219-7A68-47E6-8085-E56DFA8C58D1}" dt="2021-02-10T19:24:37.614" v="80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F4E85219-7A68-47E6-8085-E56DFA8C58D1}" dt="2021-02-10T19:24:37.614" v="808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08:16.995" v="287"/>
        <pc:sldMkLst>
          <pc:docMk/>
          <pc:sldMk cId="442268101" sldId="295"/>
        </pc:sldMkLst>
        <pc:spChg chg="add mod">
          <ac:chgData name="Tegischer Lukas" userId="f78daebb-0565-485c-bd0e-1cd035e796ff" providerId="ADAL" clId="{F4E85219-7A68-47E6-8085-E56DFA8C58D1}" dt="2021-02-10T19:06:11.238" v="164" actId="1076"/>
          <ac:spMkLst>
            <pc:docMk/>
            <pc:sldMk cId="442268101" sldId="295"/>
            <ac:spMk id="2" creationId="{E3738F7E-0EE1-43BB-91EE-9DDE1E84B614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3" creationId="{A55FCE71-8A85-4392-8C31-E39C220C8AC5}"/>
          </ac:spMkLst>
        </pc:spChg>
        <pc:spChg chg="add mod">
          <ac:chgData name="Tegischer Lukas" userId="f78daebb-0565-485c-bd0e-1cd035e796ff" providerId="ADAL" clId="{F4E85219-7A68-47E6-8085-E56DFA8C58D1}" dt="2021-02-10T19:06:41.073" v="176" actId="1076"/>
          <ac:spMkLst>
            <pc:docMk/>
            <pc:sldMk cId="442268101" sldId="295"/>
            <ac:spMk id="4" creationId="{C79666C3-9602-49C0-91CB-30346D5C243C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5" creationId="{7709C4B8-9A9B-470F-8ACE-627C9148C126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6" creationId="{0DD85B34-84C6-4CD1-91D4-B0D22531E567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7" creationId="{9F4221B5-40AC-4C24-85F3-1AD0A9B51298}"/>
          </ac:spMkLst>
        </pc:spChg>
        <pc:spChg chg="del">
          <ac:chgData name="Tegischer Lukas" userId="f78daebb-0565-485c-bd0e-1cd035e796ff" providerId="ADAL" clId="{F4E85219-7A68-47E6-8085-E56DFA8C58D1}" dt="2021-02-10T19:05:21.025" v="150" actId="478"/>
          <ac:spMkLst>
            <pc:docMk/>
            <pc:sldMk cId="442268101" sldId="295"/>
            <ac:spMk id="8" creationId="{B381C751-05B0-4B18-B1AB-DE23F4DEA765}"/>
          </ac:spMkLst>
        </pc:spChg>
        <pc:spChg chg="add mod">
          <ac:chgData name="Tegischer Lukas" userId="f78daebb-0565-485c-bd0e-1cd035e796ff" providerId="ADAL" clId="{F4E85219-7A68-47E6-8085-E56DFA8C58D1}" dt="2021-02-10T19:08:06.870" v="284" actId="1076"/>
          <ac:spMkLst>
            <pc:docMk/>
            <pc:sldMk cId="442268101" sldId="295"/>
            <ac:spMk id="9" creationId="{AD7642BE-D43D-4295-8157-BFE4D19F0EBC}"/>
          </ac:spMkLst>
        </pc:spChg>
        <pc:spChg chg="add mod">
          <ac:chgData name="Tegischer Lukas" userId="f78daebb-0565-485c-bd0e-1cd035e796ff" providerId="ADAL" clId="{F4E85219-7A68-47E6-8085-E56DFA8C58D1}" dt="2021-02-10T19:07:52.725" v="283" actId="20577"/>
          <ac:spMkLst>
            <pc:docMk/>
            <pc:sldMk cId="442268101" sldId="295"/>
            <ac:spMk id="10" creationId="{483DFBAB-0F8E-49A7-990D-BA04377286CA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13:05.149" v="463"/>
        <pc:sldMkLst>
          <pc:docMk/>
          <pc:sldMk cId="1864088896" sldId="296"/>
        </pc:sldMkLst>
        <pc:spChg chg="mod">
          <ac:chgData name="Tegischer Lukas" userId="f78daebb-0565-485c-bd0e-1cd035e796ff" providerId="ADAL" clId="{F4E85219-7A68-47E6-8085-E56DFA8C58D1}" dt="2021-02-10T19:08:34.445" v="322" actId="1076"/>
          <ac:spMkLst>
            <pc:docMk/>
            <pc:sldMk cId="1864088896" sldId="29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4E85219-7A68-47E6-8085-E56DFA8C58D1}" dt="2021-02-10T19:10:28.945" v="371" actId="1582"/>
          <ac:spMkLst>
            <pc:docMk/>
            <pc:sldMk cId="1864088896" sldId="296"/>
            <ac:spMk id="3" creationId="{FDCF920B-A6B3-4FFF-9655-3F4583B78C92}"/>
          </ac:spMkLst>
        </pc:spChg>
        <pc:spChg chg="add mod">
          <ac:chgData name="Tegischer Lukas" userId="f78daebb-0565-485c-bd0e-1cd035e796ff" providerId="ADAL" clId="{F4E85219-7A68-47E6-8085-E56DFA8C58D1}" dt="2021-02-10T19:12:58.902" v="460" actId="1076"/>
          <ac:spMkLst>
            <pc:docMk/>
            <pc:sldMk cId="1864088896" sldId="296"/>
            <ac:spMk id="4" creationId="{667B1C18-4212-49AF-9803-EEB89A800120}"/>
          </ac:spMkLst>
        </pc:spChg>
        <pc:spChg chg="del">
          <ac:chgData name="Tegischer Lukas" userId="f78daebb-0565-485c-bd0e-1cd035e796ff" providerId="ADAL" clId="{F4E85219-7A68-47E6-8085-E56DFA8C58D1}" dt="2021-02-10T19:08:31.805" v="321" actId="478"/>
          <ac:spMkLst>
            <pc:docMk/>
            <pc:sldMk cId="1864088896" sldId="296"/>
            <ac:spMk id="5" creationId="{E5D7B4FA-F5A6-4CB6-9032-9939CBA9630D}"/>
          </ac:spMkLst>
        </pc:spChg>
        <pc:spChg chg="del">
          <ac:chgData name="Tegischer Lukas" userId="f78daebb-0565-485c-bd0e-1cd035e796ff" providerId="ADAL" clId="{F4E85219-7A68-47E6-8085-E56DFA8C58D1}" dt="2021-02-10T19:08:31.805" v="321" actId="478"/>
          <ac:spMkLst>
            <pc:docMk/>
            <pc:sldMk cId="1864088896" sldId="296"/>
            <ac:spMk id="6" creationId="{52A5474B-F016-447E-8D22-4D255ED5DFE6}"/>
          </ac:spMkLst>
        </pc:spChg>
        <pc:spChg chg="add del mod">
          <ac:chgData name="Tegischer Lukas" userId="f78daebb-0565-485c-bd0e-1cd035e796ff" providerId="ADAL" clId="{F4E85219-7A68-47E6-8085-E56DFA8C58D1}" dt="2021-02-10T19:12:13.705" v="440" actId="478"/>
          <ac:spMkLst>
            <pc:docMk/>
            <pc:sldMk cId="1864088896" sldId="296"/>
            <ac:spMk id="7" creationId="{A9CD477A-5418-4C16-B363-49EC414D9B39}"/>
          </ac:spMkLst>
        </pc:spChg>
        <pc:spChg chg="add del mod">
          <ac:chgData name="Tegischer Lukas" userId="f78daebb-0565-485c-bd0e-1cd035e796ff" providerId="ADAL" clId="{F4E85219-7A68-47E6-8085-E56DFA8C58D1}" dt="2021-02-10T19:11:11.460" v="389" actId="478"/>
          <ac:spMkLst>
            <pc:docMk/>
            <pc:sldMk cId="1864088896" sldId="296"/>
            <ac:spMk id="8" creationId="{BE4A0256-DE60-4BED-A7DF-13E393F2B4DE}"/>
          </ac:spMkLst>
        </pc:spChg>
        <pc:spChg chg="add mod">
          <ac:chgData name="Tegischer Lukas" userId="f78daebb-0565-485c-bd0e-1cd035e796ff" providerId="ADAL" clId="{F4E85219-7A68-47E6-8085-E56DFA8C58D1}" dt="2021-02-10T19:13:02.154" v="462" actId="1076"/>
          <ac:spMkLst>
            <pc:docMk/>
            <pc:sldMk cId="1864088896" sldId="296"/>
            <ac:spMk id="10" creationId="{C386A859-5BF1-4203-849B-3612C8192F99}"/>
          </ac:spMkLst>
        </pc:spChg>
      </pc:sldChg>
      <pc:sldChg chg="delSp del mod">
        <pc:chgData name="Tegischer Lukas" userId="f78daebb-0565-485c-bd0e-1cd035e796ff" providerId="ADAL" clId="{F4E85219-7A68-47E6-8085-E56DFA8C58D1}" dt="2021-02-10T19:17:16.438" v="611" actId="47"/>
        <pc:sldMkLst>
          <pc:docMk/>
          <pc:sldMk cId="458159398" sldId="297"/>
        </pc:sldMkLst>
        <pc:spChg chg="del">
          <ac:chgData name="Tegischer Lukas" userId="f78daebb-0565-485c-bd0e-1cd035e796ff" providerId="ADAL" clId="{F4E85219-7A68-47E6-8085-E56DFA8C58D1}" dt="2021-02-10T19:17:13.349" v="610" actId="478"/>
          <ac:spMkLst>
            <pc:docMk/>
            <pc:sldMk cId="458159398" sldId="297"/>
            <ac:spMk id="2" creationId="{AE0E6630-9799-4BC0-8F9D-2A6D27878A54}"/>
          </ac:spMkLst>
        </pc:spChg>
        <pc:spChg chg="del">
          <ac:chgData name="Tegischer Lukas" userId="f78daebb-0565-485c-bd0e-1cd035e796ff" providerId="ADAL" clId="{F4E85219-7A68-47E6-8085-E56DFA8C58D1}" dt="2021-02-10T19:17:13.349" v="610" actId="478"/>
          <ac:spMkLst>
            <pc:docMk/>
            <pc:sldMk cId="458159398" sldId="297"/>
            <ac:spMk id="6" creationId="{0DD85B34-84C6-4CD1-91D4-B0D22531E567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16:50.326" v="609"/>
        <pc:sldMkLst>
          <pc:docMk/>
          <pc:sldMk cId="72049930" sldId="298"/>
        </pc:sldMkLst>
        <pc:spChg chg="mod">
          <ac:chgData name="Tegischer Lukas" userId="f78daebb-0565-485c-bd0e-1cd035e796ff" providerId="ADAL" clId="{F4E85219-7A68-47E6-8085-E56DFA8C58D1}" dt="2021-02-10T19:15:26.615" v="592" actId="1076"/>
          <ac:spMkLst>
            <pc:docMk/>
            <pc:sldMk cId="72049930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11:42.326" v="438" actId="478"/>
          <ac:spMkLst>
            <pc:docMk/>
            <pc:sldMk cId="72049930" sldId="298"/>
            <ac:spMk id="3" creationId="{E0911B11-463A-4134-AF95-7CB960D4661C}"/>
          </ac:spMkLst>
        </pc:spChg>
        <pc:spChg chg="add mod">
          <ac:chgData name="Tegischer Lukas" userId="f78daebb-0565-485c-bd0e-1cd035e796ff" providerId="ADAL" clId="{F4E85219-7A68-47E6-8085-E56DFA8C58D1}" dt="2021-02-10T19:16:44.325" v="608" actId="207"/>
          <ac:spMkLst>
            <pc:docMk/>
            <pc:sldMk cId="72049930" sldId="298"/>
            <ac:spMk id="4" creationId="{2CA0E9C7-CB00-4106-9B00-DA2728C250C7}"/>
          </ac:spMkLst>
        </pc:spChg>
        <pc:spChg chg="add mod">
          <ac:chgData name="Tegischer Lukas" userId="f78daebb-0565-485c-bd0e-1cd035e796ff" providerId="ADAL" clId="{F4E85219-7A68-47E6-8085-E56DFA8C58D1}" dt="2021-02-10T19:16:42.359" v="607" actId="1076"/>
          <ac:spMkLst>
            <pc:docMk/>
            <pc:sldMk cId="72049930" sldId="298"/>
            <ac:spMk id="5" creationId="{2F312BC1-1D53-4CE9-907A-D9FEF9F2F679}"/>
          </ac:spMkLst>
        </pc:spChg>
        <pc:spChg chg="add mod">
          <ac:chgData name="Tegischer Lukas" userId="f78daebb-0565-485c-bd0e-1cd035e796ff" providerId="ADAL" clId="{F4E85219-7A68-47E6-8085-E56DFA8C58D1}" dt="2021-02-10T19:16:42.359" v="607" actId="1076"/>
          <ac:spMkLst>
            <pc:docMk/>
            <pc:sldMk cId="72049930" sldId="298"/>
            <ac:spMk id="6" creationId="{03D49328-CE90-418C-A4D5-C3CFED2FC2C4}"/>
          </ac:spMkLst>
        </pc:spChg>
      </pc:sldChg>
      <pc:sldChg chg="addSp delSp modSp add mod delAnim modAnim">
        <pc:chgData name="Tegischer Lukas" userId="f78daebb-0565-485c-bd0e-1cd035e796ff" providerId="ADAL" clId="{F4E85219-7A68-47E6-8085-E56DFA8C58D1}" dt="2021-02-10T19:24:08.272" v="751"/>
        <pc:sldMkLst>
          <pc:docMk/>
          <pc:sldMk cId="3424032885" sldId="299"/>
        </pc:sldMkLst>
        <pc:spChg chg="mod">
          <ac:chgData name="Tegischer Lukas" userId="f78daebb-0565-485c-bd0e-1cd035e796ff" providerId="ADAL" clId="{F4E85219-7A68-47E6-8085-E56DFA8C58D1}" dt="2021-02-10T19:17:31.345" v="626" actId="1076"/>
          <ac:spMkLst>
            <pc:docMk/>
            <pc:sldMk cId="3424032885" sldId="29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4E85219-7A68-47E6-8085-E56DFA8C58D1}" dt="2021-02-10T19:20:17.382" v="665" actId="1076"/>
          <ac:spMkLst>
            <pc:docMk/>
            <pc:sldMk cId="3424032885" sldId="299"/>
            <ac:spMk id="3" creationId="{4B44BCA7-62F8-4416-8897-9F8EB9A5DB51}"/>
          </ac:spMkLst>
        </pc:spChg>
        <pc:spChg chg="del">
          <ac:chgData name="Tegischer Lukas" userId="f78daebb-0565-485c-bd0e-1cd035e796ff" providerId="ADAL" clId="{F4E85219-7A68-47E6-8085-E56DFA8C58D1}" dt="2021-02-10T19:17:27.522" v="625" actId="478"/>
          <ac:spMkLst>
            <pc:docMk/>
            <pc:sldMk cId="3424032885" sldId="299"/>
            <ac:spMk id="4" creationId="{2CA0E9C7-CB00-4106-9B00-DA2728C250C7}"/>
          </ac:spMkLst>
        </pc:spChg>
        <pc:spChg chg="del">
          <ac:chgData name="Tegischer Lukas" userId="f78daebb-0565-485c-bd0e-1cd035e796ff" providerId="ADAL" clId="{F4E85219-7A68-47E6-8085-E56DFA8C58D1}" dt="2021-02-10T19:17:27.522" v="625" actId="478"/>
          <ac:spMkLst>
            <pc:docMk/>
            <pc:sldMk cId="3424032885" sldId="299"/>
            <ac:spMk id="5" creationId="{2F312BC1-1D53-4CE9-907A-D9FEF9F2F679}"/>
          </ac:spMkLst>
        </pc:spChg>
        <pc:spChg chg="del">
          <ac:chgData name="Tegischer Lukas" userId="f78daebb-0565-485c-bd0e-1cd035e796ff" providerId="ADAL" clId="{F4E85219-7A68-47E6-8085-E56DFA8C58D1}" dt="2021-02-10T19:17:27.522" v="625" actId="478"/>
          <ac:spMkLst>
            <pc:docMk/>
            <pc:sldMk cId="3424032885" sldId="299"/>
            <ac:spMk id="6" creationId="{03D49328-CE90-418C-A4D5-C3CFED2FC2C4}"/>
          </ac:spMkLst>
        </pc:spChg>
        <pc:spChg chg="add mod">
          <ac:chgData name="Tegischer Lukas" userId="f78daebb-0565-485c-bd0e-1cd035e796ff" providerId="ADAL" clId="{F4E85219-7A68-47E6-8085-E56DFA8C58D1}" dt="2021-02-10T19:20:00.026" v="663" actId="1076"/>
          <ac:spMkLst>
            <pc:docMk/>
            <pc:sldMk cId="3424032885" sldId="299"/>
            <ac:spMk id="8" creationId="{0B743987-F598-45D5-81F2-E1DAE011E31B}"/>
          </ac:spMkLst>
        </pc:spChg>
        <pc:spChg chg="add mod">
          <ac:chgData name="Tegischer Lukas" userId="f78daebb-0565-485c-bd0e-1cd035e796ff" providerId="ADAL" clId="{F4E85219-7A68-47E6-8085-E56DFA8C58D1}" dt="2021-02-10T19:21:04.436" v="687" actId="114"/>
          <ac:spMkLst>
            <pc:docMk/>
            <pc:sldMk cId="3424032885" sldId="299"/>
            <ac:spMk id="9" creationId="{7B91F6E1-7BE2-408E-A973-201997DC4303}"/>
          </ac:spMkLst>
        </pc:spChg>
        <pc:spChg chg="add mod">
          <ac:chgData name="Tegischer Lukas" userId="f78daebb-0565-485c-bd0e-1cd035e796ff" providerId="ADAL" clId="{F4E85219-7A68-47E6-8085-E56DFA8C58D1}" dt="2021-02-10T19:22:07.997" v="724" actId="20577"/>
          <ac:spMkLst>
            <pc:docMk/>
            <pc:sldMk cId="3424032885" sldId="299"/>
            <ac:spMk id="10" creationId="{133A8973-C24F-4733-87F4-A67CD5C9D317}"/>
          </ac:spMkLst>
        </pc:spChg>
        <pc:graphicFrameChg chg="add mod modGraphic">
          <ac:chgData name="Tegischer Lukas" userId="f78daebb-0565-485c-bd0e-1cd035e796ff" providerId="ADAL" clId="{F4E85219-7A68-47E6-8085-E56DFA8C58D1}" dt="2021-02-10T19:24:04.336" v="749" actId="14734"/>
          <ac:graphicFrameMkLst>
            <pc:docMk/>
            <pc:sldMk cId="3424032885" sldId="299"/>
            <ac:graphicFrameMk id="7" creationId="{F5E79227-BF0F-4AB9-BBF3-D16FE34546CB}"/>
          </ac:graphicFrameMkLst>
        </pc:graphicFrameChg>
      </pc:sldChg>
      <pc:sldChg chg="addSp delSp modSp add del mod delAnim">
        <pc:chgData name="Tegischer Lukas" userId="f78daebb-0565-485c-bd0e-1cd035e796ff" providerId="ADAL" clId="{F4E85219-7A68-47E6-8085-E56DFA8C58D1}" dt="2021-02-10T19:13:55.433" v="476" actId="47"/>
        <pc:sldMkLst>
          <pc:docMk/>
          <pc:sldMk cId="3601116370" sldId="299"/>
        </pc:sldMkLst>
        <pc:spChg chg="del">
          <ac:chgData name="Tegischer Lukas" userId="f78daebb-0565-485c-bd0e-1cd035e796ff" providerId="ADAL" clId="{F4E85219-7A68-47E6-8085-E56DFA8C58D1}" dt="2021-02-10T19:13:53.793" v="475" actId="478"/>
          <ac:spMkLst>
            <pc:docMk/>
            <pc:sldMk cId="3601116370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13:40.242" v="465" actId="478"/>
          <ac:spMkLst>
            <pc:docMk/>
            <pc:sldMk cId="3601116370" sldId="299"/>
            <ac:spMk id="3" creationId="{FDCF920B-A6B3-4FFF-9655-3F4583B78C92}"/>
          </ac:spMkLst>
        </pc:spChg>
        <pc:spChg chg="del">
          <ac:chgData name="Tegischer Lukas" userId="f78daebb-0565-485c-bd0e-1cd035e796ff" providerId="ADAL" clId="{F4E85219-7A68-47E6-8085-E56DFA8C58D1}" dt="2021-02-10T19:13:40.242" v="465" actId="478"/>
          <ac:spMkLst>
            <pc:docMk/>
            <pc:sldMk cId="3601116370" sldId="299"/>
            <ac:spMk id="4" creationId="{667B1C18-4212-49AF-9803-EEB89A800120}"/>
          </ac:spMkLst>
        </pc:spChg>
        <pc:spChg chg="add del mod">
          <ac:chgData name="Tegischer Lukas" userId="f78daebb-0565-485c-bd0e-1cd035e796ff" providerId="ADAL" clId="{F4E85219-7A68-47E6-8085-E56DFA8C58D1}" dt="2021-02-10T19:13:52.439" v="474" actId="478"/>
          <ac:spMkLst>
            <pc:docMk/>
            <pc:sldMk cId="3601116370" sldId="299"/>
            <ac:spMk id="5" creationId="{3536B4F0-68E8-48FF-A80F-F131E170BC38}"/>
          </ac:spMkLst>
        </pc:spChg>
        <pc:spChg chg="del">
          <ac:chgData name="Tegischer Lukas" userId="f78daebb-0565-485c-bd0e-1cd035e796ff" providerId="ADAL" clId="{F4E85219-7A68-47E6-8085-E56DFA8C58D1}" dt="2021-02-10T19:13:40.242" v="465" actId="478"/>
          <ac:spMkLst>
            <pc:docMk/>
            <pc:sldMk cId="3601116370" sldId="299"/>
            <ac:spMk id="10" creationId="{C386A859-5BF1-4203-849B-3612C8192F99}"/>
          </ac:spMkLst>
        </pc:spChg>
      </pc:sldChg>
      <pc:sldChg chg="addSp delSp modSp add mod delAnim modAnim">
        <pc:chgData name="Tegischer Lukas" userId="f78daebb-0565-485c-bd0e-1cd035e796ff" providerId="ADAL" clId="{F4E85219-7A68-47E6-8085-E56DFA8C58D1}" dt="2021-02-10T19:23:55.883" v="748" actId="1076"/>
        <pc:sldMkLst>
          <pc:docMk/>
          <pc:sldMk cId="793737226" sldId="300"/>
        </pc:sldMkLst>
        <pc:spChg chg="mod">
          <ac:chgData name="Tegischer Lukas" userId="f78daebb-0565-485c-bd0e-1cd035e796ff" providerId="ADAL" clId="{F4E85219-7A68-47E6-8085-E56DFA8C58D1}" dt="2021-02-10T19:22:34.588" v="727" actId="1076"/>
          <ac:spMkLst>
            <pc:docMk/>
            <pc:sldMk cId="793737226" sldId="300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4E85219-7A68-47E6-8085-E56DFA8C58D1}" dt="2021-02-10T19:23:00.482" v="734" actId="403"/>
          <ac:spMkLst>
            <pc:docMk/>
            <pc:sldMk cId="793737226" sldId="300"/>
            <ac:spMk id="3" creationId="{2A8905FB-0191-453C-8BBA-75620F897B24}"/>
          </ac:spMkLst>
        </pc:spChg>
        <pc:spChg chg="del">
          <ac:chgData name="Tegischer Lukas" userId="f78daebb-0565-485c-bd0e-1cd035e796ff" providerId="ADAL" clId="{F4E85219-7A68-47E6-8085-E56DFA8C58D1}" dt="2021-02-10T19:22:31.341" v="726" actId="478"/>
          <ac:spMkLst>
            <pc:docMk/>
            <pc:sldMk cId="793737226" sldId="300"/>
            <ac:spMk id="4" creationId="{2CA0E9C7-CB00-4106-9B00-DA2728C250C7}"/>
          </ac:spMkLst>
        </pc:spChg>
        <pc:spChg chg="del">
          <ac:chgData name="Tegischer Lukas" userId="f78daebb-0565-485c-bd0e-1cd035e796ff" providerId="ADAL" clId="{F4E85219-7A68-47E6-8085-E56DFA8C58D1}" dt="2021-02-10T19:22:31.341" v="726" actId="478"/>
          <ac:spMkLst>
            <pc:docMk/>
            <pc:sldMk cId="793737226" sldId="300"/>
            <ac:spMk id="5" creationId="{2F312BC1-1D53-4CE9-907A-D9FEF9F2F679}"/>
          </ac:spMkLst>
        </pc:spChg>
        <pc:spChg chg="del">
          <ac:chgData name="Tegischer Lukas" userId="f78daebb-0565-485c-bd0e-1cd035e796ff" providerId="ADAL" clId="{F4E85219-7A68-47E6-8085-E56DFA8C58D1}" dt="2021-02-10T19:22:31.341" v="726" actId="478"/>
          <ac:spMkLst>
            <pc:docMk/>
            <pc:sldMk cId="793737226" sldId="300"/>
            <ac:spMk id="6" creationId="{03D49328-CE90-418C-A4D5-C3CFED2FC2C4}"/>
          </ac:spMkLst>
        </pc:spChg>
        <pc:spChg chg="add mod">
          <ac:chgData name="Tegischer Lukas" userId="f78daebb-0565-485c-bd0e-1cd035e796ff" providerId="ADAL" clId="{F4E85219-7A68-47E6-8085-E56DFA8C58D1}" dt="2021-02-10T19:23:34.331" v="745" actId="1076"/>
          <ac:spMkLst>
            <pc:docMk/>
            <pc:sldMk cId="793737226" sldId="300"/>
            <ac:spMk id="7" creationId="{5A470477-2E56-4B19-BB2F-96FA9D1EE248}"/>
          </ac:spMkLst>
        </pc:spChg>
        <pc:spChg chg="add mod">
          <ac:chgData name="Tegischer Lukas" userId="f78daebb-0565-485c-bd0e-1cd035e796ff" providerId="ADAL" clId="{F4E85219-7A68-47E6-8085-E56DFA8C58D1}" dt="2021-02-10T19:23:55.883" v="748" actId="1076"/>
          <ac:spMkLst>
            <pc:docMk/>
            <pc:sldMk cId="793737226" sldId="300"/>
            <ac:spMk id="8" creationId="{AC19D4F7-E6A3-4FB6-B71A-910129307DEE}"/>
          </ac:spMkLst>
        </pc:spChg>
      </pc:sldChg>
      <pc:sldChg chg="addSp delSp modSp add mod delAnim modAnim">
        <pc:chgData name="Tegischer Lukas" userId="f78daebb-0565-485c-bd0e-1cd035e796ff" providerId="ADAL" clId="{F4E85219-7A68-47E6-8085-E56DFA8C58D1}" dt="2021-02-10T19:27:22.256" v="873"/>
        <pc:sldMkLst>
          <pc:docMk/>
          <pc:sldMk cId="3829737838" sldId="301"/>
        </pc:sldMkLst>
        <pc:spChg chg="mod">
          <ac:chgData name="Tegischer Lukas" userId="f78daebb-0565-485c-bd0e-1cd035e796ff" providerId="ADAL" clId="{F4E85219-7A68-47E6-8085-E56DFA8C58D1}" dt="2021-02-10T19:26:15.162" v="849" actId="1076"/>
          <ac:spMkLst>
            <pc:docMk/>
            <pc:sldMk cId="3829737838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3" creationId="{4B44BCA7-62F8-4416-8897-9F8EB9A5DB51}"/>
          </ac:spMkLst>
        </pc:spChg>
        <pc:spChg chg="add mod">
          <ac:chgData name="Tegischer Lukas" userId="f78daebb-0565-485c-bd0e-1cd035e796ff" providerId="ADAL" clId="{F4E85219-7A68-47E6-8085-E56DFA8C58D1}" dt="2021-02-10T19:26:16.388" v="850" actId="1076"/>
          <ac:spMkLst>
            <pc:docMk/>
            <pc:sldMk cId="3829737838" sldId="301"/>
            <ac:spMk id="4" creationId="{A3382E96-7D73-4629-B190-668BFE7834B5}"/>
          </ac:spMkLst>
        </pc:spChg>
        <pc:spChg chg="add mod">
          <ac:chgData name="Tegischer Lukas" userId="f78daebb-0565-485c-bd0e-1cd035e796ff" providerId="ADAL" clId="{F4E85219-7A68-47E6-8085-E56DFA8C58D1}" dt="2021-02-10T19:26:18.283" v="851" actId="1076"/>
          <ac:spMkLst>
            <pc:docMk/>
            <pc:sldMk cId="3829737838" sldId="301"/>
            <ac:spMk id="5" creationId="{30684745-C564-4A9D-AC81-6D182FD72D90}"/>
          </ac:spMkLst>
        </pc:spChg>
        <pc:spChg chg="add mod">
          <ac:chgData name="Tegischer Lukas" userId="f78daebb-0565-485c-bd0e-1cd035e796ff" providerId="ADAL" clId="{F4E85219-7A68-47E6-8085-E56DFA8C58D1}" dt="2021-02-10T19:26:48.395" v="863" actId="1076"/>
          <ac:spMkLst>
            <pc:docMk/>
            <pc:sldMk cId="3829737838" sldId="301"/>
            <ac:spMk id="6" creationId="{7A786A64-8A8B-4509-B9A3-72E89387B8C5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8" creationId="{0B743987-F598-45D5-81F2-E1DAE011E31B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9" creationId="{7B91F6E1-7BE2-408E-A973-201997DC4303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10" creationId="{133A8973-C24F-4733-87F4-A67CD5C9D317}"/>
          </ac:spMkLst>
        </pc:spChg>
        <pc:graphicFrameChg chg="del">
          <ac:chgData name="Tegischer Lukas" userId="f78daebb-0565-485c-bd0e-1cd035e796ff" providerId="ADAL" clId="{F4E85219-7A68-47E6-8085-E56DFA8C58D1}" dt="2021-02-10T19:25:01.303" v="828" actId="478"/>
          <ac:graphicFrameMkLst>
            <pc:docMk/>
            <pc:sldMk cId="3829737838" sldId="301"/>
            <ac:graphicFrameMk id="7" creationId="{F5E79227-BF0F-4AB9-BBF3-D16FE34546CB}"/>
          </ac:graphicFrameMkLst>
        </pc:graphicFrameChg>
        <pc:picChg chg="add mod">
          <ac:chgData name="Tegischer Lukas" userId="f78daebb-0565-485c-bd0e-1cd035e796ff" providerId="ADAL" clId="{F4E85219-7A68-47E6-8085-E56DFA8C58D1}" dt="2021-02-10T19:26:45.609" v="862" actId="1076"/>
          <ac:picMkLst>
            <pc:docMk/>
            <pc:sldMk cId="3829737838" sldId="301"/>
            <ac:picMk id="2050" creationId="{C73DE7D7-6B57-4F36-A382-FFA73E0C2929}"/>
          </ac:picMkLst>
        </pc:picChg>
        <pc:picChg chg="add mod">
          <ac:chgData name="Tegischer Lukas" userId="f78daebb-0565-485c-bd0e-1cd035e796ff" providerId="ADAL" clId="{F4E85219-7A68-47E6-8085-E56DFA8C58D1}" dt="2021-02-10T19:27:15.027" v="871" actId="14100"/>
          <ac:picMkLst>
            <pc:docMk/>
            <pc:sldMk cId="3829737838" sldId="301"/>
            <ac:picMk id="2052" creationId="{6AA176DA-C311-4232-BD20-30234E4654A3}"/>
          </ac:picMkLst>
        </pc:picChg>
      </pc:sldChg>
    </pc:docChg>
  </pc:docChgLst>
  <pc:docChgLst>
    <pc:chgData name="Tegischer Lukas" userId="f78daebb-0565-485c-bd0e-1cd035e796ff" providerId="ADAL" clId="{7949A172-B55B-416D-AC2A-BB96763774E7}"/>
    <pc:docChg chg="custSel addSld delSld modSld">
      <pc:chgData name="Tegischer Lukas" userId="f78daebb-0565-485c-bd0e-1cd035e796ff" providerId="ADAL" clId="{7949A172-B55B-416D-AC2A-BB96763774E7}" dt="2021-02-10T19:46:03.884" v="302" actId="113"/>
      <pc:docMkLst>
        <pc:docMk/>
      </pc:docMkLst>
      <pc:sldChg chg="modSp mod">
        <pc:chgData name="Tegischer Lukas" userId="f78daebb-0565-485c-bd0e-1cd035e796ff" providerId="ADAL" clId="{7949A172-B55B-416D-AC2A-BB96763774E7}" dt="2021-02-10T19:38:47.878" v="2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949A172-B55B-416D-AC2A-BB96763774E7}" dt="2021-02-10T19:38:47.878" v="2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7949A172-B55B-416D-AC2A-BB96763774E7}" dt="2021-02-10T19:42:41.179" v="140" actId="113"/>
        <pc:sldMkLst>
          <pc:docMk/>
          <pc:sldMk cId="4068653008" sldId="278"/>
        </pc:sldMkLst>
        <pc:spChg chg="mod">
          <ac:chgData name="Tegischer Lukas" userId="f78daebb-0565-485c-bd0e-1cd035e796ff" providerId="ADAL" clId="{7949A172-B55B-416D-AC2A-BB96763774E7}" dt="2021-02-10T19:42:41.179" v="140" actId="113"/>
          <ac:spMkLst>
            <pc:docMk/>
            <pc:sldMk cId="4068653008" sldId="278"/>
            <ac:spMk id="4" creationId="{DF0A4943-47D8-4BFF-9F81-A8F0BFC53E39}"/>
          </ac:spMkLst>
        </pc:spChg>
        <pc:spChg chg="del">
          <ac:chgData name="Tegischer Lukas" userId="f78daebb-0565-485c-bd0e-1cd035e796ff" providerId="ADAL" clId="{7949A172-B55B-416D-AC2A-BB96763774E7}" dt="2021-02-10T19:41:24.698" v="25" actId="478"/>
          <ac:spMkLst>
            <pc:docMk/>
            <pc:sldMk cId="4068653008" sldId="278"/>
            <ac:spMk id="5" creationId="{AF737A8E-D5E2-4494-BF6B-670DD2F2E0EF}"/>
          </ac:spMkLst>
        </pc:spChg>
        <pc:spChg chg="mod">
          <ac:chgData name="Tegischer Lukas" userId="f78daebb-0565-485c-bd0e-1cd035e796ff" providerId="ADAL" clId="{7949A172-B55B-416D-AC2A-BB96763774E7}" dt="2021-02-10T19:42:03.784" v="112" actId="1076"/>
          <ac:spMkLst>
            <pc:docMk/>
            <pc:sldMk cId="4068653008" sldId="278"/>
            <ac:spMk id="6" creationId="{7DF63945-094E-4001-A211-E59FE4B7E4D1}"/>
          </ac:spMkLst>
        </pc:spChg>
        <pc:spChg chg="del">
          <ac:chgData name="Tegischer Lukas" userId="f78daebb-0565-485c-bd0e-1cd035e796ff" providerId="ADAL" clId="{7949A172-B55B-416D-AC2A-BB96763774E7}" dt="2021-02-10T19:41:56.105" v="105" actId="478"/>
          <ac:spMkLst>
            <pc:docMk/>
            <pc:sldMk cId="4068653008" sldId="278"/>
            <ac:spMk id="7" creationId="{510359B3-0581-448C-BE6F-20386EC88CEC}"/>
          </ac:spMkLst>
        </pc:spChg>
        <pc:spChg chg="del">
          <ac:chgData name="Tegischer Lukas" userId="f78daebb-0565-485c-bd0e-1cd035e796ff" providerId="ADAL" clId="{7949A172-B55B-416D-AC2A-BB96763774E7}" dt="2021-02-10T19:41:56.105" v="105" actId="478"/>
          <ac:spMkLst>
            <pc:docMk/>
            <pc:sldMk cId="4068653008" sldId="278"/>
            <ac:spMk id="8" creationId="{FFB85077-460E-427E-9244-4A253557E914}"/>
          </ac:spMkLst>
        </pc:spChg>
        <pc:spChg chg="add mod">
          <ac:chgData name="Tegischer Lukas" userId="f78daebb-0565-485c-bd0e-1cd035e796ff" providerId="ADAL" clId="{7949A172-B55B-416D-AC2A-BB96763774E7}" dt="2021-02-10T19:42:29.396" v="137" actId="1076"/>
          <ac:spMkLst>
            <pc:docMk/>
            <pc:sldMk cId="4068653008" sldId="278"/>
            <ac:spMk id="9" creationId="{9E356899-78B0-4029-A41A-9C4271128992}"/>
          </ac:spMkLst>
        </pc:spChg>
      </pc:sldChg>
      <pc:sldChg chg="modSp add del mod">
        <pc:chgData name="Tegischer Lukas" userId="f78daebb-0565-485c-bd0e-1cd035e796ff" providerId="ADAL" clId="{7949A172-B55B-416D-AC2A-BB96763774E7}" dt="2021-02-10T19:46:03.884" v="302" actId="113"/>
        <pc:sldMkLst>
          <pc:docMk/>
          <pc:sldMk cId="3932101437" sldId="291"/>
        </pc:sldMkLst>
        <pc:spChg chg="mod">
          <ac:chgData name="Tegischer Lukas" userId="f78daebb-0565-485c-bd0e-1cd035e796ff" providerId="ADAL" clId="{7949A172-B55B-416D-AC2A-BB96763774E7}" dt="2021-02-10T19:46:03.884" v="302" actId="113"/>
          <ac:spMkLst>
            <pc:docMk/>
            <pc:sldMk cId="3932101437" sldId="291"/>
            <ac:spMk id="2" creationId="{00000000-0000-0000-0000-000000000000}"/>
          </ac:spMkLst>
        </pc:spChg>
        <pc:picChg chg="mod">
          <ac:chgData name="Tegischer Lukas" userId="f78daebb-0565-485c-bd0e-1cd035e796ff" providerId="ADAL" clId="{7949A172-B55B-416D-AC2A-BB96763774E7}" dt="2021-02-10T19:45:16.493" v="19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7949A172-B55B-416D-AC2A-BB96763774E7}" dt="2021-02-10T19:45:03.201" v="190" actId="1076"/>
        <pc:sldMkLst>
          <pc:docMk/>
          <pc:sldMk cId="442268101" sldId="295"/>
        </pc:sldMkLst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2" creationId="{E3738F7E-0EE1-43BB-91EE-9DDE1E84B614}"/>
          </ac:spMkLst>
        </pc:spChg>
        <pc:spChg chg="add mod">
          <ac:chgData name="Tegischer Lukas" userId="f78daebb-0565-485c-bd0e-1cd035e796ff" providerId="ADAL" clId="{7949A172-B55B-416D-AC2A-BB96763774E7}" dt="2021-02-10T19:44:42.522" v="183" actId="1076"/>
          <ac:spMkLst>
            <pc:docMk/>
            <pc:sldMk cId="442268101" sldId="295"/>
            <ac:spMk id="3" creationId="{BF8C0463-8844-4B45-B21B-145C21083182}"/>
          </ac:spMkLst>
        </pc:spChg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4" creationId="{C79666C3-9602-49C0-91CB-30346D5C243C}"/>
          </ac:spMkLst>
        </pc:spChg>
        <pc:spChg chg="add mod">
          <ac:chgData name="Tegischer Lukas" userId="f78daebb-0565-485c-bd0e-1cd035e796ff" providerId="ADAL" clId="{7949A172-B55B-416D-AC2A-BB96763774E7}" dt="2021-02-10T19:44:44.814" v="185" actId="1076"/>
          <ac:spMkLst>
            <pc:docMk/>
            <pc:sldMk cId="442268101" sldId="295"/>
            <ac:spMk id="5" creationId="{394073DF-017E-47FC-834F-252270C2C745}"/>
          </ac:spMkLst>
        </pc:spChg>
        <pc:spChg chg="add mod">
          <ac:chgData name="Tegischer Lukas" userId="f78daebb-0565-485c-bd0e-1cd035e796ff" providerId="ADAL" clId="{7949A172-B55B-416D-AC2A-BB96763774E7}" dt="2021-02-10T19:45:03.201" v="190" actId="1076"/>
          <ac:spMkLst>
            <pc:docMk/>
            <pc:sldMk cId="442268101" sldId="295"/>
            <ac:spMk id="6" creationId="{DB92816F-C19E-43DD-959E-B21620E37137}"/>
          </ac:spMkLst>
        </pc:spChg>
        <pc:spChg chg="add mod">
          <ac:chgData name="Tegischer Lukas" userId="f78daebb-0565-485c-bd0e-1cd035e796ff" providerId="ADAL" clId="{7949A172-B55B-416D-AC2A-BB96763774E7}" dt="2021-02-10T19:44:59.744" v="189" actId="1076"/>
          <ac:spMkLst>
            <pc:docMk/>
            <pc:sldMk cId="442268101" sldId="295"/>
            <ac:spMk id="7" creationId="{FDC5ABC4-1858-4A0B-8C3A-68F94568ED9E}"/>
          </ac:spMkLst>
        </pc:spChg>
        <pc:spChg chg="add mod">
          <ac:chgData name="Tegischer Lukas" userId="f78daebb-0565-485c-bd0e-1cd035e796ff" providerId="ADAL" clId="{7949A172-B55B-416D-AC2A-BB96763774E7}" dt="2021-02-10T19:43:10.057" v="151" actId="571"/>
          <ac:spMkLst>
            <pc:docMk/>
            <pc:sldMk cId="442268101" sldId="295"/>
            <ac:spMk id="8" creationId="{A356FECC-1102-4E76-A99F-38AA794D5FB2}"/>
          </ac:spMkLst>
        </pc:spChg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9" creationId="{AD7642BE-D43D-4295-8157-BFE4D19F0EBC}"/>
          </ac:spMkLst>
        </pc:spChg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10" creationId="{483DFBAB-0F8E-49A7-990D-BA04377286CA}"/>
          </ac:spMkLst>
        </pc:spChg>
        <pc:spChg chg="add mod">
          <ac:chgData name="Tegischer Lukas" userId="f78daebb-0565-485c-bd0e-1cd035e796ff" providerId="ADAL" clId="{7949A172-B55B-416D-AC2A-BB96763774E7}" dt="2021-02-10T19:43:10.057" v="151" actId="571"/>
          <ac:spMkLst>
            <pc:docMk/>
            <pc:sldMk cId="442268101" sldId="295"/>
            <ac:spMk id="11" creationId="{4A964559-8E29-447E-BC9C-7309F464AC84}"/>
          </ac:spMkLst>
        </pc:spChg>
        <pc:spChg chg="add mod">
          <ac:chgData name="Tegischer Lukas" userId="f78daebb-0565-485c-bd0e-1cd035e796ff" providerId="ADAL" clId="{7949A172-B55B-416D-AC2A-BB96763774E7}" dt="2021-02-10T19:44:26.902" v="178" actId="1076"/>
          <ac:spMkLst>
            <pc:docMk/>
            <pc:sldMk cId="442268101" sldId="295"/>
            <ac:spMk id="12" creationId="{AE2A76D6-5E07-483A-B7EB-2ED212813610}"/>
          </ac:spMkLst>
        </pc:spChg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1864088896" sldId="296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72049930" sldId="298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3424032885" sldId="299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793737226" sldId="300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3829737838" sldId="301"/>
        </pc:sldMkLst>
      </pc:sldChg>
      <pc:sldChg chg="modSp add">
        <pc:chgData name="Tegischer Lukas" userId="f78daebb-0565-485c-bd0e-1cd035e796ff" providerId="ADAL" clId="{7949A172-B55B-416D-AC2A-BB96763774E7}" dt="2021-02-10T19:42:56.444" v="145" actId="20577"/>
        <pc:sldMkLst>
          <pc:docMk/>
          <pc:sldMk cId="1283466592" sldId="302"/>
        </pc:sldMkLst>
        <pc:spChg chg="mod">
          <ac:chgData name="Tegischer Lukas" userId="f78daebb-0565-485c-bd0e-1cd035e796ff" providerId="ADAL" clId="{7949A172-B55B-416D-AC2A-BB96763774E7}" dt="2021-02-10T19:42:50.098" v="142" actId="20577"/>
          <ac:spMkLst>
            <pc:docMk/>
            <pc:sldMk cId="1283466592" sldId="302"/>
            <ac:spMk id="6" creationId="{7DF63945-094E-4001-A211-E59FE4B7E4D1}"/>
          </ac:spMkLst>
        </pc:spChg>
        <pc:spChg chg="mod">
          <ac:chgData name="Tegischer Lukas" userId="f78daebb-0565-485c-bd0e-1cd035e796ff" providerId="ADAL" clId="{7949A172-B55B-416D-AC2A-BB96763774E7}" dt="2021-02-10T19:42:56.444" v="145" actId="20577"/>
          <ac:spMkLst>
            <pc:docMk/>
            <pc:sldMk cId="1283466592" sldId="302"/>
            <ac:spMk id="9" creationId="{9E356899-78B0-4029-A41A-9C4271128992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85A641F-1F0A-48A7-8D42-FD3FAB4D37F4}"/>
    <pc:docChg chg="custSel addSld delSld modSld">
      <pc:chgData name="Tegischer Lukas" userId="f78daebb-0565-485c-bd0e-1cd035e796ff" providerId="ADAL" clId="{185A641F-1F0A-48A7-8D42-FD3FAB4D37F4}" dt="2021-02-10T21:36:17.849" v="345"/>
      <pc:docMkLst>
        <pc:docMk/>
      </pc:docMkLst>
      <pc:sldChg chg="modSp mod">
        <pc:chgData name="Tegischer Lukas" userId="f78daebb-0565-485c-bd0e-1cd035e796ff" providerId="ADAL" clId="{185A641F-1F0A-48A7-8D42-FD3FAB4D37F4}" dt="2021-02-10T21:29:32.324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85A641F-1F0A-48A7-8D42-FD3FAB4D37F4}" dt="2021-02-10T21:29:32.324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85A641F-1F0A-48A7-8D42-FD3FAB4D37F4}" dt="2021-02-10T21:33:53.064" v="151"/>
        <pc:sldMkLst>
          <pc:docMk/>
          <pc:sldMk cId="4068653008" sldId="278"/>
        </pc:sldMkLst>
        <pc:spChg chg="add del mod">
          <ac:chgData name="Tegischer Lukas" userId="f78daebb-0565-485c-bd0e-1cd035e796ff" providerId="ADAL" clId="{185A641F-1F0A-48A7-8D42-FD3FAB4D37F4}" dt="2021-02-10T21:32:45.306" v="124" actId="478"/>
          <ac:spMkLst>
            <pc:docMk/>
            <pc:sldMk cId="4068653008" sldId="278"/>
            <ac:spMk id="2" creationId="{12C4C074-BF98-4E94-8755-93A3456A9280}"/>
          </ac:spMkLst>
        </pc:spChg>
        <pc:spChg chg="del">
          <ac:chgData name="Tegischer Lukas" userId="f78daebb-0565-485c-bd0e-1cd035e796ff" providerId="ADAL" clId="{185A641F-1F0A-48A7-8D42-FD3FAB4D37F4}" dt="2021-02-10T21:30:00.241" v="43" actId="478"/>
          <ac:spMkLst>
            <pc:docMk/>
            <pc:sldMk cId="4068653008" sldId="278"/>
            <ac:spMk id="3" creationId="{C5BACFE1-481E-4FA3-8E6C-FC711C337B98}"/>
          </ac:spMkLst>
        </pc:spChg>
        <pc:spChg chg="mod">
          <ac:chgData name="Tegischer Lukas" userId="f78daebb-0565-485c-bd0e-1cd035e796ff" providerId="ADAL" clId="{185A641F-1F0A-48A7-8D42-FD3FAB4D37F4}" dt="2021-02-10T21:30:47.422" v="105" actId="1076"/>
          <ac:spMkLst>
            <pc:docMk/>
            <pc:sldMk cId="4068653008" sldId="278"/>
            <ac:spMk id="4" creationId="{DF0A4943-47D8-4BFF-9F81-A8F0BFC53E39}"/>
          </ac:spMkLst>
        </pc:spChg>
        <pc:spChg chg="add mod">
          <ac:chgData name="Tegischer Lukas" userId="f78daebb-0565-485c-bd0e-1cd035e796ff" providerId="ADAL" clId="{185A641F-1F0A-48A7-8D42-FD3FAB4D37F4}" dt="2021-02-10T21:33:04.888" v="134" actId="1076"/>
          <ac:spMkLst>
            <pc:docMk/>
            <pc:sldMk cId="4068653008" sldId="278"/>
            <ac:spMk id="5" creationId="{7A10259F-12E4-4281-BF37-BB4237D6CF9D}"/>
          </ac:spMkLst>
        </pc:spChg>
        <pc:spChg chg="del">
          <ac:chgData name="Tegischer Lukas" userId="f78daebb-0565-485c-bd0e-1cd035e796ff" providerId="ADAL" clId="{185A641F-1F0A-48A7-8D42-FD3FAB4D37F4}" dt="2021-02-10T21:30:02.508" v="44" actId="478"/>
          <ac:spMkLst>
            <pc:docMk/>
            <pc:sldMk cId="4068653008" sldId="278"/>
            <ac:spMk id="6" creationId="{A1ED8C0B-7F2A-4120-900B-5A42475ABC1B}"/>
          </ac:spMkLst>
        </pc:spChg>
        <pc:spChg chg="del">
          <ac:chgData name="Tegischer Lukas" userId="f78daebb-0565-485c-bd0e-1cd035e796ff" providerId="ADAL" clId="{185A641F-1F0A-48A7-8D42-FD3FAB4D37F4}" dt="2021-02-10T21:30:00.241" v="43" actId="478"/>
          <ac:spMkLst>
            <pc:docMk/>
            <pc:sldMk cId="4068653008" sldId="278"/>
            <ac:spMk id="7" creationId="{F84695E9-D8C2-4C5E-8F05-A006C4003545}"/>
          </ac:spMkLst>
        </pc:spChg>
        <pc:spChg chg="del">
          <ac:chgData name="Tegischer Lukas" userId="f78daebb-0565-485c-bd0e-1cd035e796ff" providerId="ADAL" clId="{185A641F-1F0A-48A7-8D42-FD3FAB4D37F4}" dt="2021-02-10T21:30:02.508" v="44" actId="478"/>
          <ac:spMkLst>
            <pc:docMk/>
            <pc:sldMk cId="4068653008" sldId="278"/>
            <ac:spMk id="8" creationId="{016C812A-624C-46BA-9B6D-489D330952D0}"/>
          </ac:spMkLst>
        </pc:spChg>
        <pc:spChg chg="add mod">
          <ac:chgData name="Tegischer Lukas" userId="f78daebb-0565-485c-bd0e-1cd035e796ff" providerId="ADAL" clId="{185A641F-1F0A-48A7-8D42-FD3FAB4D37F4}" dt="2021-02-10T21:33:08.745" v="135" actId="1076"/>
          <ac:spMkLst>
            <pc:docMk/>
            <pc:sldMk cId="4068653008" sldId="278"/>
            <ac:spMk id="9" creationId="{BB7654AA-F405-4D9A-AEAC-5840AE29FD1B}"/>
          </ac:spMkLst>
        </pc:spChg>
        <pc:spChg chg="add mod">
          <ac:chgData name="Tegischer Lukas" userId="f78daebb-0565-485c-bd0e-1cd035e796ff" providerId="ADAL" clId="{185A641F-1F0A-48A7-8D42-FD3FAB4D37F4}" dt="2021-02-10T21:33:03.174" v="133" actId="1076"/>
          <ac:spMkLst>
            <pc:docMk/>
            <pc:sldMk cId="4068653008" sldId="278"/>
            <ac:spMk id="10" creationId="{1C90CF3F-6B10-42CE-8219-DD3727A0B5FE}"/>
          </ac:spMkLst>
        </pc:spChg>
        <pc:spChg chg="add mod">
          <ac:chgData name="Tegischer Lukas" userId="f78daebb-0565-485c-bd0e-1cd035e796ff" providerId="ADAL" clId="{185A641F-1F0A-48A7-8D42-FD3FAB4D37F4}" dt="2021-02-10T21:33:41.293" v="148" actId="1076"/>
          <ac:spMkLst>
            <pc:docMk/>
            <pc:sldMk cId="4068653008" sldId="278"/>
            <ac:spMk id="11" creationId="{678B0D42-D4A9-4153-BCBA-EA7F087004DA}"/>
          </ac:spMkLst>
        </pc:spChg>
        <pc:spChg chg="add del mod">
          <ac:chgData name="Tegischer Lukas" userId="f78daebb-0565-485c-bd0e-1cd035e796ff" providerId="ADAL" clId="{185A641F-1F0A-48A7-8D42-FD3FAB4D37F4}" dt="2021-02-10T21:33:53.064" v="151"/>
          <ac:spMkLst>
            <pc:docMk/>
            <pc:sldMk cId="4068653008" sldId="278"/>
            <ac:spMk id="13" creationId="{ACD95579-B038-4C44-A094-762160EC4EC4}"/>
          </ac:spMkLst>
        </pc:spChg>
      </pc:sldChg>
      <pc:sldChg chg="modSp mod">
        <pc:chgData name="Tegischer Lukas" userId="f78daebb-0565-485c-bd0e-1cd035e796ff" providerId="ADAL" clId="{185A641F-1F0A-48A7-8D42-FD3FAB4D37F4}" dt="2021-02-10T21:35:57.446" v="34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185A641F-1F0A-48A7-8D42-FD3FAB4D37F4}" dt="2021-02-10T21:35:57.446" v="34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85A641F-1F0A-48A7-8D42-FD3FAB4D37F4}" dt="2021-02-10T21:35:51.018" v="317" actId="47"/>
        <pc:sldMkLst>
          <pc:docMk/>
          <pc:sldMk cId="4021331988" sldId="303"/>
        </pc:sldMkLst>
      </pc:sldChg>
      <pc:sldChg chg="addSp delSp modSp mod modTransition delAnim">
        <pc:chgData name="Tegischer Lukas" userId="f78daebb-0565-485c-bd0e-1cd035e796ff" providerId="ADAL" clId="{185A641F-1F0A-48A7-8D42-FD3FAB4D37F4}" dt="2021-02-10T21:36:17.849" v="345"/>
        <pc:sldMkLst>
          <pc:docMk/>
          <pc:sldMk cId="3160830375" sldId="305"/>
        </pc:sldMkLst>
        <pc:spChg chg="add mod">
          <ac:chgData name="Tegischer Lukas" userId="f78daebb-0565-485c-bd0e-1cd035e796ff" providerId="ADAL" clId="{185A641F-1F0A-48A7-8D42-FD3FAB4D37F4}" dt="2021-02-10T21:35:48.592" v="316" actId="1076"/>
          <ac:spMkLst>
            <pc:docMk/>
            <pc:sldMk cId="3160830375" sldId="305"/>
            <ac:spMk id="2" creationId="{6AA70A84-689E-4AC3-83F6-ABC76413EDCA}"/>
          </ac:spMkLst>
        </pc:spChg>
        <pc:spChg chg="mod">
          <ac:chgData name="Tegischer Lukas" userId="f78daebb-0565-485c-bd0e-1cd035e796ff" providerId="ADAL" clId="{185A641F-1F0A-48A7-8D42-FD3FAB4D37F4}" dt="2021-02-10T21:35:08.001" v="301" actId="1076"/>
          <ac:spMkLst>
            <pc:docMk/>
            <pc:sldMk cId="3160830375" sldId="305"/>
            <ac:spMk id="4" creationId="{DF0A4943-47D8-4BFF-9F81-A8F0BFC53E39}"/>
          </ac:spMkLst>
        </pc:spChg>
        <pc:spChg chg="del">
          <ac:chgData name="Tegischer Lukas" userId="f78daebb-0565-485c-bd0e-1cd035e796ff" providerId="ADAL" clId="{185A641F-1F0A-48A7-8D42-FD3FAB4D37F4}" dt="2021-02-10T21:35:09.781" v="302" actId="478"/>
          <ac:spMkLst>
            <pc:docMk/>
            <pc:sldMk cId="3160830375" sldId="305"/>
            <ac:spMk id="6" creationId="{A1ED8C0B-7F2A-4120-900B-5A42475ABC1B}"/>
          </ac:spMkLst>
        </pc:spChg>
      </pc:sldChg>
      <pc:sldChg chg="del">
        <pc:chgData name="Tegischer Lukas" userId="f78daebb-0565-485c-bd0e-1cd035e796ff" providerId="ADAL" clId="{185A641F-1F0A-48A7-8D42-FD3FAB4D37F4}" dt="2021-02-10T21:35:51.018" v="317" actId="47"/>
        <pc:sldMkLst>
          <pc:docMk/>
          <pc:sldMk cId="1029488608" sldId="306"/>
        </pc:sldMkLst>
      </pc:sldChg>
      <pc:sldChg chg="addSp delSp modSp add mod modTransition delAnim modAnim">
        <pc:chgData name="Tegischer Lukas" userId="f78daebb-0565-485c-bd0e-1cd035e796ff" providerId="ADAL" clId="{185A641F-1F0A-48A7-8D42-FD3FAB4D37F4}" dt="2021-02-10T21:36:17.849" v="345"/>
        <pc:sldMkLst>
          <pc:docMk/>
          <pc:sldMk cId="1108241836" sldId="307"/>
        </pc:sldMkLst>
        <pc:spChg chg="add mod">
          <ac:chgData name="Tegischer Lukas" userId="f78daebb-0565-485c-bd0e-1cd035e796ff" providerId="ADAL" clId="{185A641F-1F0A-48A7-8D42-FD3FAB4D37F4}" dt="2021-02-10T21:34:35.174" v="166" actId="1076"/>
          <ac:spMkLst>
            <pc:docMk/>
            <pc:sldMk cId="1108241836" sldId="307"/>
            <ac:spMk id="2" creationId="{667781E1-B93F-4F20-B219-F3C38087A2E1}"/>
          </ac:spMkLst>
        </pc:spChg>
        <pc:spChg chg="del">
          <ac:chgData name="Tegischer Lukas" userId="f78daebb-0565-485c-bd0e-1cd035e796ff" providerId="ADAL" clId="{185A641F-1F0A-48A7-8D42-FD3FAB4D37F4}" dt="2021-02-10T21:33:57.742" v="154" actId="478"/>
          <ac:spMkLst>
            <pc:docMk/>
            <pc:sldMk cId="1108241836" sldId="307"/>
            <ac:spMk id="4" creationId="{DF0A4943-47D8-4BFF-9F81-A8F0BFC53E39}"/>
          </ac:spMkLst>
        </pc:spChg>
        <pc:spChg chg="del">
          <ac:chgData name="Tegischer Lukas" userId="f78daebb-0565-485c-bd0e-1cd035e796ff" providerId="ADAL" clId="{185A641F-1F0A-48A7-8D42-FD3FAB4D37F4}" dt="2021-02-10T21:33:55.821" v="153" actId="478"/>
          <ac:spMkLst>
            <pc:docMk/>
            <pc:sldMk cId="1108241836" sldId="307"/>
            <ac:spMk id="5" creationId="{7A10259F-12E4-4281-BF37-BB4237D6CF9D}"/>
          </ac:spMkLst>
        </pc:spChg>
        <pc:spChg chg="mod">
          <ac:chgData name="Tegischer Lukas" userId="f78daebb-0565-485c-bd0e-1cd035e796ff" providerId="ADAL" clId="{185A641F-1F0A-48A7-8D42-FD3FAB4D37F4}" dt="2021-02-10T21:34:02.868" v="157" actId="1076"/>
          <ac:spMkLst>
            <pc:docMk/>
            <pc:sldMk cId="1108241836" sldId="307"/>
            <ac:spMk id="9" creationId="{BB7654AA-F405-4D9A-AEAC-5840AE29FD1B}"/>
          </ac:spMkLst>
        </pc:spChg>
        <pc:spChg chg="del">
          <ac:chgData name="Tegischer Lukas" userId="f78daebb-0565-485c-bd0e-1cd035e796ff" providerId="ADAL" clId="{185A641F-1F0A-48A7-8D42-FD3FAB4D37F4}" dt="2021-02-10T21:33:57.742" v="154" actId="478"/>
          <ac:spMkLst>
            <pc:docMk/>
            <pc:sldMk cId="1108241836" sldId="307"/>
            <ac:spMk id="10" creationId="{1C90CF3F-6B10-42CE-8219-DD3727A0B5FE}"/>
          </ac:spMkLst>
        </pc:spChg>
        <pc:spChg chg="del mod">
          <ac:chgData name="Tegischer Lukas" userId="f78daebb-0565-485c-bd0e-1cd035e796ff" providerId="ADAL" clId="{185A641F-1F0A-48A7-8D42-FD3FAB4D37F4}" dt="2021-02-10T21:34:03.944" v="158" actId="478"/>
          <ac:spMkLst>
            <pc:docMk/>
            <pc:sldMk cId="1108241836" sldId="307"/>
            <ac:spMk id="11" creationId="{678B0D42-D4A9-4153-BCBA-EA7F087004DA}"/>
          </ac:spMkLst>
        </pc:spChg>
      </pc:sldChg>
    </pc:docChg>
  </pc:docChgLst>
  <pc:docChgLst>
    <pc:chgData name="Tegischer Lukas" userId="f78daebb-0565-485c-bd0e-1cd035e796ff" providerId="ADAL" clId="{4DE5760C-A931-487A-B777-BCEB762115E9}"/>
    <pc:docChg chg="undo custSel addSld delSld modSld sldOrd">
      <pc:chgData name="Tegischer Lukas" userId="f78daebb-0565-485c-bd0e-1cd035e796ff" providerId="ADAL" clId="{4DE5760C-A931-487A-B777-BCEB762115E9}" dt="2021-02-10T21:59:51.641" v="453"/>
      <pc:docMkLst>
        <pc:docMk/>
      </pc:docMkLst>
      <pc:sldChg chg="modSp mod">
        <pc:chgData name="Tegischer Lukas" userId="f78daebb-0565-485c-bd0e-1cd035e796ff" providerId="ADAL" clId="{4DE5760C-A931-487A-B777-BCEB762115E9}" dt="2021-02-10T21:47:09.636" v="2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DE5760C-A931-487A-B777-BCEB762115E9}" dt="2021-02-10T21:47:09.636" v="2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ord modAnim">
        <pc:chgData name="Tegischer Lukas" userId="f78daebb-0565-485c-bd0e-1cd035e796ff" providerId="ADAL" clId="{4DE5760C-A931-487A-B777-BCEB762115E9}" dt="2021-02-10T21:49:54.207" v="88" actId="1076"/>
        <pc:sldMkLst>
          <pc:docMk/>
          <pc:sldMk cId="4068653008" sldId="278"/>
        </pc:sldMkLst>
        <pc:spChg chg="add mod">
          <ac:chgData name="Tegischer Lukas" userId="f78daebb-0565-485c-bd0e-1cd035e796ff" providerId="ADAL" clId="{4DE5760C-A931-487A-B777-BCEB762115E9}" dt="2021-02-10T21:48:35.762" v="59" actId="207"/>
          <ac:spMkLst>
            <pc:docMk/>
            <pc:sldMk cId="4068653008" sldId="278"/>
            <ac:spMk id="3" creationId="{8AACABC7-3A61-46C1-A294-1A1CCD3795F2}"/>
          </ac:spMkLst>
        </pc:spChg>
        <pc:spChg chg="mod">
          <ac:chgData name="Tegischer Lukas" userId="f78daebb-0565-485c-bd0e-1cd035e796ff" providerId="ADAL" clId="{4DE5760C-A931-487A-B777-BCEB762115E9}" dt="2021-02-10T21:47:21.955" v="44" actId="1076"/>
          <ac:spMkLst>
            <pc:docMk/>
            <pc:sldMk cId="4068653008" sldId="278"/>
            <ac:spMk id="4" creationId="{DF0A4943-47D8-4BFF-9F81-A8F0BFC53E39}"/>
          </ac:spMkLst>
        </pc:spChg>
        <pc:spChg chg="del">
          <ac:chgData name="Tegischer Lukas" userId="f78daebb-0565-485c-bd0e-1cd035e796ff" providerId="ADAL" clId="{4DE5760C-A931-487A-B777-BCEB762115E9}" dt="2021-02-10T21:47:26.064" v="47" actId="478"/>
          <ac:spMkLst>
            <pc:docMk/>
            <pc:sldMk cId="4068653008" sldId="278"/>
            <ac:spMk id="5" creationId="{65414295-7E76-47E7-A2A4-F0CBC2381136}"/>
          </ac:spMkLst>
        </pc:spChg>
        <pc:spChg chg="add mod">
          <ac:chgData name="Tegischer Lukas" userId="f78daebb-0565-485c-bd0e-1cd035e796ff" providerId="ADAL" clId="{4DE5760C-A931-487A-B777-BCEB762115E9}" dt="2021-02-10T21:49:54.207" v="88" actId="1076"/>
          <ac:spMkLst>
            <pc:docMk/>
            <pc:sldMk cId="4068653008" sldId="278"/>
            <ac:spMk id="6" creationId="{79767001-4222-41EF-B1B1-36AC7A7B045D}"/>
          </ac:spMkLst>
        </pc:spChg>
        <pc:spChg chg="add mod">
          <ac:chgData name="Tegischer Lukas" userId="f78daebb-0565-485c-bd0e-1cd035e796ff" providerId="ADAL" clId="{4DE5760C-A931-487A-B777-BCEB762115E9}" dt="2021-02-10T21:49:48.153" v="86" actId="1076"/>
          <ac:spMkLst>
            <pc:docMk/>
            <pc:sldMk cId="4068653008" sldId="278"/>
            <ac:spMk id="7" creationId="{5CF345F8-291B-4C5D-9D68-1144D51B5934}"/>
          </ac:spMkLst>
        </pc:spChg>
        <pc:graphicFrameChg chg="add del mod">
          <ac:chgData name="Tegischer Lukas" userId="f78daebb-0565-485c-bd0e-1cd035e796ff" providerId="ADAL" clId="{4DE5760C-A931-487A-B777-BCEB762115E9}" dt="2021-02-10T21:48:15.768" v="49"/>
          <ac:graphicFrameMkLst>
            <pc:docMk/>
            <pc:sldMk cId="4068653008" sldId="278"/>
            <ac:graphicFrameMk id="2" creationId="{0EDA5D36-9BFB-4E9C-87A8-507FF5098D2A}"/>
          </ac:graphicFrameMkLst>
        </pc:graphicFrameChg>
      </pc:sldChg>
      <pc:sldChg chg="del">
        <pc:chgData name="Tegischer Lukas" userId="f78daebb-0565-485c-bd0e-1cd035e796ff" providerId="ADAL" clId="{4DE5760C-A931-487A-B777-BCEB762115E9}" dt="2021-02-10T21:50:04.662" v="90" actId="47"/>
        <pc:sldMkLst>
          <pc:docMk/>
          <pc:sldMk cId="4216172866" sldId="308"/>
        </pc:sldMkLst>
      </pc:sldChg>
      <pc:sldChg chg="del">
        <pc:chgData name="Tegischer Lukas" userId="f78daebb-0565-485c-bd0e-1cd035e796ff" providerId="ADAL" clId="{4DE5760C-A931-487A-B777-BCEB762115E9}" dt="2021-02-10T21:50:05.206" v="91" actId="47"/>
        <pc:sldMkLst>
          <pc:docMk/>
          <pc:sldMk cId="2603946400" sldId="310"/>
        </pc:sldMkLst>
      </pc:sldChg>
      <pc:sldChg chg="del">
        <pc:chgData name="Tegischer Lukas" userId="f78daebb-0565-485c-bd0e-1cd035e796ff" providerId="ADAL" clId="{4DE5760C-A931-487A-B777-BCEB762115E9}" dt="2021-02-10T21:50:05.568" v="92" actId="47"/>
        <pc:sldMkLst>
          <pc:docMk/>
          <pc:sldMk cId="1016664433" sldId="311"/>
        </pc:sldMkLst>
      </pc:sldChg>
      <pc:sldChg chg="addSp delSp modSp add mod modTransition delAnim modAnim">
        <pc:chgData name="Tegischer Lukas" userId="f78daebb-0565-485c-bd0e-1cd035e796ff" providerId="ADAL" clId="{4DE5760C-A931-487A-B777-BCEB762115E9}" dt="2021-02-10T21:59:25.225" v="450" actId="20577"/>
        <pc:sldMkLst>
          <pc:docMk/>
          <pc:sldMk cId="2342885284" sldId="312"/>
        </pc:sldMkLst>
        <pc:spChg chg="add mod">
          <ac:chgData name="Tegischer Lukas" userId="f78daebb-0565-485c-bd0e-1cd035e796ff" providerId="ADAL" clId="{4DE5760C-A931-487A-B777-BCEB762115E9}" dt="2021-02-10T21:59:25.225" v="450" actId="20577"/>
          <ac:spMkLst>
            <pc:docMk/>
            <pc:sldMk cId="2342885284" sldId="312"/>
            <ac:spMk id="2" creationId="{62C8F01E-4DE2-482F-8ABC-3C3044A3A714}"/>
          </ac:spMkLst>
        </pc:spChg>
        <pc:spChg chg="del">
          <ac:chgData name="Tegischer Lukas" userId="f78daebb-0565-485c-bd0e-1cd035e796ff" providerId="ADAL" clId="{4DE5760C-A931-487A-B777-BCEB762115E9}" dt="2021-02-10T21:50:28.815" v="149" actId="478"/>
          <ac:spMkLst>
            <pc:docMk/>
            <pc:sldMk cId="2342885284" sldId="312"/>
            <ac:spMk id="3" creationId="{8AACABC7-3A61-46C1-A294-1A1CCD3795F2}"/>
          </ac:spMkLst>
        </pc:spChg>
        <pc:spChg chg="mod">
          <ac:chgData name="Tegischer Lukas" userId="f78daebb-0565-485c-bd0e-1cd035e796ff" providerId="ADAL" clId="{4DE5760C-A931-487A-B777-BCEB762115E9}" dt="2021-02-10T21:51:18.153" v="173" actId="1076"/>
          <ac:spMkLst>
            <pc:docMk/>
            <pc:sldMk cId="2342885284" sldId="312"/>
            <ac:spMk id="4" creationId="{DF0A4943-47D8-4BFF-9F81-A8F0BFC53E39}"/>
          </ac:spMkLst>
        </pc:spChg>
        <pc:spChg chg="del">
          <ac:chgData name="Tegischer Lukas" userId="f78daebb-0565-485c-bd0e-1cd035e796ff" providerId="ADAL" clId="{4DE5760C-A931-487A-B777-BCEB762115E9}" dt="2021-02-10T21:50:28.815" v="149" actId="478"/>
          <ac:spMkLst>
            <pc:docMk/>
            <pc:sldMk cId="2342885284" sldId="312"/>
            <ac:spMk id="6" creationId="{79767001-4222-41EF-B1B1-36AC7A7B045D}"/>
          </ac:spMkLst>
        </pc:spChg>
        <pc:spChg chg="del">
          <ac:chgData name="Tegischer Lukas" userId="f78daebb-0565-485c-bd0e-1cd035e796ff" providerId="ADAL" clId="{4DE5760C-A931-487A-B777-BCEB762115E9}" dt="2021-02-10T21:50:28.815" v="149" actId="478"/>
          <ac:spMkLst>
            <pc:docMk/>
            <pc:sldMk cId="2342885284" sldId="312"/>
            <ac:spMk id="7" creationId="{5CF345F8-291B-4C5D-9D68-1144D51B5934}"/>
          </ac:spMkLst>
        </pc:spChg>
      </pc:sldChg>
      <pc:sldChg chg="addSp delSp modSp add mod modTransition modAnim">
        <pc:chgData name="Tegischer Lukas" userId="f78daebb-0565-485c-bd0e-1cd035e796ff" providerId="ADAL" clId="{4DE5760C-A931-487A-B777-BCEB762115E9}" dt="2021-02-10T21:58:57.810" v="447"/>
        <pc:sldMkLst>
          <pc:docMk/>
          <pc:sldMk cId="3582987126" sldId="313"/>
        </pc:sldMkLst>
        <pc:spChg chg="mod">
          <ac:chgData name="Tegischer Lukas" userId="f78daebb-0565-485c-bd0e-1cd035e796ff" providerId="ADAL" clId="{4DE5760C-A931-487A-B777-BCEB762115E9}" dt="2021-02-10T21:52:01.189" v="225" actId="1076"/>
          <ac:spMkLst>
            <pc:docMk/>
            <pc:sldMk cId="3582987126" sldId="313"/>
            <ac:spMk id="2" creationId="{62C8F01E-4DE2-482F-8ABC-3C3044A3A714}"/>
          </ac:spMkLst>
        </pc:spChg>
        <pc:spChg chg="add del">
          <ac:chgData name="Tegischer Lukas" userId="f78daebb-0565-485c-bd0e-1cd035e796ff" providerId="ADAL" clId="{4DE5760C-A931-487A-B777-BCEB762115E9}" dt="2021-02-10T21:52:15.946" v="227"/>
          <ac:spMkLst>
            <pc:docMk/>
            <pc:sldMk cId="3582987126" sldId="313"/>
            <ac:spMk id="3" creationId="{DFD9B7BE-3745-41ED-8FA9-A3F3B17DE711}"/>
          </ac:spMkLst>
        </pc:spChg>
        <pc:spChg chg="mod">
          <ac:chgData name="Tegischer Lukas" userId="f78daebb-0565-485c-bd0e-1cd035e796ff" providerId="ADAL" clId="{4DE5760C-A931-487A-B777-BCEB762115E9}" dt="2021-02-10T21:51:54.706" v="223" actId="1076"/>
          <ac:spMkLst>
            <pc:docMk/>
            <pc:sldMk cId="3582987126" sldId="313"/>
            <ac:spMk id="4" creationId="{DF0A4943-47D8-4BFF-9F81-A8F0BFC53E39}"/>
          </ac:spMkLst>
        </pc:spChg>
        <pc:spChg chg="add del">
          <ac:chgData name="Tegischer Lukas" userId="f78daebb-0565-485c-bd0e-1cd035e796ff" providerId="ADAL" clId="{4DE5760C-A931-487A-B777-BCEB762115E9}" dt="2021-02-10T21:52:15.946" v="227"/>
          <ac:spMkLst>
            <pc:docMk/>
            <pc:sldMk cId="3582987126" sldId="313"/>
            <ac:spMk id="7" creationId="{A5BCF876-3727-4BA2-A0F8-49F49E3B60BA}"/>
          </ac:spMkLst>
        </pc:spChg>
        <pc:spChg chg="add del">
          <ac:chgData name="Tegischer Lukas" userId="f78daebb-0565-485c-bd0e-1cd035e796ff" providerId="ADAL" clId="{4DE5760C-A931-487A-B777-BCEB762115E9}" dt="2021-02-10T21:52:29.550" v="229"/>
          <ac:spMkLst>
            <pc:docMk/>
            <pc:sldMk cId="3582987126" sldId="313"/>
            <ac:spMk id="8" creationId="{E38CF72B-A2A6-4A23-AE72-9ABE4C04B3BA}"/>
          </ac:spMkLst>
        </pc:spChg>
        <pc:spChg chg="add del">
          <ac:chgData name="Tegischer Lukas" userId="f78daebb-0565-485c-bd0e-1cd035e796ff" providerId="ADAL" clId="{4DE5760C-A931-487A-B777-BCEB762115E9}" dt="2021-02-10T21:52:29.550" v="229"/>
          <ac:spMkLst>
            <pc:docMk/>
            <pc:sldMk cId="3582987126" sldId="313"/>
            <ac:spMk id="11" creationId="{870BCA70-3809-4801-9D92-82EE53BABEA9}"/>
          </ac:spMkLst>
        </pc:spChg>
        <pc:spChg chg="add del">
          <ac:chgData name="Tegischer Lukas" userId="f78daebb-0565-485c-bd0e-1cd035e796ff" providerId="ADAL" clId="{4DE5760C-A931-487A-B777-BCEB762115E9}" dt="2021-02-10T21:52:38.825" v="231"/>
          <ac:spMkLst>
            <pc:docMk/>
            <pc:sldMk cId="3582987126" sldId="313"/>
            <ac:spMk id="12" creationId="{554515EB-EA20-4698-9DE6-EF7F58148A81}"/>
          </ac:spMkLst>
        </pc:spChg>
        <pc:spChg chg="add del">
          <ac:chgData name="Tegischer Lukas" userId="f78daebb-0565-485c-bd0e-1cd035e796ff" providerId="ADAL" clId="{4DE5760C-A931-487A-B777-BCEB762115E9}" dt="2021-02-10T21:52:38.825" v="231"/>
          <ac:spMkLst>
            <pc:docMk/>
            <pc:sldMk cId="3582987126" sldId="313"/>
            <ac:spMk id="16" creationId="{25892F2B-D2A3-4B41-851E-BC41349EDDA3}"/>
          </ac:spMkLst>
        </pc:spChg>
        <pc:spChg chg="add del">
          <ac:chgData name="Tegischer Lukas" userId="f78daebb-0565-485c-bd0e-1cd035e796ff" providerId="ADAL" clId="{4DE5760C-A931-487A-B777-BCEB762115E9}" dt="2021-02-10T21:52:50.964" v="233"/>
          <ac:spMkLst>
            <pc:docMk/>
            <pc:sldMk cId="3582987126" sldId="313"/>
            <ac:spMk id="19" creationId="{9FAEEA7D-B124-4C86-94FA-FAD757859DC7}"/>
          </ac:spMkLst>
        </pc:spChg>
        <pc:spChg chg="add del">
          <ac:chgData name="Tegischer Lukas" userId="f78daebb-0565-485c-bd0e-1cd035e796ff" providerId="ADAL" clId="{4DE5760C-A931-487A-B777-BCEB762115E9}" dt="2021-02-10T21:52:50.964" v="233"/>
          <ac:spMkLst>
            <pc:docMk/>
            <pc:sldMk cId="3582987126" sldId="313"/>
            <ac:spMk id="20" creationId="{56E9B68B-632B-4D95-ADF2-51963C47502A}"/>
          </ac:spMkLst>
        </pc:spChg>
        <pc:spChg chg="add del mod">
          <ac:chgData name="Tegischer Lukas" userId="f78daebb-0565-485c-bd0e-1cd035e796ff" providerId="ADAL" clId="{4DE5760C-A931-487A-B777-BCEB762115E9}" dt="2021-02-10T21:53:08.444" v="237" actId="478"/>
          <ac:spMkLst>
            <pc:docMk/>
            <pc:sldMk cId="3582987126" sldId="313"/>
            <ac:spMk id="21" creationId="{9F623373-626A-4F5E-AF9F-EF8E3C686025}"/>
          </ac:spMkLst>
        </pc:spChg>
        <pc:spChg chg="add mod">
          <ac:chgData name="Tegischer Lukas" userId="f78daebb-0565-485c-bd0e-1cd035e796ff" providerId="ADAL" clId="{4DE5760C-A931-487A-B777-BCEB762115E9}" dt="2021-02-10T21:53:36.073" v="244" actId="1076"/>
          <ac:spMkLst>
            <pc:docMk/>
            <pc:sldMk cId="3582987126" sldId="313"/>
            <ac:spMk id="22" creationId="{6338FCD5-1C27-4F91-B42C-D7DA8A80C27A}"/>
          </ac:spMkLst>
        </pc:spChg>
        <pc:spChg chg="add mod">
          <ac:chgData name="Tegischer Lukas" userId="f78daebb-0565-485c-bd0e-1cd035e796ff" providerId="ADAL" clId="{4DE5760C-A931-487A-B777-BCEB762115E9}" dt="2021-02-10T21:53:47.395" v="246" actId="1076"/>
          <ac:spMkLst>
            <pc:docMk/>
            <pc:sldMk cId="3582987126" sldId="313"/>
            <ac:spMk id="23" creationId="{CA5A8596-E733-4F61-A0A3-039F2860CC44}"/>
          </ac:spMkLst>
        </pc:spChg>
        <pc:spChg chg="add mod">
          <ac:chgData name="Tegischer Lukas" userId="f78daebb-0565-485c-bd0e-1cd035e796ff" providerId="ADAL" clId="{4DE5760C-A931-487A-B777-BCEB762115E9}" dt="2021-02-10T21:53:49.933" v="248" actId="1076"/>
          <ac:spMkLst>
            <pc:docMk/>
            <pc:sldMk cId="3582987126" sldId="313"/>
            <ac:spMk id="24" creationId="{3FD1AE41-32C3-45C7-B1C4-40C444002B21}"/>
          </ac:spMkLst>
        </pc:spChg>
        <pc:spChg chg="add mod">
          <ac:chgData name="Tegischer Lukas" userId="f78daebb-0565-485c-bd0e-1cd035e796ff" providerId="ADAL" clId="{4DE5760C-A931-487A-B777-BCEB762115E9}" dt="2021-02-10T21:55:46.568" v="278" actId="20577"/>
          <ac:spMkLst>
            <pc:docMk/>
            <pc:sldMk cId="3582987126" sldId="313"/>
            <ac:spMk id="25" creationId="{891DA4EC-1A8B-429C-81DA-674FBB07E84F}"/>
          </ac:spMkLst>
        </pc:spChg>
        <pc:cxnChg chg="add del">
          <ac:chgData name="Tegischer Lukas" userId="f78daebb-0565-485c-bd0e-1cd035e796ff" providerId="ADAL" clId="{4DE5760C-A931-487A-B777-BCEB762115E9}" dt="2021-02-10T21:52:15.946" v="227"/>
          <ac:cxnSpMkLst>
            <pc:docMk/>
            <pc:sldMk cId="3582987126" sldId="313"/>
            <ac:cxnSpMk id="5" creationId="{ACBD4CDE-D05C-4C5E-87E9-68EA5A677FE2}"/>
          </ac:cxnSpMkLst>
        </pc:cxnChg>
        <pc:cxnChg chg="add del">
          <ac:chgData name="Tegischer Lukas" userId="f78daebb-0565-485c-bd0e-1cd035e796ff" providerId="ADAL" clId="{4DE5760C-A931-487A-B777-BCEB762115E9}" dt="2021-02-10T21:52:15.946" v="227"/>
          <ac:cxnSpMkLst>
            <pc:docMk/>
            <pc:sldMk cId="3582987126" sldId="313"/>
            <ac:cxnSpMk id="6" creationId="{B6096EF2-99AC-4245-A0C9-5C67EF937602}"/>
          </ac:cxnSpMkLst>
        </pc:cxnChg>
        <pc:cxnChg chg="add del">
          <ac:chgData name="Tegischer Lukas" userId="f78daebb-0565-485c-bd0e-1cd035e796ff" providerId="ADAL" clId="{4DE5760C-A931-487A-B777-BCEB762115E9}" dt="2021-02-10T21:52:29.550" v="229"/>
          <ac:cxnSpMkLst>
            <pc:docMk/>
            <pc:sldMk cId="3582987126" sldId="313"/>
            <ac:cxnSpMk id="9" creationId="{A97FD5DF-7027-4C70-A6C9-2451A281CB2D}"/>
          </ac:cxnSpMkLst>
        </pc:cxnChg>
        <pc:cxnChg chg="add del">
          <ac:chgData name="Tegischer Lukas" userId="f78daebb-0565-485c-bd0e-1cd035e796ff" providerId="ADAL" clId="{4DE5760C-A931-487A-B777-BCEB762115E9}" dt="2021-02-10T21:52:29.550" v="229"/>
          <ac:cxnSpMkLst>
            <pc:docMk/>
            <pc:sldMk cId="3582987126" sldId="313"/>
            <ac:cxnSpMk id="10" creationId="{D5DA0F8B-7EB5-4882-96D5-7249DEFF335F}"/>
          </ac:cxnSpMkLst>
        </pc:cxnChg>
        <pc:cxnChg chg="add del">
          <ac:chgData name="Tegischer Lukas" userId="f78daebb-0565-485c-bd0e-1cd035e796ff" providerId="ADAL" clId="{4DE5760C-A931-487A-B777-BCEB762115E9}" dt="2021-02-10T21:52:38.825" v="231"/>
          <ac:cxnSpMkLst>
            <pc:docMk/>
            <pc:sldMk cId="3582987126" sldId="313"/>
            <ac:cxnSpMk id="13" creationId="{E53A5705-71B0-4E17-9184-41F303D9FBB3}"/>
          </ac:cxnSpMkLst>
        </pc:cxnChg>
        <pc:cxnChg chg="add del">
          <ac:chgData name="Tegischer Lukas" userId="f78daebb-0565-485c-bd0e-1cd035e796ff" providerId="ADAL" clId="{4DE5760C-A931-487A-B777-BCEB762115E9}" dt="2021-02-10T21:52:38.825" v="231"/>
          <ac:cxnSpMkLst>
            <pc:docMk/>
            <pc:sldMk cId="3582987126" sldId="313"/>
            <ac:cxnSpMk id="15" creationId="{EA46CF78-2271-41D3-A353-06CB7AA0BF2E}"/>
          </ac:cxnSpMkLst>
        </pc:cxnChg>
        <pc:cxnChg chg="add del">
          <ac:chgData name="Tegischer Lukas" userId="f78daebb-0565-485c-bd0e-1cd035e796ff" providerId="ADAL" clId="{4DE5760C-A931-487A-B777-BCEB762115E9}" dt="2021-02-10T21:52:50.964" v="233"/>
          <ac:cxnSpMkLst>
            <pc:docMk/>
            <pc:sldMk cId="3582987126" sldId="313"/>
            <ac:cxnSpMk id="17" creationId="{4353E6C3-4E43-4ED9-83E5-9700F2CC4017}"/>
          </ac:cxnSpMkLst>
        </pc:cxnChg>
        <pc:cxnChg chg="add del">
          <ac:chgData name="Tegischer Lukas" userId="f78daebb-0565-485c-bd0e-1cd035e796ff" providerId="ADAL" clId="{4DE5760C-A931-487A-B777-BCEB762115E9}" dt="2021-02-10T21:52:50.964" v="233"/>
          <ac:cxnSpMkLst>
            <pc:docMk/>
            <pc:sldMk cId="3582987126" sldId="313"/>
            <ac:cxnSpMk id="18" creationId="{08D3213C-F5FD-4BDF-BE4C-4C7E0EF0738A}"/>
          </ac:cxnSpMkLst>
        </pc:cxnChg>
      </pc:sldChg>
      <pc:sldChg chg="addSp delSp modSp add mod modTransition delAnim modAnim">
        <pc:chgData name="Tegischer Lukas" userId="f78daebb-0565-485c-bd0e-1cd035e796ff" providerId="ADAL" clId="{4DE5760C-A931-487A-B777-BCEB762115E9}" dt="2021-02-10T21:58:57.810" v="447"/>
        <pc:sldMkLst>
          <pc:docMk/>
          <pc:sldMk cId="2574588495" sldId="314"/>
        </pc:sldMkLst>
        <pc:spChg chg="mod">
          <ac:chgData name="Tegischer Lukas" userId="f78daebb-0565-485c-bd0e-1cd035e796ff" providerId="ADAL" clId="{4DE5760C-A931-487A-B777-BCEB762115E9}" dt="2021-02-10T21:55:59.479" v="306" actId="20577"/>
          <ac:spMkLst>
            <pc:docMk/>
            <pc:sldMk cId="2574588495" sldId="314"/>
            <ac:spMk id="2" creationId="{62C8F01E-4DE2-482F-8ABC-3C3044A3A714}"/>
          </ac:spMkLst>
        </pc:spChg>
        <pc:spChg chg="add mod">
          <ac:chgData name="Tegischer Lukas" userId="f78daebb-0565-485c-bd0e-1cd035e796ff" providerId="ADAL" clId="{4DE5760C-A931-487A-B777-BCEB762115E9}" dt="2021-02-10T21:56:46.249" v="322" actId="1076"/>
          <ac:spMkLst>
            <pc:docMk/>
            <pc:sldMk cId="2574588495" sldId="314"/>
            <ac:spMk id="3" creationId="{6E87DF82-1588-4E2F-9CE0-3D1C452D10B4}"/>
          </ac:spMkLst>
        </pc:spChg>
        <pc:spChg chg="mod">
          <ac:chgData name="Tegischer Lukas" userId="f78daebb-0565-485c-bd0e-1cd035e796ff" providerId="ADAL" clId="{4DE5760C-A931-487A-B777-BCEB762115E9}" dt="2021-02-10T21:56:02.601" v="307" actId="1076"/>
          <ac:spMkLst>
            <pc:docMk/>
            <pc:sldMk cId="2574588495" sldId="314"/>
            <ac:spMk id="23" creationId="{CA5A8596-E733-4F61-A0A3-039F2860CC44}"/>
          </ac:spMkLst>
        </pc:spChg>
        <pc:spChg chg="del">
          <ac:chgData name="Tegischer Lukas" userId="f78daebb-0565-485c-bd0e-1cd035e796ff" providerId="ADAL" clId="{4DE5760C-A931-487A-B777-BCEB762115E9}" dt="2021-02-10T21:56:03.325" v="308" actId="478"/>
          <ac:spMkLst>
            <pc:docMk/>
            <pc:sldMk cId="2574588495" sldId="314"/>
            <ac:spMk id="24" creationId="{3FD1AE41-32C3-45C7-B1C4-40C444002B21}"/>
          </ac:spMkLst>
        </pc:spChg>
        <pc:spChg chg="del">
          <ac:chgData name="Tegischer Lukas" userId="f78daebb-0565-485c-bd0e-1cd035e796ff" providerId="ADAL" clId="{4DE5760C-A931-487A-B777-BCEB762115E9}" dt="2021-02-10T21:56:05.257" v="309" actId="478"/>
          <ac:spMkLst>
            <pc:docMk/>
            <pc:sldMk cId="2574588495" sldId="314"/>
            <ac:spMk id="25" creationId="{891DA4EC-1A8B-429C-81DA-674FBB07E84F}"/>
          </ac:spMkLst>
        </pc:spChg>
      </pc:sldChg>
      <pc:sldChg chg="addSp delSp modSp add mod modTransition delAnim modAnim">
        <pc:chgData name="Tegischer Lukas" userId="f78daebb-0565-485c-bd0e-1cd035e796ff" providerId="ADAL" clId="{4DE5760C-A931-487A-B777-BCEB762115E9}" dt="2021-02-10T21:59:48.698" v="451"/>
        <pc:sldMkLst>
          <pc:docMk/>
          <pc:sldMk cId="1550705623" sldId="315"/>
        </pc:sldMkLst>
        <pc:spChg chg="del">
          <ac:chgData name="Tegischer Lukas" userId="f78daebb-0565-485c-bd0e-1cd035e796ff" providerId="ADAL" clId="{4DE5760C-A931-487A-B777-BCEB762115E9}" dt="2021-02-10T21:57:06.410" v="408" actId="478"/>
          <ac:spMkLst>
            <pc:docMk/>
            <pc:sldMk cId="1550705623" sldId="315"/>
            <ac:spMk id="2" creationId="{62C8F01E-4DE2-482F-8ABC-3C3044A3A714}"/>
          </ac:spMkLst>
        </pc:spChg>
        <pc:spChg chg="mod">
          <ac:chgData name="Tegischer Lukas" userId="f78daebb-0565-485c-bd0e-1cd035e796ff" providerId="ADAL" clId="{4DE5760C-A931-487A-B777-BCEB762115E9}" dt="2021-02-10T21:57:18.299" v="418" actId="113"/>
          <ac:spMkLst>
            <pc:docMk/>
            <pc:sldMk cId="1550705623" sldId="315"/>
            <ac:spMk id="3" creationId="{6E87DF82-1588-4E2F-9CE0-3D1C452D10B4}"/>
          </ac:spMkLst>
        </pc:spChg>
        <pc:spChg chg="del">
          <ac:chgData name="Tegischer Lukas" userId="f78daebb-0565-485c-bd0e-1cd035e796ff" providerId="ADAL" clId="{4DE5760C-A931-487A-B777-BCEB762115E9}" dt="2021-02-10T21:57:06.410" v="408" actId="478"/>
          <ac:spMkLst>
            <pc:docMk/>
            <pc:sldMk cId="1550705623" sldId="315"/>
            <ac:spMk id="4" creationId="{DF0A4943-47D8-4BFF-9F81-A8F0BFC53E39}"/>
          </ac:spMkLst>
        </pc:spChg>
        <pc:spChg chg="add mod">
          <ac:chgData name="Tegischer Lukas" userId="f78daebb-0565-485c-bd0e-1cd035e796ff" providerId="ADAL" clId="{4DE5760C-A931-487A-B777-BCEB762115E9}" dt="2021-02-10T21:57:28.501" v="422" actId="1076"/>
          <ac:spMkLst>
            <pc:docMk/>
            <pc:sldMk cId="1550705623" sldId="315"/>
            <ac:spMk id="5" creationId="{32E72D4D-FB91-4853-9B5B-60156AE788EA}"/>
          </ac:spMkLst>
        </pc:spChg>
        <pc:spChg chg="del">
          <ac:chgData name="Tegischer Lukas" userId="f78daebb-0565-485c-bd0e-1cd035e796ff" providerId="ADAL" clId="{4DE5760C-A931-487A-B777-BCEB762115E9}" dt="2021-02-10T21:57:06.410" v="408" actId="478"/>
          <ac:spMkLst>
            <pc:docMk/>
            <pc:sldMk cId="1550705623" sldId="315"/>
            <ac:spMk id="22" creationId="{6338FCD5-1C27-4F91-B42C-D7DA8A80C27A}"/>
          </ac:spMkLst>
        </pc:spChg>
        <pc:spChg chg="del">
          <ac:chgData name="Tegischer Lukas" userId="f78daebb-0565-485c-bd0e-1cd035e796ff" providerId="ADAL" clId="{4DE5760C-A931-487A-B777-BCEB762115E9}" dt="2021-02-10T21:57:04.612" v="407" actId="478"/>
          <ac:spMkLst>
            <pc:docMk/>
            <pc:sldMk cId="1550705623" sldId="315"/>
            <ac:spMk id="23" creationId="{CA5A8596-E733-4F61-A0A3-039F2860CC44}"/>
          </ac:spMkLst>
        </pc:spChg>
      </pc:sldChg>
      <pc:sldChg chg="addSp delSp modSp add mod modTransition modAnim">
        <pc:chgData name="Tegischer Lukas" userId="f78daebb-0565-485c-bd0e-1cd035e796ff" providerId="ADAL" clId="{4DE5760C-A931-487A-B777-BCEB762115E9}" dt="2021-02-10T21:59:51.641" v="453"/>
        <pc:sldMkLst>
          <pc:docMk/>
          <pc:sldMk cId="1988207364" sldId="316"/>
        </pc:sldMkLst>
        <pc:spChg chg="add mod">
          <ac:chgData name="Tegischer Lukas" userId="f78daebb-0565-485c-bd0e-1cd035e796ff" providerId="ADAL" clId="{4DE5760C-A931-487A-B777-BCEB762115E9}" dt="2021-02-10T21:57:44.179" v="429" actId="1076"/>
          <ac:spMkLst>
            <pc:docMk/>
            <pc:sldMk cId="1988207364" sldId="316"/>
            <ac:spMk id="2" creationId="{6F020968-8B96-439A-972E-3E2793ED8908}"/>
          </ac:spMkLst>
        </pc:spChg>
        <pc:spChg chg="del mod">
          <ac:chgData name="Tegischer Lukas" userId="f78daebb-0565-485c-bd0e-1cd035e796ff" providerId="ADAL" clId="{4DE5760C-A931-487A-B777-BCEB762115E9}" dt="2021-02-10T21:57:36.518" v="425" actId="478"/>
          <ac:spMkLst>
            <pc:docMk/>
            <pc:sldMk cId="1988207364" sldId="316"/>
            <ac:spMk id="5" creationId="{32E72D4D-FB91-4853-9B5B-60156AE788EA}"/>
          </ac:spMkLst>
        </pc:spChg>
      </pc:sldChg>
      <pc:sldChg chg="addSp delSp modSp add del mod modTransition modAnim">
        <pc:chgData name="Tegischer Lukas" userId="f78daebb-0565-485c-bd0e-1cd035e796ff" providerId="ADAL" clId="{4DE5760C-A931-487A-B777-BCEB762115E9}" dt="2021-02-10T21:59:50.150" v="452"/>
        <pc:sldMkLst>
          <pc:docMk/>
          <pc:sldMk cId="1631739231" sldId="317"/>
        </pc:sldMkLst>
        <pc:spChg chg="del">
          <ac:chgData name="Tegischer Lukas" userId="f78daebb-0565-485c-bd0e-1cd035e796ff" providerId="ADAL" clId="{4DE5760C-A931-487A-B777-BCEB762115E9}" dt="2021-02-10T21:58:01.371" v="435" actId="478"/>
          <ac:spMkLst>
            <pc:docMk/>
            <pc:sldMk cId="1631739231" sldId="317"/>
            <ac:spMk id="5" creationId="{32E72D4D-FB91-4853-9B5B-60156AE788EA}"/>
          </ac:spMkLst>
        </pc:spChg>
        <pc:spChg chg="add mod">
          <ac:chgData name="Tegischer Lukas" userId="f78daebb-0565-485c-bd0e-1cd035e796ff" providerId="ADAL" clId="{4DE5760C-A931-487A-B777-BCEB762115E9}" dt="2021-02-10T21:58:29.182" v="445" actId="1076"/>
          <ac:spMkLst>
            <pc:docMk/>
            <pc:sldMk cId="1631739231" sldId="317"/>
            <ac:spMk id="6" creationId="{D3896B96-F4F1-4407-9773-9D67EA54C6DF}"/>
          </ac:spMkLst>
        </pc:spChg>
        <pc:graphicFrameChg chg="add del mod">
          <ac:chgData name="Tegischer Lukas" userId="f78daebb-0565-485c-bd0e-1cd035e796ff" providerId="ADAL" clId="{4DE5760C-A931-487A-B777-BCEB762115E9}" dt="2021-02-10T21:57:57" v="432"/>
          <ac:graphicFrameMkLst>
            <pc:docMk/>
            <pc:sldMk cId="1631739231" sldId="317"/>
            <ac:graphicFrameMk id="2" creationId="{C2B6250F-9089-4176-8B77-31A29AB99D76}"/>
          </ac:graphicFrameMkLst>
        </pc:graphicFrameChg>
        <pc:graphicFrameChg chg="add del mod">
          <ac:chgData name="Tegischer Lukas" userId="f78daebb-0565-485c-bd0e-1cd035e796ff" providerId="ADAL" clId="{4DE5760C-A931-487A-B777-BCEB762115E9}" dt="2021-02-10T21:58:04.140" v="437"/>
          <ac:graphicFrameMkLst>
            <pc:docMk/>
            <pc:sldMk cId="1631739231" sldId="317"/>
            <ac:graphicFrameMk id="4" creationId="{8C17FB4B-7342-44A6-9BC2-8945942294A8}"/>
          </ac:graphicFrameMkLst>
        </pc:graphicFrameChg>
      </pc:sldChg>
    </pc:docChg>
  </pc:docChgLst>
  <pc:docChgLst>
    <pc:chgData name="Tegischer Lukas" userId="f78daebb-0565-485c-bd0e-1cd035e796ff" providerId="ADAL" clId="{D34FA5AD-2992-41EC-89DA-FE1362157DDE}"/>
    <pc:docChg chg="undo redo custSel addSld delSld modSld">
      <pc:chgData name="Tegischer Lukas" userId="f78daebb-0565-485c-bd0e-1cd035e796ff" providerId="ADAL" clId="{D34FA5AD-2992-41EC-89DA-FE1362157DDE}" dt="2021-02-10T21:06:52.474" v="261"/>
      <pc:docMkLst>
        <pc:docMk/>
      </pc:docMkLst>
      <pc:sldChg chg="modSp mod">
        <pc:chgData name="Tegischer Lukas" userId="f78daebb-0565-485c-bd0e-1cd035e796ff" providerId="ADAL" clId="{D34FA5AD-2992-41EC-89DA-FE1362157DDE}" dt="2021-02-10T20:58:22.608" v="1" actId="404"/>
        <pc:sldMkLst>
          <pc:docMk/>
          <pc:sldMk cId="336392357" sldId="256"/>
        </pc:sldMkLst>
        <pc:spChg chg="mod">
          <ac:chgData name="Tegischer Lukas" userId="f78daebb-0565-485c-bd0e-1cd035e796ff" providerId="ADAL" clId="{D34FA5AD-2992-41EC-89DA-FE1362157DDE}" dt="2021-02-10T20:58:22.608" v="1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D34FA5AD-2992-41EC-89DA-FE1362157DDE}" dt="2021-02-10T21:01:03.137" v="78" actId="1076"/>
        <pc:sldMkLst>
          <pc:docMk/>
          <pc:sldMk cId="4068653008" sldId="278"/>
        </pc:sldMkLst>
        <pc:spChg chg="add mod">
          <ac:chgData name="Tegischer Lukas" userId="f78daebb-0565-485c-bd0e-1cd035e796ff" providerId="ADAL" clId="{D34FA5AD-2992-41EC-89DA-FE1362157DDE}" dt="2021-02-10T20:59:39.714" v="39" actId="20577"/>
          <ac:spMkLst>
            <pc:docMk/>
            <pc:sldMk cId="4068653008" sldId="278"/>
            <ac:spMk id="2" creationId="{73870DDD-A0F3-4326-BAC0-EF07AD0D25D3}"/>
          </ac:spMkLst>
        </pc:spChg>
        <pc:spChg chg="add del mod">
          <ac:chgData name="Tegischer Lukas" userId="f78daebb-0565-485c-bd0e-1cd035e796ff" providerId="ADAL" clId="{D34FA5AD-2992-41EC-89DA-FE1362157DDE}" dt="2021-02-10T21:01:00.357" v="70" actId="20577"/>
          <ac:spMkLst>
            <pc:docMk/>
            <pc:sldMk cId="4068653008" sldId="278"/>
            <ac:spMk id="4" creationId="{DF0A4943-47D8-4BFF-9F81-A8F0BFC53E39}"/>
          </ac:spMkLst>
        </pc:spChg>
        <pc:spChg chg="del">
          <ac:chgData name="Tegischer Lukas" userId="f78daebb-0565-485c-bd0e-1cd035e796ff" providerId="ADAL" clId="{D34FA5AD-2992-41EC-89DA-FE1362157DDE}" dt="2021-02-10T20:58:46.513" v="2" actId="478"/>
          <ac:spMkLst>
            <pc:docMk/>
            <pc:sldMk cId="4068653008" sldId="278"/>
            <ac:spMk id="6" creationId="{7DF63945-094E-4001-A211-E59FE4B7E4D1}"/>
          </ac:spMkLst>
        </pc:spChg>
        <pc:spChg chg="del">
          <ac:chgData name="Tegischer Lukas" userId="f78daebb-0565-485c-bd0e-1cd035e796ff" providerId="ADAL" clId="{D34FA5AD-2992-41EC-89DA-FE1362157DDE}" dt="2021-02-10T20:58:46.513" v="2" actId="478"/>
          <ac:spMkLst>
            <pc:docMk/>
            <pc:sldMk cId="4068653008" sldId="278"/>
            <ac:spMk id="9" creationId="{9E356899-78B0-4029-A41A-9C4271128992}"/>
          </ac:spMkLst>
        </pc:spChg>
        <pc:graphicFrameChg chg="add del mod">
          <ac:chgData name="Tegischer Lukas" userId="f78daebb-0565-485c-bd0e-1cd035e796ff" providerId="ADAL" clId="{D34FA5AD-2992-41EC-89DA-FE1362157DDE}" dt="2021-02-10T20:59:56.082" v="41" actId="478"/>
          <ac:graphicFrameMkLst>
            <pc:docMk/>
            <pc:sldMk cId="4068653008" sldId="278"/>
            <ac:graphicFrameMk id="3" creationId="{2CF9D24C-D256-4C3C-9E2D-BCC8F38FAB49}"/>
          </ac:graphicFrameMkLst>
        </pc:graphicFrameChg>
        <pc:picChg chg="add mod">
          <ac:chgData name="Tegischer Lukas" userId="f78daebb-0565-485c-bd0e-1cd035e796ff" providerId="ADAL" clId="{D34FA5AD-2992-41EC-89DA-FE1362157DDE}" dt="2021-02-10T21:01:03.137" v="78" actId="1076"/>
          <ac:picMkLst>
            <pc:docMk/>
            <pc:sldMk cId="4068653008" sldId="278"/>
            <ac:picMk id="5" creationId="{71A97D56-FA76-4E6E-B6E6-5F3B640E4322}"/>
          </ac:picMkLst>
        </pc:picChg>
        <pc:picChg chg="add del">
          <ac:chgData name="Tegischer Lukas" userId="f78daebb-0565-485c-bd0e-1cd035e796ff" providerId="ADAL" clId="{D34FA5AD-2992-41EC-89DA-FE1362157DDE}" dt="2021-02-10T20:58:58.998" v="4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addSp delSp modSp mod">
        <pc:chgData name="Tegischer Lukas" userId="f78daebb-0565-485c-bd0e-1cd035e796ff" providerId="ADAL" clId="{D34FA5AD-2992-41EC-89DA-FE1362157DDE}" dt="2021-02-10T21:06:37.011" v="259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D34FA5AD-2992-41EC-89DA-FE1362157DDE}" dt="2021-02-10T21:06:29.409" v="253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D34FA5AD-2992-41EC-89DA-FE1362157DDE}" dt="2021-02-10T21:06:32.051" v="255" actId="478"/>
          <ac:spMkLst>
            <pc:docMk/>
            <pc:sldMk cId="3932101437" sldId="291"/>
            <ac:spMk id="4" creationId="{73C5BBD4-D1CE-4955-9020-31912D7DBD18}"/>
          </ac:spMkLst>
        </pc:spChg>
        <pc:spChg chg="del mod">
          <ac:chgData name="Tegischer Lukas" userId="f78daebb-0565-485c-bd0e-1cd035e796ff" providerId="ADAL" clId="{D34FA5AD-2992-41EC-89DA-FE1362157DDE}" dt="2021-02-10T21:06:32.660" v="256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D34FA5AD-2992-41EC-89DA-FE1362157DDE}" dt="2021-02-10T21:06:37.011" v="25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D34FA5AD-2992-41EC-89DA-FE1362157DDE}" dt="2021-02-10T21:06:11.882" v="252" actId="47"/>
        <pc:sldMkLst>
          <pc:docMk/>
          <pc:sldMk cId="442268101" sldId="295"/>
        </pc:sldMkLst>
      </pc:sldChg>
      <pc:sldChg chg="addSp delSp modSp mod delAnim modAnim">
        <pc:chgData name="Tegischer Lukas" userId="f78daebb-0565-485c-bd0e-1cd035e796ff" providerId="ADAL" clId="{D34FA5AD-2992-41EC-89DA-FE1362157DDE}" dt="2021-02-10T21:06:52.474" v="261"/>
        <pc:sldMkLst>
          <pc:docMk/>
          <pc:sldMk cId="1283466592" sldId="302"/>
        </pc:sldMkLst>
        <pc:spChg chg="add mod">
          <ac:chgData name="Tegischer Lukas" userId="f78daebb-0565-485c-bd0e-1cd035e796ff" providerId="ADAL" clId="{D34FA5AD-2992-41EC-89DA-FE1362157DDE}" dt="2021-02-10T21:03:47.682" v="158" actId="1076"/>
          <ac:spMkLst>
            <pc:docMk/>
            <pc:sldMk cId="1283466592" sldId="302"/>
            <ac:spMk id="2" creationId="{D9574B69-4ED4-48DD-8044-5C4B5AB0F715}"/>
          </ac:spMkLst>
        </pc:spChg>
        <pc:spChg chg="del">
          <ac:chgData name="Tegischer Lukas" userId="f78daebb-0565-485c-bd0e-1cd035e796ff" providerId="ADAL" clId="{D34FA5AD-2992-41EC-89DA-FE1362157DDE}" dt="2021-02-10T21:03:33.433" v="155" actId="478"/>
          <ac:spMkLst>
            <pc:docMk/>
            <pc:sldMk cId="1283466592" sldId="302"/>
            <ac:spMk id="4" creationId="{DF0A4943-47D8-4BFF-9F81-A8F0BFC53E39}"/>
          </ac:spMkLst>
        </pc:spChg>
        <pc:spChg chg="add mod">
          <ac:chgData name="Tegischer Lukas" userId="f78daebb-0565-485c-bd0e-1cd035e796ff" providerId="ADAL" clId="{D34FA5AD-2992-41EC-89DA-FE1362157DDE}" dt="2021-02-10T21:04:30.161" v="170" actId="1076"/>
          <ac:spMkLst>
            <pc:docMk/>
            <pc:sldMk cId="1283466592" sldId="302"/>
            <ac:spMk id="5" creationId="{8DFB9379-47BF-42C9-A100-6F4A112E4266}"/>
          </ac:spMkLst>
        </pc:spChg>
        <pc:spChg chg="del">
          <ac:chgData name="Tegischer Lukas" userId="f78daebb-0565-485c-bd0e-1cd035e796ff" providerId="ADAL" clId="{D34FA5AD-2992-41EC-89DA-FE1362157DDE}" dt="2021-02-10T21:03:32.437" v="154" actId="478"/>
          <ac:spMkLst>
            <pc:docMk/>
            <pc:sldMk cId="1283466592" sldId="302"/>
            <ac:spMk id="6" creationId="{7DF63945-094E-4001-A211-E59FE4B7E4D1}"/>
          </ac:spMkLst>
        </pc:spChg>
        <pc:spChg chg="del">
          <ac:chgData name="Tegischer Lukas" userId="f78daebb-0565-485c-bd0e-1cd035e796ff" providerId="ADAL" clId="{D34FA5AD-2992-41EC-89DA-FE1362157DDE}" dt="2021-02-10T21:03:30.926" v="153" actId="478"/>
          <ac:spMkLst>
            <pc:docMk/>
            <pc:sldMk cId="1283466592" sldId="302"/>
            <ac:spMk id="9" creationId="{9E356899-78B0-4029-A41A-9C4271128992}"/>
          </ac:spMkLst>
        </pc:spChg>
        <pc:spChg chg="add mod">
          <ac:chgData name="Tegischer Lukas" userId="f78daebb-0565-485c-bd0e-1cd035e796ff" providerId="ADAL" clId="{D34FA5AD-2992-41EC-89DA-FE1362157DDE}" dt="2021-02-10T21:05:10.645" v="206" actId="207"/>
          <ac:spMkLst>
            <pc:docMk/>
            <pc:sldMk cId="1283466592" sldId="302"/>
            <ac:spMk id="10" creationId="{3EAD2AF7-FFE0-48DA-9C77-CDEC68ADA9B9}"/>
          </ac:spMkLst>
        </pc:spChg>
        <pc:picChg chg="add del">
          <ac:chgData name="Tegischer Lukas" userId="f78daebb-0565-485c-bd0e-1cd035e796ff" providerId="ADAL" clId="{D34FA5AD-2992-41EC-89DA-FE1362157DDE}" dt="2021-02-10T21:04:02.835" v="160"/>
          <ac:picMkLst>
            <pc:docMk/>
            <pc:sldMk cId="1283466592" sldId="302"/>
            <ac:picMk id="3" creationId="{198A5195-65CF-43A6-AC54-1B9F25DAD330}"/>
          </ac:picMkLst>
        </pc:picChg>
      </pc:sldChg>
      <pc:sldChg chg="addSp delSp modSp add mod modAnim">
        <pc:chgData name="Tegischer Lukas" userId="f78daebb-0565-485c-bd0e-1cd035e796ff" providerId="ADAL" clId="{D34FA5AD-2992-41EC-89DA-FE1362157DDE}" dt="2021-02-10T21:03:28.655" v="152"/>
        <pc:sldMkLst>
          <pc:docMk/>
          <pc:sldMk cId="4021331988" sldId="303"/>
        </pc:sldMkLst>
        <pc:spChg chg="del">
          <ac:chgData name="Tegischer Lukas" userId="f78daebb-0565-485c-bd0e-1cd035e796ff" providerId="ADAL" clId="{D34FA5AD-2992-41EC-89DA-FE1362157DDE}" dt="2021-02-10T21:01:10.299" v="80" actId="478"/>
          <ac:spMkLst>
            <pc:docMk/>
            <pc:sldMk cId="4021331988" sldId="303"/>
            <ac:spMk id="2" creationId="{73870DDD-A0F3-4326-BAC0-EF07AD0D25D3}"/>
          </ac:spMkLst>
        </pc:spChg>
        <pc:spChg chg="add mod">
          <ac:chgData name="Tegischer Lukas" userId="f78daebb-0565-485c-bd0e-1cd035e796ff" providerId="ADAL" clId="{D34FA5AD-2992-41EC-89DA-FE1362157DDE}" dt="2021-02-10T21:03:18.707" v="148" actId="1076"/>
          <ac:spMkLst>
            <pc:docMk/>
            <pc:sldMk cId="4021331988" sldId="303"/>
            <ac:spMk id="3" creationId="{F2B5D8C1-2E05-4A74-A8B4-ED1004A74E69}"/>
          </ac:spMkLst>
        </pc:spChg>
        <pc:spChg chg="mod">
          <ac:chgData name="Tegischer Lukas" userId="f78daebb-0565-485c-bd0e-1cd035e796ff" providerId="ADAL" clId="{D34FA5AD-2992-41EC-89DA-FE1362157DDE}" dt="2021-02-10T21:01:49.666" v="122" actId="1076"/>
          <ac:spMkLst>
            <pc:docMk/>
            <pc:sldMk cId="4021331988" sldId="303"/>
            <ac:spMk id="4" creationId="{DF0A4943-47D8-4BFF-9F81-A8F0BFC53E39}"/>
          </ac:spMkLst>
        </pc:spChg>
        <pc:spChg chg="add mod">
          <ac:chgData name="Tegischer Lukas" userId="f78daebb-0565-485c-bd0e-1cd035e796ff" providerId="ADAL" clId="{D34FA5AD-2992-41EC-89DA-FE1362157DDE}" dt="2021-02-10T21:02:23.480" v="127"/>
          <ac:spMkLst>
            <pc:docMk/>
            <pc:sldMk cId="4021331988" sldId="303"/>
            <ac:spMk id="6" creationId="{61A531EA-F97B-4FF9-932E-9AFD08585A9A}"/>
          </ac:spMkLst>
        </pc:spChg>
        <pc:spChg chg="add mod">
          <ac:chgData name="Tegischer Lukas" userId="f78daebb-0565-485c-bd0e-1cd035e796ff" providerId="ADAL" clId="{D34FA5AD-2992-41EC-89DA-FE1362157DDE}" dt="2021-02-10T21:02:23.480" v="127"/>
          <ac:spMkLst>
            <pc:docMk/>
            <pc:sldMk cId="4021331988" sldId="303"/>
            <ac:spMk id="7" creationId="{D30241AE-5C01-4B55-AC22-8A6F01B818E7}"/>
          </ac:spMkLst>
        </pc:spChg>
        <pc:spChg chg="add mod">
          <ac:chgData name="Tegischer Lukas" userId="f78daebb-0565-485c-bd0e-1cd035e796ff" providerId="ADAL" clId="{D34FA5AD-2992-41EC-89DA-FE1362157DDE}" dt="2021-02-10T21:02:23.480" v="127"/>
          <ac:spMkLst>
            <pc:docMk/>
            <pc:sldMk cId="4021331988" sldId="303"/>
            <ac:spMk id="8" creationId="{9982C55E-443E-4086-A329-1217284055C0}"/>
          </ac:spMkLst>
        </pc:spChg>
        <pc:spChg chg="add mod">
          <ac:chgData name="Tegischer Lukas" userId="f78daebb-0565-485c-bd0e-1cd035e796ff" providerId="ADAL" clId="{D34FA5AD-2992-41EC-89DA-FE1362157DDE}" dt="2021-02-10T21:02:23.480" v="127"/>
          <ac:spMkLst>
            <pc:docMk/>
            <pc:sldMk cId="4021331988" sldId="303"/>
            <ac:spMk id="9" creationId="{39923530-CA69-4D3A-8F9E-AD615053C466}"/>
          </ac:spMkLst>
        </pc:spChg>
        <pc:spChg chg="add mod">
          <ac:chgData name="Tegischer Lukas" userId="f78daebb-0565-485c-bd0e-1cd035e796ff" providerId="ADAL" clId="{D34FA5AD-2992-41EC-89DA-FE1362157DDE}" dt="2021-02-10T21:02:42.662" v="137" actId="20577"/>
          <ac:spMkLst>
            <pc:docMk/>
            <pc:sldMk cId="4021331988" sldId="303"/>
            <ac:spMk id="11" creationId="{3873CB58-E8AE-44E5-AC75-AAE4AA27D0DA}"/>
          </ac:spMkLst>
        </pc:spChg>
        <pc:spChg chg="add mod">
          <ac:chgData name="Tegischer Lukas" userId="f78daebb-0565-485c-bd0e-1cd035e796ff" providerId="ADAL" clId="{D34FA5AD-2992-41EC-89DA-FE1362157DDE}" dt="2021-02-10T21:02:49.208" v="141" actId="20577"/>
          <ac:spMkLst>
            <pc:docMk/>
            <pc:sldMk cId="4021331988" sldId="303"/>
            <ac:spMk id="12" creationId="{2C0E00E4-87CC-44D4-AAA1-A64A45DF8BE3}"/>
          </ac:spMkLst>
        </pc:spChg>
        <pc:spChg chg="add mod">
          <ac:chgData name="Tegischer Lukas" userId="f78daebb-0565-485c-bd0e-1cd035e796ff" providerId="ADAL" clId="{D34FA5AD-2992-41EC-89DA-FE1362157DDE}" dt="2021-02-10T21:02:55.216" v="145" actId="20577"/>
          <ac:spMkLst>
            <pc:docMk/>
            <pc:sldMk cId="4021331988" sldId="303"/>
            <ac:spMk id="13" creationId="{EBD267C9-8456-449C-AA40-68016CBB9D38}"/>
          </ac:spMkLst>
        </pc:spChg>
        <pc:picChg chg="mod">
          <ac:chgData name="Tegischer Lukas" userId="f78daebb-0565-485c-bd0e-1cd035e796ff" providerId="ADAL" clId="{D34FA5AD-2992-41EC-89DA-FE1362157DDE}" dt="2021-02-10T21:03:15.879" v="147" actId="1076"/>
          <ac:picMkLst>
            <pc:docMk/>
            <pc:sldMk cId="4021331988" sldId="303"/>
            <ac:picMk id="5" creationId="{71A97D56-FA76-4E6E-B6E6-5F3B640E4322}"/>
          </ac:picMkLst>
        </pc:picChg>
      </pc:sldChg>
      <pc:sldChg chg="modSp add mod modAnim">
        <pc:chgData name="Tegischer Lukas" userId="f78daebb-0565-485c-bd0e-1cd035e796ff" providerId="ADAL" clId="{D34FA5AD-2992-41EC-89DA-FE1362157DDE}" dt="2021-02-10T21:06:50.682" v="260"/>
        <pc:sldMkLst>
          <pc:docMk/>
          <pc:sldMk cId="1450901147" sldId="304"/>
        </pc:sldMkLst>
        <pc:spChg chg="mod">
          <ac:chgData name="Tegischer Lukas" userId="f78daebb-0565-485c-bd0e-1cd035e796ff" providerId="ADAL" clId="{D34FA5AD-2992-41EC-89DA-FE1362157DDE}" dt="2021-02-10T21:05:33.542" v="222" actId="20577"/>
          <ac:spMkLst>
            <pc:docMk/>
            <pc:sldMk cId="1450901147" sldId="304"/>
            <ac:spMk id="5" creationId="{8DFB9379-47BF-42C9-A100-6F4A112E4266}"/>
          </ac:spMkLst>
        </pc:spChg>
        <pc:spChg chg="mod">
          <ac:chgData name="Tegischer Lukas" userId="f78daebb-0565-485c-bd0e-1cd035e796ff" providerId="ADAL" clId="{D34FA5AD-2992-41EC-89DA-FE1362157DDE}" dt="2021-02-10T21:06:08.667" v="251" actId="1076"/>
          <ac:spMkLst>
            <pc:docMk/>
            <pc:sldMk cId="1450901147" sldId="304"/>
            <ac:spMk id="10" creationId="{3EAD2AF7-FFE0-48DA-9C77-CDEC68ADA9B9}"/>
          </ac:spMkLst>
        </pc:spChg>
      </pc:sldChg>
    </pc:docChg>
  </pc:docChgLst>
  <pc:docChgLst>
    <pc:chgData name="Tegischer Lukas" userId="f78daebb-0565-485c-bd0e-1cd035e796ff" providerId="ADAL" clId="{FEB69CB0-163D-47AB-A1C8-D7A945EDEFA6}"/>
    <pc:docChg chg="undo custSel addSld delSld modSld sldOrd">
      <pc:chgData name="Tegischer Lukas" userId="f78daebb-0565-485c-bd0e-1cd035e796ff" providerId="ADAL" clId="{FEB69CB0-163D-47AB-A1C8-D7A945EDEFA6}" dt="2021-02-14T15:43:05.091" v="153"/>
      <pc:docMkLst>
        <pc:docMk/>
      </pc:docMkLst>
      <pc:sldChg chg="modSp mod">
        <pc:chgData name="Tegischer Lukas" userId="f78daebb-0565-485c-bd0e-1cd035e796ff" providerId="ADAL" clId="{FEB69CB0-163D-47AB-A1C8-D7A945EDEFA6}" dt="2021-02-14T15:37:40.529" v="2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EB69CB0-163D-47AB-A1C8-D7A945EDEFA6}" dt="2021-02-14T15:37:40.529" v="2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Transition delAnim">
        <pc:chgData name="Tegischer Lukas" userId="f78daebb-0565-485c-bd0e-1cd035e796ff" providerId="ADAL" clId="{FEB69CB0-163D-47AB-A1C8-D7A945EDEFA6}" dt="2021-02-14T15:43:05.091" v="153"/>
        <pc:sldMkLst>
          <pc:docMk/>
          <pc:sldMk cId="4068653008" sldId="278"/>
        </pc:sldMkLst>
        <pc:spChg chg="add del mod">
          <ac:chgData name="Tegischer Lukas" userId="f78daebb-0565-485c-bd0e-1cd035e796ff" providerId="ADAL" clId="{FEB69CB0-163D-47AB-A1C8-D7A945EDEFA6}" dt="2021-02-14T15:39:44.722" v="92" actId="478"/>
          <ac:spMkLst>
            <pc:docMk/>
            <pc:sldMk cId="4068653008" sldId="278"/>
            <ac:spMk id="2" creationId="{ADCB2094-E527-4B8F-98AC-C7610D0A74C4}"/>
          </ac:spMkLst>
        </pc:spChg>
        <pc:spChg chg="del">
          <ac:chgData name="Tegischer Lukas" userId="f78daebb-0565-485c-bd0e-1cd035e796ff" providerId="ADAL" clId="{FEB69CB0-163D-47AB-A1C8-D7A945EDEFA6}" dt="2021-02-14T15:38:07.845" v="58" actId="478"/>
          <ac:spMkLst>
            <pc:docMk/>
            <pc:sldMk cId="4068653008" sldId="278"/>
            <ac:spMk id="3" creationId="{8AACABC7-3A61-46C1-A294-1A1CCD3795F2}"/>
          </ac:spMkLst>
        </pc:spChg>
        <pc:spChg chg="del mod">
          <ac:chgData name="Tegischer Lukas" userId="f78daebb-0565-485c-bd0e-1cd035e796ff" providerId="ADAL" clId="{FEB69CB0-163D-47AB-A1C8-D7A945EDEFA6}" dt="2021-02-14T15:39:44.303" v="91" actId="478"/>
          <ac:spMkLst>
            <pc:docMk/>
            <pc:sldMk cId="4068653008" sldId="278"/>
            <ac:spMk id="4" creationId="{DF0A4943-47D8-4BFF-9F81-A8F0BFC53E39}"/>
          </ac:spMkLst>
        </pc:spChg>
        <pc:spChg chg="add mod">
          <ac:chgData name="Tegischer Lukas" userId="f78daebb-0565-485c-bd0e-1cd035e796ff" providerId="ADAL" clId="{FEB69CB0-163D-47AB-A1C8-D7A945EDEFA6}" dt="2021-02-14T15:39:57.560" v="98" actId="20577"/>
          <ac:spMkLst>
            <pc:docMk/>
            <pc:sldMk cId="4068653008" sldId="278"/>
            <ac:spMk id="5" creationId="{9C0ED0A0-4A45-4DAC-9585-932765B3A643}"/>
          </ac:spMkLst>
        </pc:spChg>
        <pc:spChg chg="del">
          <ac:chgData name="Tegischer Lukas" userId="f78daebb-0565-485c-bd0e-1cd035e796ff" providerId="ADAL" clId="{FEB69CB0-163D-47AB-A1C8-D7A945EDEFA6}" dt="2021-02-14T15:38:07.845" v="58" actId="478"/>
          <ac:spMkLst>
            <pc:docMk/>
            <pc:sldMk cId="4068653008" sldId="278"/>
            <ac:spMk id="6" creationId="{79767001-4222-41EF-B1B1-36AC7A7B045D}"/>
          </ac:spMkLst>
        </pc:spChg>
        <pc:spChg chg="del">
          <ac:chgData name="Tegischer Lukas" userId="f78daebb-0565-485c-bd0e-1cd035e796ff" providerId="ADAL" clId="{FEB69CB0-163D-47AB-A1C8-D7A945EDEFA6}" dt="2021-02-14T15:38:07.845" v="58" actId="478"/>
          <ac:spMkLst>
            <pc:docMk/>
            <pc:sldMk cId="4068653008" sldId="278"/>
            <ac:spMk id="7" creationId="{5CF345F8-291B-4C5D-9D68-1144D51B5934}"/>
          </ac:spMkLst>
        </pc:spChg>
      </pc:sldChg>
      <pc:sldChg chg="del">
        <pc:chgData name="Tegischer Lukas" userId="f78daebb-0565-485c-bd0e-1cd035e796ff" providerId="ADAL" clId="{FEB69CB0-163D-47AB-A1C8-D7A945EDEFA6}" dt="2021-02-14T15:42:30.714" v="151" actId="47"/>
        <pc:sldMkLst>
          <pc:docMk/>
          <pc:sldMk cId="2342885284" sldId="312"/>
        </pc:sldMkLst>
      </pc:sldChg>
      <pc:sldChg chg="del">
        <pc:chgData name="Tegischer Lukas" userId="f78daebb-0565-485c-bd0e-1cd035e796ff" providerId="ADAL" clId="{FEB69CB0-163D-47AB-A1C8-D7A945EDEFA6}" dt="2021-02-14T15:42:30.714" v="151" actId="47"/>
        <pc:sldMkLst>
          <pc:docMk/>
          <pc:sldMk cId="3582987126" sldId="313"/>
        </pc:sldMkLst>
      </pc:sldChg>
      <pc:sldChg chg="del">
        <pc:chgData name="Tegischer Lukas" userId="f78daebb-0565-485c-bd0e-1cd035e796ff" providerId="ADAL" clId="{FEB69CB0-163D-47AB-A1C8-D7A945EDEFA6}" dt="2021-02-14T15:42:30.714" v="151" actId="47"/>
        <pc:sldMkLst>
          <pc:docMk/>
          <pc:sldMk cId="2574588495" sldId="314"/>
        </pc:sldMkLst>
      </pc:sldChg>
      <pc:sldChg chg="del">
        <pc:chgData name="Tegischer Lukas" userId="f78daebb-0565-485c-bd0e-1cd035e796ff" providerId="ADAL" clId="{FEB69CB0-163D-47AB-A1C8-D7A945EDEFA6}" dt="2021-02-14T15:42:30.714" v="151" actId="47"/>
        <pc:sldMkLst>
          <pc:docMk/>
          <pc:sldMk cId="1550705623" sldId="315"/>
        </pc:sldMkLst>
      </pc:sldChg>
      <pc:sldChg chg="del">
        <pc:chgData name="Tegischer Lukas" userId="f78daebb-0565-485c-bd0e-1cd035e796ff" providerId="ADAL" clId="{FEB69CB0-163D-47AB-A1C8-D7A945EDEFA6}" dt="2021-02-14T15:42:30.714" v="151" actId="47"/>
        <pc:sldMkLst>
          <pc:docMk/>
          <pc:sldMk cId="1988207364" sldId="316"/>
        </pc:sldMkLst>
      </pc:sldChg>
      <pc:sldChg chg="del">
        <pc:chgData name="Tegischer Lukas" userId="f78daebb-0565-485c-bd0e-1cd035e796ff" providerId="ADAL" clId="{FEB69CB0-163D-47AB-A1C8-D7A945EDEFA6}" dt="2021-02-14T15:42:30.714" v="151" actId="47"/>
        <pc:sldMkLst>
          <pc:docMk/>
          <pc:sldMk cId="1631739231" sldId="317"/>
        </pc:sldMkLst>
      </pc:sldChg>
      <pc:sldChg chg="addSp delSp modSp add mod ord">
        <pc:chgData name="Tegischer Lukas" userId="f78daebb-0565-485c-bd0e-1cd035e796ff" providerId="ADAL" clId="{FEB69CB0-163D-47AB-A1C8-D7A945EDEFA6}" dt="2021-02-14T15:39:41.742" v="90"/>
        <pc:sldMkLst>
          <pc:docMk/>
          <pc:sldMk cId="3110724207" sldId="318"/>
        </pc:sldMkLst>
        <pc:spChg chg="add del mod">
          <ac:chgData name="Tegischer Lukas" userId="f78daebb-0565-485c-bd0e-1cd035e796ff" providerId="ADAL" clId="{FEB69CB0-163D-47AB-A1C8-D7A945EDEFA6}" dt="2021-02-14T15:39:39.224" v="88" actId="478"/>
          <ac:spMkLst>
            <pc:docMk/>
            <pc:sldMk cId="3110724207" sldId="318"/>
            <ac:spMk id="2" creationId="{ADCB2094-E527-4B8F-98AC-C7610D0A74C4}"/>
          </ac:spMkLst>
        </pc:spChg>
        <pc:spChg chg="add del mod">
          <ac:chgData name="Tegischer Lukas" userId="f78daebb-0565-485c-bd0e-1cd035e796ff" providerId="ADAL" clId="{FEB69CB0-163D-47AB-A1C8-D7A945EDEFA6}" dt="2021-02-14T15:39:39.224" v="88" actId="478"/>
          <ac:spMkLst>
            <pc:docMk/>
            <pc:sldMk cId="3110724207" sldId="318"/>
            <ac:spMk id="4" creationId="{DF0A4943-47D8-4BFF-9F81-A8F0BFC53E39}"/>
          </ac:spMkLst>
        </pc:spChg>
        <pc:spChg chg="del">
          <ac:chgData name="Tegischer Lukas" userId="f78daebb-0565-485c-bd0e-1cd035e796ff" providerId="ADAL" clId="{FEB69CB0-163D-47AB-A1C8-D7A945EDEFA6}" dt="2021-02-14T15:39:03.700" v="81" actId="478"/>
          <ac:spMkLst>
            <pc:docMk/>
            <pc:sldMk cId="3110724207" sldId="318"/>
            <ac:spMk id="5" creationId="{9C0ED0A0-4A45-4DAC-9585-932765B3A643}"/>
          </ac:spMkLst>
        </pc:spChg>
        <pc:picChg chg="mod">
          <ac:chgData name="Tegischer Lukas" userId="f78daebb-0565-485c-bd0e-1cd035e796ff" providerId="ADAL" clId="{FEB69CB0-163D-47AB-A1C8-D7A945EDEFA6}" dt="2021-02-14T15:39:23.335" v="86" actId="1076"/>
          <ac:picMkLst>
            <pc:docMk/>
            <pc:sldMk cId="3110724207" sldId="318"/>
            <ac:picMk id="14" creationId="{053D7308-DE5D-4085-8981-CCF5F27D1668}"/>
          </ac:picMkLst>
        </pc:picChg>
      </pc:sldChg>
      <pc:sldChg chg="addSp delSp modSp add mod modTransition">
        <pc:chgData name="Tegischer Lukas" userId="f78daebb-0565-485c-bd0e-1cd035e796ff" providerId="ADAL" clId="{FEB69CB0-163D-47AB-A1C8-D7A945EDEFA6}" dt="2021-02-14T15:43:05.091" v="153"/>
        <pc:sldMkLst>
          <pc:docMk/>
          <pc:sldMk cId="3673820034" sldId="319"/>
        </pc:sldMkLst>
        <pc:spChg chg="add mod">
          <ac:chgData name="Tegischer Lukas" userId="f78daebb-0565-485c-bd0e-1cd035e796ff" providerId="ADAL" clId="{FEB69CB0-163D-47AB-A1C8-D7A945EDEFA6}" dt="2021-02-14T15:40:24.871" v="109" actId="1076"/>
          <ac:spMkLst>
            <pc:docMk/>
            <pc:sldMk cId="3673820034" sldId="319"/>
            <ac:spMk id="2" creationId="{02164615-7E3F-499A-A52F-2CACFBD1006B}"/>
          </ac:spMkLst>
        </pc:spChg>
        <pc:spChg chg="add mod">
          <ac:chgData name="Tegischer Lukas" userId="f78daebb-0565-485c-bd0e-1cd035e796ff" providerId="ADAL" clId="{FEB69CB0-163D-47AB-A1C8-D7A945EDEFA6}" dt="2021-02-14T15:40:49.296" v="120" actId="1076"/>
          <ac:spMkLst>
            <pc:docMk/>
            <pc:sldMk cId="3673820034" sldId="319"/>
            <ac:spMk id="3" creationId="{33A9FD26-CFC7-41B0-9498-07DFB06CCC73}"/>
          </ac:spMkLst>
        </pc:spChg>
        <pc:spChg chg="del">
          <ac:chgData name="Tegischer Lukas" userId="f78daebb-0565-485c-bd0e-1cd035e796ff" providerId="ADAL" clId="{FEB69CB0-163D-47AB-A1C8-D7A945EDEFA6}" dt="2021-02-14T15:40:12.030" v="100" actId="478"/>
          <ac:spMkLst>
            <pc:docMk/>
            <pc:sldMk cId="3673820034" sldId="319"/>
            <ac:spMk id="5" creationId="{9C0ED0A0-4A45-4DAC-9585-932765B3A643}"/>
          </ac:spMkLst>
        </pc:spChg>
      </pc:sldChg>
      <pc:sldChg chg="addSp modSp add mod modTransition modAnim">
        <pc:chgData name="Tegischer Lukas" userId="f78daebb-0565-485c-bd0e-1cd035e796ff" providerId="ADAL" clId="{FEB69CB0-163D-47AB-A1C8-D7A945EDEFA6}" dt="2021-02-14T15:43:05.091" v="153"/>
        <pc:sldMkLst>
          <pc:docMk/>
          <pc:sldMk cId="1003022836" sldId="320"/>
        </pc:sldMkLst>
        <pc:spChg chg="mod">
          <ac:chgData name="Tegischer Lukas" userId="f78daebb-0565-485c-bd0e-1cd035e796ff" providerId="ADAL" clId="{FEB69CB0-163D-47AB-A1C8-D7A945EDEFA6}" dt="2021-02-14T15:41:55.270" v="141" actId="1076"/>
          <ac:spMkLst>
            <pc:docMk/>
            <pc:sldMk cId="1003022836" sldId="320"/>
            <ac:spMk id="3" creationId="{33A9FD26-CFC7-41B0-9498-07DFB06CCC73}"/>
          </ac:spMkLst>
        </pc:spChg>
        <pc:spChg chg="add mod">
          <ac:chgData name="Tegischer Lukas" userId="f78daebb-0565-485c-bd0e-1cd035e796ff" providerId="ADAL" clId="{FEB69CB0-163D-47AB-A1C8-D7A945EDEFA6}" dt="2021-02-14T15:42:23.264" v="149" actId="1076"/>
          <ac:spMkLst>
            <pc:docMk/>
            <pc:sldMk cId="1003022836" sldId="320"/>
            <ac:spMk id="4" creationId="{E0227606-6B22-4AFA-B1F8-BB38D967A2E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22334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414238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37691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Äquivalenz von Termen</a:t>
            </a:r>
            <a:endParaRPr lang="de-AT" sz="1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DF0A4943-47D8-4BFF-9F81-A8F0BFC53E39}"/>
              </a:ext>
            </a:extLst>
          </p:cNvPr>
          <p:cNvSpPr/>
          <p:nvPr/>
        </p:nvSpPr>
        <p:spPr>
          <a:xfrm>
            <a:off x="4101805" y="1646442"/>
            <a:ext cx="41517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Äquivalenz von Termen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ADCB2094-E527-4B8F-98AC-C7610D0A74C4}"/>
                  </a:ext>
                </a:extLst>
              </p:cNvPr>
              <p:cNvSpPr/>
              <p:nvPr/>
            </p:nvSpPr>
            <p:spPr>
              <a:xfrm>
                <a:off x="288758" y="2438953"/>
                <a:ext cx="11614483" cy="19800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Zwei Terme heißen </a:t>
                </a:r>
                <a:r>
                  <a:rPr lang="de-AT" sz="2400" u="sng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äquivalent</a:t>
                </a: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wenn sie </a:t>
                </a:r>
                <a:r>
                  <a:rPr lang="de-AT" sz="24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dieselben Definitionsmengen 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haben und für jede Belegung ihrer Variablen </a:t>
                </a:r>
                <a:r>
                  <a:rPr lang="de-AT" sz="24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dieselben Werte 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liefern.</a:t>
                </a:r>
                <a:b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muss gelten: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  <m:sub>
                        <m:sSub>
                          <m:sSubPr>
                            <m:ctrlPr>
                              <a:rPr lang="de-AT" sz="28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AT" sz="28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de-AT" sz="28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sub>
                    </m:sSub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  <m:sub>
                        <m:sSub>
                          <m:sSubPr>
                            <m:ctrlPr>
                              <a:rPr lang="de-AT" sz="28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AT" sz="28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de-AT" sz="28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𝑢𝑛𝑑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ü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𝑗𝑒𝑑𝑒𝑠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∈</m:t>
                    </m:r>
                    <m:r>
                      <m:rPr>
                        <m:sty m:val="p"/>
                      </m:rPr>
                      <a:rPr lang="de-AT" sz="2800" b="0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D</m:t>
                    </m:r>
                  </m:oMath>
                </a14:m>
                <a:endParaRPr lang="de-AT" sz="2800" dirty="0"/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ADCB2094-E527-4B8F-98AC-C7610D0A74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758" y="2438953"/>
                <a:ext cx="11614483" cy="1980094"/>
              </a:xfrm>
              <a:prstGeom prst="rect">
                <a:avLst/>
              </a:prstGeom>
              <a:blipFill>
                <a:blip r:embed="rId4"/>
                <a:stretch>
                  <a:fillRect l="-525" t="-2154" r="-1154" b="-615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07242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9C0ED0A0-4A45-4DAC-9585-932765B3A643}"/>
                  </a:ext>
                </a:extLst>
              </p:cNvPr>
              <p:cNvSpPr/>
              <p:nvPr/>
            </p:nvSpPr>
            <p:spPr>
              <a:xfrm>
                <a:off x="317651" y="406227"/>
                <a:ext cx="9917212" cy="4062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Begründe, dass die Terme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5</m:t>
                    </m:r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5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+2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nicht äquivalent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sind.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9C0ED0A0-4A45-4DAC-9585-932765B3A6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651" y="406227"/>
                <a:ext cx="9917212" cy="406265"/>
              </a:xfrm>
              <a:prstGeom prst="rect">
                <a:avLst/>
              </a:prstGeom>
              <a:blipFill>
                <a:blip r:embed="rId3"/>
                <a:stretch>
                  <a:fillRect l="-615" t="-7576" b="-2727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02164615-7E3F-499A-A52F-2CACFBD1006B}"/>
              </a:ext>
            </a:extLst>
          </p:cNvPr>
          <p:cNvSpPr/>
          <p:nvPr/>
        </p:nvSpPr>
        <p:spPr>
          <a:xfrm>
            <a:off x="470854" y="564085"/>
            <a:ext cx="4965911" cy="470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Bsp.)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Sind folgende Terme äquivalent?</a:t>
            </a:r>
            <a:endParaRPr lang="de-AT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33A9FD26-CFC7-41B0-9498-07DFB06CCC73}"/>
                  </a:ext>
                </a:extLst>
              </p:cNvPr>
              <p:cNvSpPr/>
              <p:nvPr/>
            </p:nvSpPr>
            <p:spPr>
              <a:xfrm>
                <a:off x="2867103" y="1351366"/>
                <a:ext cx="645779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𝑈𝑁𝐷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33A9FD26-CFC7-41B0-9498-07DFB06CCC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7103" y="1351366"/>
                <a:ext cx="6457793" cy="461665"/>
              </a:xfrm>
              <a:prstGeom prst="rect">
                <a:avLst/>
              </a:prstGeom>
              <a:blipFill>
                <a:blip r:embed="rId3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382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02164615-7E3F-499A-A52F-2CACFBD1006B}"/>
              </a:ext>
            </a:extLst>
          </p:cNvPr>
          <p:cNvSpPr/>
          <p:nvPr/>
        </p:nvSpPr>
        <p:spPr>
          <a:xfrm>
            <a:off x="470854" y="564085"/>
            <a:ext cx="4965911" cy="470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Bsp.)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Sind folgende Terme äquivalent?</a:t>
            </a:r>
            <a:endParaRPr lang="de-AT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33A9FD26-CFC7-41B0-9498-07DFB06CCC73}"/>
                  </a:ext>
                </a:extLst>
              </p:cNvPr>
              <p:cNvSpPr/>
              <p:nvPr/>
            </p:nvSpPr>
            <p:spPr>
              <a:xfrm>
                <a:off x="3729326" y="1158861"/>
                <a:ext cx="4733347" cy="8334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sSup>
                            <m:sSupPr>
                              <m:ctrlP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den>
                      </m:f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𝑈𝑁𝐷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33A9FD26-CFC7-41B0-9498-07DFB06CCC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9326" y="1158861"/>
                <a:ext cx="4733347" cy="8334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E0227606-6B22-4AFA-B1F8-BB38D967A2E5}"/>
                  </a:ext>
                </a:extLst>
              </p:cNvPr>
              <p:cNvSpPr/>
              <p:nvPr/>
            </p:nvSpPr>
            <p:spPr>
              <a:xfrm>
                <a:off x="764931" y="5471723"/>
                <a:ext cx="10662136" cy="13862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Zwei Terme heißen </a:t>
                </a:r>
                <a:r>
                  <a:rPr lang="de-AT" sz="2400" u="sng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äquivalent</a:t>
                </a: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wenn sie </a:t>
                </a:r>
                <a:r>
                  <a:rPr lang="de-AT" sz="24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dieselben Definitionsmengen 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haben und für jede Belegung ihrer Variablen </a:t>
                </a:r>
                <a:r>
                  <a:rPr lang="de-AT" sz="24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dieselben Werte 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liefern.</a:t>
                </a:r>
                <a:b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de-AT" sz="3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E0227606-6B22-4AFA-B1F8-BB38D967A2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931" y="5471723"/>
                <a:ext cx="10662136" cy="1386277"/>
              </a:xfrm>
              <a:prstGeom prst="rect">
                <a:avLst/>
              </a:prstGeom>
              <a:blipFill>
                <a:blip r:embed="rId5"/>
                <a:stretch>
                  <a:fillRect t="-308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3022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145</Words>
  <Application>Microsoft Office PowerPoint</Application>
  <PresentationFormat>Breitbild</PresentationFormat>
  <Paragraphs>15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Äquivalenz von Termen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81</cp:revision>
  <dcterms:created xsi:type="dcterms:W3CDTF">2020-04-09T06:13:57Z</dcterms:created>
  <dcterms:modified xsi:type="dcterms:W3CDTF">2022-11-03T21:21:48Z</dcterms:modified>
</cp:coreProperties>
</file>