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324" r:id="rId3"/>
    <p:sldId id="348" r:id="rId4"/>
    <p:sldId id="349" r:id="rId5"/>
    <p:sldId id="341" r:id="rId6"/>
    <p:sldId id="350" r:id="rId7"/>
    <p:sldId id="351" r:id="rId8"/>
    <p:sldId id="352"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gischer Lukas" initials="TL" lastIdx="1" clrIdx="0">
    <p:extLst>
      <p:ext uri="{19B8F6BF-5375-455C-9EA6-DF929625EA0E}">
        <p15:presenceInfo xmlns:p15="http://schemas.microsoft.com/office/powerpoint/2012/main" userId="Tegischer Luk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gischer Lukas" userId="f78daebb-0565-485c-bd0e-1cd035e796ff" providerId="ADAL" clId="{BAEDC589-DEA9-48A9-9E9C-DEED5267528B}"/>
    <pc:docChg chg="undo custSel addSld delSld modSld">
      <pc:chgData name="Tegischer Lukas" userId="f78daebb-0565-485c-bd0e-1cd035e796ff" providerId="ADAL" clId="{BAEDC589-DEA9-48A9-9E9C-DEED5267528B}" dt="2022-04-20T19:15:13.004" v="362" actId="20577"/>
      <pc:docMkLst>
        <pc:docMk/>
      </pc:docMkLst>
      <pc:sldChg chg="modSp mod">
        <pc:chgData name="Tegischer Lukas" userId="f78daebb-0565-485c-bd0e-1cd035e796ff" providerId="ADAL" clId="{BAEDC589-DEA9-48A9-9E9C-DEED5267528B}" dt="2022-04-10T13:26:12.794" v="17" actId="20577"/>
        <pc:sldMkLst>
          <pc:docMk/>
          <pc:sldMk cId="336392357" sldId="256"/>
        </pc:sldMkLst>
        <pc:spChg chg="mod">
          <ac:chgData name="Tegischer Lukas" userId="f78daebb-0565-485c-bd0e-1cd035e796ff" providerId="ADAL" clId="{BAEDC589-DEA9-48A9-9E9C-DEED5267528B}" dt="2022-04-10T13:26:12.794" v="17" actId="20577"/>
          <ac:spMkLst>
            <pc:docMk/>
            <pc:sldMk cId="336392357" sldId="256"/>
            <ac:spMk id="2" creationId="{00000000-0000-0000-0000-000000000000}"/>
          </ac:spMkLst>
        </pc:spChg>
      </pc:sldChg>
      <pc:sldChg chg="addSp delSp modSp mod delAnim modAnim">
        <pc:chgData name="Tegischer Lukas" userId="f78daebb-0565-485c-bd0e-1cd035e796ff" providerId="ADAL" clId="{BAEDC589-DEA9-48A9-9E9C-DEED5267528B}" dt="2022-04-10T13:30:10.254" v="212" actId="207"/>
        <pc:sldMkLst>
          <pc:docMk/>
          <pc:sldMk cId="2738696002" sldId="324"/>
        </pc:sldMkLst>
        <pc:spChg chg="mod">
          <ac:chgData name="Tegischer Lukas" userId="f78daebb-0565-485c-bd0e-1cd035e796ff" providerId="ADAL" clId="{BAEDC589-DEA9-48A9-9E9C-DEED5267528B}" dt="2022-04-10T13:26:43.659" v="65" actId="20577"/>
          <ac:spMkLst>
            <pc:docMk/>
            <pc:sldMk cId="2738696002" sldId="324"/>
            <ac:spMk id="4" creationId="{C427B5BC-E2AB-4596-857C-DA06F86C68EB}"/>
          </ac:spMkLst>
        </pc:spChg>
        <pc:spChg chg="add mod">
          <ac:chgData name="Tegischer Lukas" userId="f78daebb-0565-485c-bd0e-1cd035e796ff" providerId="ADAL" clId="{BAEDC589-DEA9-48A9-9E9C-DEED5267528B}" dt="2022-04-10T13:30:10.254" v="212" actId="207"/>
          <ac:spMkLst>
            <pc:docMk/>
            <pc:sldMk cId="2738696002" sldId="324"/>
            <ac:spMk id="6" creationId="{12B510E9-505E-4F79-B66D-81A6532DED3D}"/>
          </ac:spMkLst>
        </pc:spChg>
        <pc:spChg chg="add mod">
          <ac:chgData name="Tegischer Lukas" userId="f78daebb-0565-485c-bd0e-1cd035e796ff" providerId="ADAL" clId="{BAEDC589-DEA9-48A9-9E9C-DEED5267528B}" dt="2022-04-10T13:28:10.373" v="145" actId="1076"/>
          <ac:spMkLst>
            <pc:docMk/>
            <pc:sldMk cId="2738696002" sldId="324"/>
            <ac:spMk id="8" creationId="{3C8DE921-3EFF-4BC4-ACBD-B417BFCC0517}"/>
          </ac:spMkLst>
        </pc:spChg>
        <pc:spChg chg="add del mod">
          <ac:chgData name="Tegischer Lukas" userId="f78daebb-0565-485c-bd0e-1cd035e796ff" providerId="ADAL" clId="{BAEDC589-DEA9-48A9-9E9C-DEED5267528B}" dt="2022-04-10T13:27:56.324" v="143"/>
          <ac:spMkLst>
            <pc:docMk/>
            <pc:sldMk cId="2738696002" sldId="324"/>
            <ac:spMk id="10" creationId="{C083947C-0E19-492D-A2C0-188F3BA1B607}"/>
          </ac:spMkLst>
        </pc:spChg>
        <pc:spChg chg="del">
          <ac:chgData name="Tegischer Lukas" userId="f78daebb-0565-485c-bd0e-1cd035e796ff" providerId="ADAL" clId="{BAEDC589-DEA9-48A9-9E9C-DEED5267528B}" dt="2022-04-10T13:26:46.601" v="66" actId="478"/>
          <ac:spMkLst>
            <pc:docMk/>
            <pc:sldMk cId="2738696002" sldId="324"/>
            <ac:spMk id="13" creationId="{02F07EE2-5CA4-41C7-B0FA-5F719B73FEEB}"/>
          </ac:spMkLst>
        </pc:spChg>
      </pc:sldChg>
      <pc:sldChg chg="del">
        <pc:chgData name="Tegischer Lukas" userId="f78daebb-0565-485c-bd0e-1cd035e796ff" providerId="ADAL" clId="{BAEDC589-DEA9-48A9-9E9C-DEED5267528B}" dt="2022-04-10T13:33:46.803" v="290" actId="47"/>
        <pc:sldMkLst>
          <pc:docMk/>
          <pc:sldMk cId="986812351" sldId="337"/>
        </pc:sldMkLst>
      </pc:sldChg>
      <pc:sldChg chg="del">
        <pc:chgData name="Tegischer Lukas" userId="f78daebb-0565-485c-bd0e-1cd035e796ff" providerId="ADAL" clId="{BAEDC589-DEA9-48A9-9E9C-DEED5267528B}" dt="2022-04-10T13:33:46.803" v="290" actId="47"/>
        <pc:sldMkLst>
          <pc:docMk/>
          <pc:sldMk cId="1048903968" sldId="338"/>
        </pc:sldMkLst>
      </pc:sldChg>
      <pc:sldChg chg="addSp delSp modSp mod delAnim modAnim">
        <pc:chgData name="Tegischer Lukas" userId="f78daebb-0565-485c-bd0e-1cd035e796ff" providerId="ADAL" clId="{BAEDC589-DEA9-48A9-9E9C-DEED5267528B}" dt="2022-04-10T13:33:40.149" v="288"/>
        <pc:sldMkLst>
          <pc:docMk/>
          <pc:sldMk cId="1245368849" sldId="341"/>
        </pc:sldMkLst>
        <pc:spChg chg="del">
          <ac:chgData name="Tegischer Lukas" userId="f78daebb-0565-485c-bd0e-1cd035e796ff" providerId="ADAL" clId="{BAEDC589-DEA9-48A9-9E9C-DEED5267528B}" dt="2022-04-10T13:32:44.738" v="261" actId="478"/>
          <ac:spMkLst>
            <pc:docMk/>
            <pc:sldMk cId="1245368849" sldId="341"/>
            <ac:spMk id="4" creationId="{C427B5BC-E2AB-4596-857C-DA06F86C68EB}"/>
          </ac:spMkLst>
        </pc:spChg>
        <pc:spChg chg="del">
          <ac:chgData name="Tegischer Lukas" userId="f78daebb-0565-485c-bd0e-1cd035e796ff" providerId="ADAL" clId="{BAEDC589-DEA9-48A9-9E9C-DEED5267528B}" dt="2022-04-10T13:32:42.237" v="260" actId="478"/>
          <ac:spMkLst>
            <pc:docMk/>
            <pc:sldMk cId="1245368849" sldId="341"/>
            <ac:spMk id="6" creationId="{8B6C73EE-7740-4146-854B-B5F6983C89C9}"/>
          </ac:spMkLst>
        </pc:spChg>
        <pc:spChg chg="del">
          <ac:chgData name="Tegischer Lukas" userId="f78daebb-0565-485c-bd0e-1cd035e796ff" providerId="ADAL" clId="{BAEDC589-DEA9-48A9-9E9C-DEED5267528B}" dt="2022-04-10T13:32:44.738" v="261" actId="478"/>
          <ac:spMkLst>
            <pc:docMk/>
            <pc:sldMk cId="1245368849" sldId="341"/>
            <ac:spMk id="7" creationId="{B3901B15-0B24-444B-A341-8F18C113F714}"/>
          </ac:spMkLst>
        </pc:spChg>
        <pc:spChg chg="add mod">
          <ac:chgData name="Tegischer Lukas" userId="f78daebb-0565-485c-bd0e-1cd035e796ff" providerId="ADAL" clId="{BAEDC589-DEA9-48A9-9E9C-DEED5267528B}" dt="2022-04-10T13:32:49.324" v="264" actId="1076"/>
          <ac:spMkLst>
            <pc:docMk/>
            <pc:sldMk cId="1245368849" sldId="341"/>
            <ac:spMk id="8" creationId="{A2E8E4F8-C20D-43F1-A032-98CBF3779427}"/>
          </ac:spMkLst>
        </pc:spChg>
        <pc:spChg chg="del">
          <ac:chgData name="Tegischer Lukas" userId="f78daebb-0565-485c-bd0e-1cd035e796ff" providerId="ADAL" clId="{BAEDC589-DEA9-48A9-9E9C-DEED5267528B}" dt="2022-04-10T13:32:45.744" v="262" actId="478"/>
          <ac:spMkLst>
            <pc:docMk/>
            <pc:sldMk cId="1245368849" sldId="341"/>
            <ac:spMk id="9" creationId="{59D9F288-9CB8-4E56-814D-0EA3ABD79342}"/>
          </ac:spMkLst>
        </pc:spChg>
        <pc:spChg chg="add mod">
          <ac:chgData name="Tegischer Lukas" userId="f78daebb-0565-485c-bd0e-1cd035e796ff" providerId="ADAL" clId="{BAEDC589-DEA9-48A9-9E9C-DEED5267528B}" dt="2022-04-10T13:33:27.455" v="286" actId="20577"/>
          <ac:spMkLst>
            <pc:docMk/>
            <pc:sldMk cId="1245368849" sldId="341"/>
            <ac:spMk id="11" creationId="{9E04BA44-95E0-4577-8420-B318E71D6D1B}"/>
          </ac:spMkLst>
        </pc:spChg>
        <pc:graphicFrameChg chg="add del mod modGraphic">
          <ac:chgData name="Tegischer Lukas" userId="f78daebb-0565-485c-bd0e-1cd035e796ff" providerId="ADAL" clId="{BAEDC589-DEA9-48A9-9E9C-DEED5267528B}" dt="2022-04-10T13:33:22.154" v="279" actId="478"/>
          <ac:graphicFrameMkLst>
            <pc:docMk/>
            <pc:sldMk cId="1245368849" sldId="341"/>
            <ac:graphicFrameMk id="3" creationId="{73F24D42-7744-4970-8404-FA02A6900DCE}"/>
          </ac:graphicFrameMkLst>
        </pc:graphicFrameChg>
      </pc:sldChg>
      <pc:sldChg chg="del">
        <pc:chgData name="Tegischer Lukas" userId="f78daebb-0565-485c-bd0e-1cd035e796ff" providerId="ADAL" clId="{BAEDC589-DEA9-48A9-9E9C-DEED5267528B}" dt="2022-04-10T13:33:46.803" v="290" actId="47"/>
        <pc:sldMkLst>
          <pc:docMk/>
          <pc:sldMk cId="3198157009" sldId="342"/>
        </pc:sldMkLst>
      </pc:sldChg>
      <pc:sldChg chg="del">
        <pc:chgData name="Tegischer Lukas" userId="f78daebb-0565-485c-bd0e-1cd035e796ff" providerId="ADAL" clId="{BAEDC589-DEA9-48A9-9E9C-DEED5267528B}" dt="2022-04-10T13:33:46.803" v="290" actId="47"/>
        <pc:sldMkLst>
          <pc:docMk/>
          <pc:sldMk cId="3056743295" sldId="343"/>
        </pc:sldMkLst>
      </pc:sldChg>
      <pc:sldChg chg="del">
        <pc:chgData name="Tegischer Lukas" userId="f78daebb-0565-485c-bd0e-1cd035e796ff" providerId="ADAL" clId="{BAEDC589-DEA9-48A9-9E9C-DEED5267528B}" dt="2022-04-10T13:33:46.803" v="290" actId="47"/>
        <pc:sldMkLst>
          <pc:docMk/>
          <pc:sldMk cId="2760376477" sldId="344"/>
        </pc:sldMkLst>
      </pc:sldChg>
      <pc:sldChg chg="del">
        <pc:chgData name="Tegischer Lukas" userId="f78daebb-0565-485c-bd0e-1cd035e796ff" providerId="ADAL" clId="{BAEDC589-DEA9-48A9-9E9C-DEED5267528B}" dt="2022-04-10T13:33:46.803" v="290" actId="47"/>
        <pc:sldMkLst>
          <pc:docMk/>
          <pc:sldMk cId="2919697873" sldId="345"/>
        </pc:sldMkLst>
      </pc:sldChg>
      <pc:sldChg chg="del">
        <pc:chgData name="Tegischer Lukas" userId="f78daebb-0565-485c-bd0e-1cd035e796ff" providerId="ADAL" clId="{BAEDC589-DEA9-48A9-9E9C-DEED5267528B}" dt="2022-04-10T13:33:46.803" v="290" actId="47"/>
        <pc:sldMkLst>
          <pc:docMk/>
          <pc:sldMk cId="1165330524" sldId="346"/>
        </pc:sldMkLst>
      </pc:sldChg>
      <pc:sldChg chg="del">
        <pc:chgData name="Tegischer Lukas" userId="f78daebb-0565-485c-bd0e-1cd035e796ff" providerId="ADAL" clId="{BAEDC589-DEA9-48A9-9E9C-DEED5267528B}" dt="2022-04-10T13:33:46.803" v="290" actId="47"/>
        <pc:sldMkLst>
          <pc:docMk/>
          <pc:sldMk cId="3229890011" sldId="347"/>
        </pc:sldMkLst>
      </pc:sldChg>
      <pc:sldChg chg="addSp delSp modSp add mod modAnim">
        <pc:chgData name="Tegischer Lukas" userId="f78daebb-0565-485c-bd0e-1cd035e796ff" providerId="ADAL" clId="{BAEDC589-DEA9-48A9-9E9C-DEED5267528B}" dt="2022-04-10T13:29:42.321" v="201"/>
        <pc:sldMkLst>
          <pc:docMk/>
          <pc:sldMk cId="3785642135" sldId="348"/>
        </pc:sldMkLst>
        <pc:spChg chg="del mod">
          <ac:chgData name="Tegischer Lukas" userId="f78daebb-0565-485c-bd0e-1cd035e796ff" providerId="ADAL" clId="{BAEDC589-DEA9-48A9-9E9C-DEED5267528B}" dt="2022-04-10T13:28:16.316" v="148" actId="478"/>
          <ac:spMkLst>
            <pc:docMk/>
            <pc:sldMk cId="3785642135" sldId="348"/>
            <ac:spMk id="6" creationId="{12B510E9-505E-4F79-B66D-81A6532DED3D}"/>
          </ac:spMkLst>
        </pc:spChg>
        <pc:spChg chg="add mod">
          <ac:chgData name="Tegischer Lukas" userId="f78daebb-0565-485c-bd0e-1cd035e796ff" providerId="ADAL" clId="{BAEDC589-DEA9-48A9-9E9C-DEED5267528B}" dt="2022-04-10T13:29:09.463" v="189" actId="20577"/>
          <ac:spMkLst>
            <pc:docMk/>
            <pc:sldMk cId="3785642135" sldId="348"/>
            <ac:spMk id="7" creationId="{AD161D27-AD36-41CB-85A2-EA077D6424E7}"/>
          </ac:spMkLst>
        </pc:spChg>
        <pc:spChg chg="add mod">
          <ac:chgData name="Tegischer Lukas" userId="f78daebb-0565-485c-bd0e-1cd035e796ff" providerId="ADAL" clId="{BAEDC589-DEA9-48A9-9E9C-DEED5267528B}" dt="2022-04-10T13:29:39.424" v="200" actId="1076"/>
          <ac:spMkLst>
            <pc:docMk/>
            <pc:sldMk cId="3785642135" sldId="348"/>
            <ac:spMk id="9" creationId="{6C9A42D4-FC0E-48DD-B16C-C0A5F58062E7}"/>
          </ac:spMkLst>
        </pc:spChg>
      </pc:sldChg>
      <pc:sldChg chg="addSp delSp modSp add mod delAnim modAnim">
        <pc:chgData name="Tegischer Lukas" userId="f78daebb-0565-485c-bd0e-1cd035e796ff" providerId="ADAL" clId="{BAEDC589-DEA9-48A9-9E9C-DEED5267528B}" dt="2022-04-10T13:32:31.889" v="259"/>
        <pc:sldMkLst>
          <pc:docMk/>
          <pc:sldMk cId="3248617293" sldId="349"/>
        </pc:sldMkLst>
        <pc:spChg chg="del">
          <ac:chgData name="Tegischer Lukas" userId="f78daebb-0565-485c-bd0e-1cd035e796ff" providerId="ADAL" clId="{BAEDC589-DEA9-48A9-9E9C-DEED5267528B}" dt="2022-04-10T13:29:46.229" v="204" actId="478"/>
          <ac:spMkLst>
            <pc:docMk/>
            <pc:sldMk cId="3248617293" sldId="349"/>
            <ac:spMk id="7" creationId="{AD161D27-AD36-41CB-85A2-EA077D6424E7}"/>
          </ac:spMkLst>
        </pc:spChg>
        <pc:spChg chg="del">
          <ac:chgData name="Tegischer Lukas" userId="f78daebb-0565-485c-bd0e-1cd035e796ff" providerId="ADAL" clId="{BAEDC589-DEA9-48A9-9E9C-DEED5267528B}" dt="2022-04-10T13:29:53.509" v="206" actId="478"/>
          <ac:spMkLst>
            <pc:docMk/>
            <pc:sldMk cId="3248617293" sldId="349"/>
            <ac:spMk id="8" creationId="{3C8DE921-3EFF-4BC4-ACBD-B417BFCC0517}"/>
          </ac:spMkLst>
        </pc:spChg>
        <pc:spChg chg="del">
          <ac:chgData name="Tegischer Lukas" userId="f78daebb-0565-485c-bd0e-1cd035e796ff" providerId="ADAL" clId="{BAEDC589-DEA9-48A9-9E9C-DEED5267528B}" dt="2022-04-10T13:29:45.500" v="203" actId="478"/>
          <ac:spMkLst>
            <pc:docMk/>
            <pc:sldMk cId="3248617293" sldId="349"/>
            <ac:spMk id="9" creationId="{6C9A42D4-FC0E-48DD-B16C-C0A5F58062E7}"/>
          </ac:spMkLst>
        </pc:spChg>
        <pc:spChg chg="add mod">
          <ac:chgData name="Tegischer Lukas" userId="f78daebb-0565-485c-bd0e-1cd035e796ff" providerId="ADAL" clId="{BAEDC589-DEA9-48A9-9E9C-DEED5267528B}" dt="2022-04-10T13:30:18.025" v="214" actId="207"/>
          <ac:spMkLst>
            <pc:docMk/>
            <pc:sldMk cId="3248617293" sldId="349"/>
            <ac:spMk id="10" creationId="{8B90FBEA-4E30-4FEF-8101-93C35A2942DA}"/>
          </ac:spMkLst>
        </pc:spChg>
        <pc:spChg chg="add mod">
          <ac:chgData name="Tegischer Lukas" userId="f78daebb-0565-485c-bd0e-1cd035e796ff" providerId="ADAL" clId="{BAEDC589-DEA9-48A9-9E9C-DEED5267528B}" dt="2022-04-10T13:32:29.961" v="258" actId="207"/>
          <ac:spMkLst>
            <pc:docMk/>
            <pc:sldMk cId="3248617293" sldId="349"/>
            <ac:spMk id="11" creationId="{A8945FB0-B0BB-4115-978F-172FC6555F24}"/>
          </ac:spMkLst>
        </pc:spChg>
        <pc:graphicFrameChg chg="add mod modGraphic">
          <ac:chgData name="Tegischer Lukas" userId="f78daebb-0565-485c-bd0e-1cd035e796ff" providerId="ADAL" clId="{BAEDC589-DEA9-48A9-9E9C-DEED5267528B}" dt="2022-04-10T13:31:53.518" v="243" actId="14100"/>
          <ac:graphicFrameMkLst>
            <pc:docMk/>
            <pc:sldMk cId="3248617293" sldId="349"/>
            <ac:graphicFrameMk id="3" creationId="{430DF218-FE20-48C2-A1C3-1CC387ABFB8E}"/>
          </ac:graphicFrameMkLst>
        </pc:graphicFrameChg>
      </pc:sldChg>
      <pc:sldChg chg="addSp delSp modSp add mod delAnim">
        <pc:chgData name="Tegischer Lukas" userId="f78daebb-0565-485c-bd0e-1cd035e796ff" providerId="ADAL" clId="{BAEDC589-DEA9-48A9-9E9C-DEED5267528B}" dt="2022-04-10T13:34:41.728" v="312" actId="20577"/>
        <pc:sldMkLst>
          <pc:docMk/>
          <pc:sldMk cId="3807913917" sldId="350"/>
        </pc:sldMkLst>
        <pc:spChg chg="add mod">
          <ac:chgData name="Tegischer Lukas" userId="f78daebb-0565-485c-bd0e-1cd035e796ff" providerId="ADAL" clId="{BAEDC589-DEA9-48A9-9E9C-DEED5267528B}" dt="2022-04-10T13:34:05.719" v="295" actId="14100"/>
          <ac:spMkLst>
            <pc:docMk/>
            <pc:sldMk cId="3807913917" sldId="350"/>
            <ac:spMk id="6" creationId="{CDB9878E-9F25-4BCD-AC3D-3EB51994D15C}"/>
          </ac:spMkLst>
        </pc:spChg>
        <pc:spChg chg="del">
          <ac:chgData name="Tegischer Lukas" userId="f78daebb-0565-485c-bd0e-1cd035e796ff" providerId="ADAL" clId="{BAEDC589-DEA9-48A9-9E9C-DEED5267528B}" dt="2022-04-10T13:33:59.098" v="291" actId="478"/>
          <ac:spMkLst>
            <pc:docMk/>
            <pc:sldMk cId="3807913917" sldId="350"/>
            <ac:spMk id="8" creationId="{A2E8E4F8-C20D-43F1-A032-98CBF3779427}"/>
          </ac:spMkLst>
        </pc:spChg>
        <pc:spChg chg="add mod">
          <ac:chgData name="Tegischer Lukas" userId="f78daebb-0565-485c-bd0e-1cd035e796ff" providerId="ADAL" clId="{BAEDC589-DEA9-48A9-9E9C-DEED5267528B}" dt="2022-04-10T13:34:24.477" v="304" actId="20577"/>
          <ac:spMkLst>
            <pc:docMk/>
            <pc:sldMk cId="3807913917" sldId="350"/>
            <ac:spMk id="9" creationId="{AD6DB09A-345D-4833-97CC-D2B02885BF05}"/>
          </ac:spMkLst>
        </pc:spChg>
        <pc:spChg chg="add mod">
          <ac:chgData name="Tegischer Lukas" userId="f78daebb-0565-485c-bd0e-1cd035e796ff" providerId="ADAL" clId="{BAEDC589-DEA9-48A9-9E9C-DEED5267528B}" dt="2022-04-10T13:34:41.728" v="312" actId="20577"/>
          <ac:spMkLst>
            <pc:docMk/>
            <pc:sldMk cId="3807913917" sldId="350"/>
            <ac:spMk id="10" creationId="{D9A7C92E-FB61-4A99-B0E7-C731D2F04BB5}"/>
          </ac:spMkLst>
        </pc:spChg>
        <pc:spChg chg="del">
          <ac:chgData name="Tegischer Lukas" userId="f78daebb-0565-485c-bd0e-1cd035e796ff" providerId="ADAL" clId="{BAEDC589-DEA9-48A9-9E9C-DEED5267528B}" dt="2022-04-10T13:34:00.454" v="292" actId="478"/>
          <ac:spMkLst>
            <pc:docMk/>
            <pc:sldMk cId="3807913917" sldId="350"/>
            <ac:spMk id="11" creationId="{9E04BA44-95E0-4577-8420-B318E71D6D1B}"/>
          </ac:spMkLst>
        </pc:spChg>
      </pc:sldChg>
      <pc:sldChg chg="addSp delSp modSp add mod">
        <pc:chgData name="Tegischer Lukas" userId="f78daebb-0565-485c-bd0e-1cd035e796ff" providerId="ADAL" clId="{BAEDC589-DEA9-48A9-9E9C-DEED5267528B}" dt="2022-04-10T13:35:26.382" v="328" actId="20577"/>
        <pc:sldMkLst>
          <pc:docMk/>
          <pc:sldMk cId="2842384496" sldId="351"/>
        </pc:sldMkLst>
        <pc:spChg chg="del">
          <ac:chgData name="Tegischer Lukas" userId="f78daebb-0565-485c-bd0e-1cd035e796ff" providerId="ADAL" clId="{BAEDC589-DEA9-48A9-9E9C-DEED5267528B}" dt="2022-04-10T13:34:56.630" v="316" actId="478"/>
          <ac:spMkLst>
            <pc:docMk/>
            <pc:sldMk cId="2842384496" sldId="351"/>
            <ac:spMk id="6" creationId="{CDB9878E-9F25-4BCD-AC3D-3EB51994D15C}"/>
          </ac:spMkLst>
        </pc:spChg>
        <pc:spChg chg="add mod">
          <ac:chgData name="Tegischer Lukas" userId="f78daebb-0565-485c-bd0e-1cd035e796ff" providerId="ADAL" clId="{BAEDC589-DEA9-48A9-9E9C-DEED5267528B}" dt="2022-04-10T13:35:26.382" v="328" actId="20577"/>
          <ac:spMkLst>
            <pc:docMk/>
            <pc:sldMk cId="2842384496" sldId="351"/>
            <ac:spMk id="7" creationId="{902F7CBF-0AE5-4637-AFDE-DB9F8C617CE7}"/>
          </ac:spMkLst>
        </pc:spChg>
        <pc:spChg chg="del">
          <ac:chgData name="Tegischer Lukas" userId="f78daebb-0565-485c-bd0e-1cd035e796ff" providerId="ADAL" clId="{BAEDC589-DEA9-48A9-9E9C-DEED5267528B}" dt="2022-04-10T13:34:55.841" v="315" actId="478"/>
          <ac:spMkLst>
            <pc:docMk/>
            <pc:sldMk cId="2842384496" sldId="351"/>
            <ac:spMk id="9" creationId="{AD6DB09A-345D-4833-97CC-D2B02885BF05}"/>
          </ac:spMkLst>
        </pc:spChg>
        <pc:spChg chg="del">
          <ac:chgData name="Tegischer Lukas" userId="f78daebb-0565-485c-bd0e-1cd035e796ff" providerId="ADAL" clId="{BAEDC589-DEA9-48A9-9E9C-DEED5267528B}" dt="2022-04-10T13:34:55.133" v="314" actId="478"/>
          <ac:spMkLst>
            <pc:docMk/>
            <pc:sldMk cId="2842384496" sldId="351"/>
            <ac:spMk id="10" creationId="{D9A7C92E-FB61-4A99-B0E7-C731D2F04BB5}"/>
          </ac:spMkLst>
        </pc:spChg>
      </pc:sldChg>
      <pc:sldChg chg="addSp delSp modSp add mod modAnim">
        <pc:chgData name="Tegischer Lukas" userId="f78daebb-0565-485c-bd0e-1cd035e796ff" providerId="ADAL" clId="{BAEDC589-DEA9-48A9-9E9C-DEED5267528B}" dt="2022-04-20T19:15:13.004" v="362" actId="20577"/>
        <pc:sldMkLst>
          <pc:docMk/>
          <pc:sldMk cId="125280913" sldId="352"/>
        </pc:sldMkLst>
        <pc:spChg chg="add mod">
          <ac:chgData name="Tegischer Lukas" userId="f78daebb-0565-485c-bd0e-1cd035e796ff" providerId="ADAL" clId="{BAEDC589-DEA9-48A9-9E9C-DEED5267528B}" dt="2022-04-20T19:15:13.004" v="362" actId="20577"/>
          <ac:spMkLst>
            <pc:docMk/>
            <pc:sldMk cId="125280913" sldId="352"/>
            <ac:spMk id="5" creationId="{2BD77433-33E0-49F0-BBB8-04F323E725D3}"/>
          </ac:spMkLst>
        </pc:spChg>
        <pc:spChg chg="del">
          <ac:chgData name="Tegischer Lukas" userId="f78daebb-0565-485c-bd0e-1cd035e796ff" providerId="ADAL" clId="{BAEDC589-DEA9-48A9-9E9C-DEED5267528B}" dt="2022-04-10T13:35:31.989" v="329" actId="478"/>
          <ac:spMkLst>
            <pc:docMk/>
            <pc:sldMk cId="125280913" sldId="352"/>
            <ac:spMk id="7" creationId="{902F7CBF-0AE5-4637-AFDE-DB9F8C617CE7}"/>
          </ac:spMkLst>
        </pc:spChg>
      </pc:sldChg>
    </pc:docChg>
  </pc:docChgLst>
  <pc:docChgLst>
    <pc:chgData name="Tegischer Lukas" userId="f78daebb-0565-485c-bd0e-1cd035e796ff" providerId="ADAL" clId="{6452247B-E5F0-4B55-A016-22F937B49F6E}"/>
    <pc:docChg chg="custSel delSld modSld">
      <pc:chgData name="Tegischer Lukas" userId="f78daebb-0565-485c-bd0e-1cd035e796ff" providerId="ADAL" clId="{6452247B-E5F0-4B55-A016-22F937B49F6E}" dt="2022-11-04T11:19:36.552" v="9" actId="47"/>
      <pc:docMkLst>
        <pc:docMk/>
      </pc:docMkLst>
      <pc:sldChg chg="delSp mod delAnim">
        <pc:chgData name="Tegischer Lukas" userId="f78daebb-0565-485c-bd0e-1cd035e796ff" providerId="ADAL" clId="{6452247B-E5F0-4B55-A016-22F937B49F6E}" dt="2022-11-04T11:19:29.160" v="1" actId="478"/>
        <pc:sldMkLst>
          <pc:docMk/>
          <pc:sldMk cId="336392357" sldId="256"/>
        </pc:sldMkLst>
        <pc:spChg chg="del">
          <ac:chgData name="Tegischer Lukas" userId="f78daebb-0565-485c-bd0e-1cd035e796ff" providerId="ADAL" clId="{6452247B-E5F0-4B55-A016-22F937B49F6E}" dt="2022-11-04T11:19:28.858" v="0" actId="478"/>
          <ac:spMkLst>
            <pc:docMk/>
            <pc:sldMk cId="336392357" sldId="256"/>
            <ac:spMk id="4" creationId="{05F5701B-5420-4454-B15F-8E1E586146BC}"/>
          </ac:spMkLst>
        </pc:spChg>
        <pc:picChg chg="del">
          <ac:chgData name="Tegischer Lukas" userId="f78daebb-0565-485c-bd0e-1cd035e796ff" providerId="ADAL" clId="{6452247B-E5F0-4B55-A016-22F937B49F6E}" dt="2022-11-04T11:19:29.160" v="1" actId="478"/>
          <ac:picMkLst>
            <pc:docMk/>
            <pc:sldMk cId="336392357" sldId="256"/>
            <ac:picMk id="8" creationId="{FD6710D9-1CE8-4542-848B-E626712C6EBF}"/>
          </ac:picMkLst>
        </pc:picChg>
      </pc:sldChg>
      <pc:sldChg chg="del">
        <pc:chgData name="Tegischer Lukas" userId="f78daebb-0565-485c-bd0e-1cd035e796ff" providerId="ADAL" clId="{6452247B-E5F0-4B55-A016-22F937B49F6E}" dt="2022-11-04T11:19:36.552" v="9" actId="47"/>
        <pc:sldMkLst>
          <pc:docMk/>
          <pc:sldMk cId="3932101437" sldId="291"/>
        </pc:sldMkLst>
      </pc:sldChg>
      <pc:sldChg chg="delSp mod">
        <pc:chgData name="Tegischer Lukas" userId="f78daebb-0565-485c-bd0e-1cd035e796ff" providerId="ADAL" clId="{6452247B-E5F0-4B55-A016-22F937B49F6E}" dt="2022-11-04T11:19:30.925" v="2" actId="478"/>
        <pc:sldMkLst>
          <pc:docMk/>
          <pc:sldMk cId="2738696002" sldId="324"/>
        </pc:sldMkLst>
        <pc:picChg chg="del">
          <ac:chgData name="Tegischer Lukas" userId="f78daebb-0565-485c-bd0e-1cd035e796ff" providerId="ADAL" clId="{6452247B-E5F0-4B55-A016-22F937B49F6E}" dt="2022-11-04T11:19:30.925" v="2" actId="478"/>
          <ac:picMkLst>
            <pc:docMk/>
            <pc:sldMk cId="2738696002" sldId="324"/>
            <ac:picMk id="14" creationId="{053D7308-DE5D-4085-8981-CCF5F27D1668}"/>
          </ac:picMkLst>
        </pc:picChg>
      </pc:sldChg>
      <pc:sldChg chg="delSp mod">
        <pc:chgData name="Tegischer Lukas" userId="f78daebb-0565-485c-bd0e-1cd035e796ff" providerId="ADAL" clId="{6452247B-E5F0-4B55-A016-22F937B49F6E}" dt="2022-11-04T11:19:32.520" v="5" actId="478"/>
        <pc:sldMkLst>
          <pc:docMk/>
          <pc:sldMk cId="1245368849" sldId="341"/>
        </pc:sldMkLst>
        <pc:picChg chg="del">
          <ac:chgData name="Tegischer Lukas" userId="f78daebb-0565-485c-bd0e-1cd035e796ff" providerId="ADAL" clId="{6452247B-E5F0-4B55-A016-22F937B49F6E}" dt="2022-11-04T11:19:32.520" v="5" actId="478"/>
          <ac:picMkLst>
            <pc:docMk/>
            <pc:sldMk cId="1245368849" sldId="341"/>
            <ac:picMk id="14" creationId="{053D7308-DE5D-4085-8981-CCF5F27D1668}"/>
          </ac:picMkLst>
        </pc:picChg>
      </pc:sldChg>
      <pc:sldChg chg="delSp mod">
        <pc:chgData name="Tegischer Lukas" userId="f78daebb-0565-485c-bd0e-1cd035e796ff" providerId="ADAL" clId="{6452247B-E5F0-4B55-A016-22F937B49F6E}" dt="2022-11-04T11:19:31.501" v="3" actId="478"/>
        <pc:sldMkLst>
          <pc:docMk/>
          <pc:sldMk cId="3785642135" sldId="348"/>
        </pc:sldMkLst>
        <pc:picChg chg="del">
          <ac:chgData name="Tegischer Lukas" userId="f78daebb-0565-485c-bd0e-1cd035e796ff" providerId="ADAL" clId="{6452247B-E5F0-4B55-A016-22F937B49F6E}" dt="2022-11-04T11:19:31.501" v="3" actId="478"/>
          <ac:picMkLst>
            <pc:docMk/>
            <pc:sldMk cId="3785642135" sldId="348"/>
            <ac:picMk id="14" creationId="{053D7308-DE5D-4085-8981-CCF5F27D1668}"/>
          </ac:picMkLst>
        </pc:picChg>
      </pc:sldChg>
      <pc:sldChg chg="delSp mod">
        <pc:chgData name="Tegischer Lukas" userId="f78daebb-0565-485c-bd0e-1cd035e796ff" providerId="ADAL" clId="{6452247B-E5F0-4B55-A016-22F937B49F6E}" dt="2022-11-04T11:19:32.011" v="4" actId="478"/>
        <pc:sldMkLst>
          <pc:docMk/>
          <pc:sldMk cId="3248617293" sldId="349"/>
        </pc:sldMkLst>
        <pc:picChg chg="del">
          <ac:chgData name="Tegischer Lukas" userId="f78daebb-0565-485c-bd0e-1cd035e796ff" providerId="ADAL" clId="{6452247B-E5F0-4B55-A016-22F937B49F6E}" dt="2022-11-04T11:19:32.011" v="4" actId="478"/>
          <ac:picMkLst>
            <pc:docMk/>
            <pc:sldMk cId="3248617293" sldId="349"/>
            <ac:picMk id="14" creationId="{053D7308-DE5D-4085-8981-CCF5F27D1668}"/>
          </ac:picMkLst>
        </pc:picChg>
      </pc:sldChg>
      <pc:sldChg chg="delSp mod">
        <pc:chgData name="Tegischer Lukas" userId="f78daebb-0565-485c-bd0e-1cd035e796ff" providerId="ADAL" clId="{6452247B-E5F0-4B55-A016-22F937B49F6E}" dt="2022-11-04T11:19:33.116" v="6" actId="478"/>
        <pc:sldMkLst>
          <pc:docMk/>
          <pc:sldMk cId="3807913917" sldId="350"/>
        </pc:sldMkLst>
        <pc:picChg chg="del">
          <ac:chgData name="Tegischer Lukas" userId="f78daebb-0565-485c-bd0e-1cd035e796ff" providerId="ADAL" clId="{6452247B-E5F0-4B55-A016-22F937B49F6E}" dt="2022-11-04T11:19:33.116" v="6" actId="478"/>
          <ac:picMkLst>
            <pc:docMk/>
            <pc:sldMk cId="3807913917" sldId="350"/>
            <ac:picMk id="14" creationId="{053D7308-DE5D-4085-8981-CCF5F27D1668}"/>
          </ac:picMkLst>
        </pc:picChg>
      </pc:sldChg>
      <pc:sldChg chg="delSp mod">
        <pc:chgData name="Tegischer Lukas" userId="f78daebb-0565-485c-bd0e-1cd035e796ff" providerId="ADAL" clId="{6452247B-E5F0-4B55-A016-22F937B49F6E}" dt="2022-11-04T11:19:34.181" v="7" actId="478"/>
        <pc:sldMkLst>
          <pc:docMk/>
          <pc:sldMk cId="2842384496" sldId="351"/>
        </pc:sldMkLst>
        <pc:picChg chg="del">
          <ac:chgData name="Tegischer Lukas" userId="f78daebb-0565-485c-bd0e-1cd035e796ff" providerId="ADAL" clId="{6452247B-E5F0-4B55-A016-22F937B49F6E}" dt="2022-11-04T11:19:34.181" v="7" actId="478"/>
          <ac:picMkLst>
            <pc:docMk/>
            <pc:sldMk cId="2842384496" sldId="351"/>
            <ac:picMk id="14" creationId="{053D7308-DE5D-4085-8981-CCF5F27D1668}"/>
          </ac:picMkLst>
        </pc:picChg>
      </pc:sldChg>
      <pc:sldChg chg="delSp mod">
        <pc:chgData name="Tegischer Lukas" userId="f78daebb-0565-485c-bd0e-1cd035e796ff" providerId="ADAL" clId="{6452247B-E5F0-4B55-A016-22F937B49F6E}" dt="2022-11-04T11:19:34.865" v="8" actId="478"/>
        <pc:sldMkLst>
          <pc:docMk/>
          <pc:sldMk cId="125280913" sldId="352"/>
        </pc:sldMkLst>
        <pc:picChg chg="del">
          <ac:chgData name="Tegischer Lukas" userId="f78daebb-0565-485c-bd0e-1cd035e796ff" providerId="ADAL" clId="{6452247B-E5F0-4B55-A016-22F937B49F6E}" dt="2022-11-04T11:19:34.865" v="8" actId="478"/>
          <ac:picMkLst>
            <pc:docMk/>
            <pc:sldMk cId="125280913" sldId="352"/>
            <ac:picMk id="14" creationId="{053D7308-DE5D-4085-8981-CCF5F27D166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727058-E8D1-46B7-A40D-7DF4B908456B}" type="datetimeFigureOut">
              <a:rPr lang="de-AT" smtClean="0"/>
              <a:t>04.11.2022</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B6C17-59A6-4923-A7BE-1C86F922364C}" type="slidenum">
              <a:rPr lang="de-AT" smtClean="0"/>
              <a:t>‹Nr.›</a:t>
            </a:fld>
            <a:endParaRPr lang="de-AT"/>
          </a:p>
        </p:txBody>
      </p:sp>
    </p:spTree>
    <p:extLst>
      <p:ext uri="{BB962C8B-B14F-4D97-AF65-F5344CB8AC3E}">
        <p14:creationId xmlns:p14="http://schemas.microsoft.com/office/powerpoint/2010/main" val="21765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364B6C17-59A6-4923-A7BE-1C86F922364C}" type="slidenum">
              <a:rPr lang="de-AT" smtClean="0"/>
              <a:t>1</a:t>
            </a:fld>
            <a:endParaRPr lang="de-AT"/>
          </a:p>
        </p:txBody>
      </p:sp>
    </p:spTree>
    <p:extLst>
      <p:ext uri="{BB962C8B-B14F-4D97-AF65-F5344CB8AC3E}">
        <p14:creationId xmlns:p14="http://schemas.microsoft.com/office/powerpoint/2010/main" val="1236222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6057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1211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9153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0375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646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9082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6422371"/>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de-DE"/>
              <a:t>Titelmasterformat durch Klicken bearbeiten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E6072BC7-3D76-45ED-9701-3580B904DB4B}" type="slidenum">
              <a:rPr lang="de-AT" smtClean="0"/>
              <a:t>‹Nr.›</a:t>
            </a:fld>
            <a:endParaRPr lang="de-AT"/>
          </a:p>
        </p:txBody>
      </p:sp>
    </p:spTree>
    <p:extLst>
      <p:ext uri="{BB962C8B-B14F-4D97-AF65-F5344CB8AC3E}">
        <p14:creationId xmlns:p14="http://schemas.microsoft.com/office/powerpoint/2010/main" val="233448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74550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1762456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3526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de-DE"/>
              <a:t>Titelmasterformat durch Klicken bearbeiten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a:xfrm>
            <a:off x="8593667" y="6272784"/>
            <a:ext cx="2644309" cy="365125"/>
          </a:xfrm>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a:xfrm>
            <a:off x="2182708" y="6272784"/>
            <a:ext cx="6327648" cy="365125"/>
          </a:xfrm>
        </p:spPr>
        <p:txBody>
          <a:bodyPr/>
          <a:lstStyle/>
          <a:p>
            <a:endParaRPr lang="de-AT"/>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6072BC7-3D76-45ED-9701-3580B904DB4B}" type="slidenum">
              <a:rPr lang="de-AT" smtClean="0"/>
              <a:t>‹Nr.›</a:t>
            </a:fld>
            <a:endParaRPr lang="de-AT"/>
          </a:p>
        </p:txBody>
      </p:sp>
    </p:spTree>
    <p:extLst>
      <p:ext uri="{BB962C8B-B14F-4D97-AF65-F5344CB8AC3E}">
        <p14:creationId xmlns:p14="http://schemas.microsoft.com/office/powerpoint/2010/main" val="2310375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52405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27D91DBF-B28D-465A-83D4-67010E7B0FFB}" type="datetimeFigureOut">
              <a:rPr lang="de-AT" smtClean="0"/>
              <a:t>04.11.2022</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66285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27D91DBF-B28D-465A-83D4-67010E7B0FFB}" type="datetimeFigureOut">
              <a:rPr lang="de-AT" smtClean="0"/>
              <a:t>04.11.2022</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2940965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D91DBF-B28D-465A-83D4-67010E7B0FFB}" type="datetimeFigureOut">
              <a:rPr lang="de-AT" smtClean="0"/>
              <a:t>04.11.2022</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302683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Titelmasterformat durch Klicken bearbeiten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sp>
        <p:nvSpPr>
          <p:cNvPr id="6" name="Footer Placeholder 5"/>
          <p:cNvSpPr>
            <a:spLocks noGrp="1"/>
          </p:cNvSpPr>
          <p:nvPr>
            <p:ph type="ftr" sz="quarter" idx="11"/>
          </p:nvPr>
        </p:nvSpPr>
        <p:spPr/>
        <p:txBody>
          <a:bodyPr/>
          <a:lstStyle/>
          <a:p>
            <a:endParaRPr lang="de-AT"/>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864504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836784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7D91DBF-B28D-465A-83D4-67010E7B0FFB}" type="datetimeFigureOut">
              <a:rPr lang="de-AT" smtClean="0"/>
              <a:t>04.11.2022</a:t>
            </a:fld>
            <a:endParaRPr lang="de-AT"/>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de-AT"/>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E6072BC7-3D76-45ED-9701-3580B904DB4B}" type="slidenum">
              <a:rPr lang="de-AT" smtClean="0"/>
              <a:t>‹Nr.›</a:t>
            </a:fld>
            <a:endParaRPr lang="de-AT"/>
          </a:p>
        </p:txBody>
      </p:sp>
    </p:spTree>
    <p:extLst>
      <p:ext uri="{BB962C8B-B14F-4D97-AF65-F5344CB8AC3E}">
        <p14:creationId xmlns:p14="http://schemas.microsoft.com/office/powerpoint/2010/main" val="40658677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02001" y="1132960"/>
            <a:ext cx="9394935" cy="2068438"/>
          </a:xfrm>
          <a:ln w="28575">
            <a:solidFill>
              <a:schemeClr val="tx1"/>
            </a:solidFill>
          </a:ln>
        </p:spPr>
        <p:txBody>
          <a:bodyPr>
            <a:normAutofit/>
          </a:bodyPr>
          <a:lstStyle/>
          <a:p>
            <a:pPr algn="ctr"/>
            <a:r>
              <a:rPr lang="de-AT" sz="4400" dirty="0">
                <a:solidFill>
                  <a:schemeClr val="tx1"/>
                </a:solidFill>
                <a:latin typeface="Calibri" panose="020F0502020204030204" pitchFamily="34" charset="0"/>
                <a:cs typeface="Calibri" panose="020F0502020204030204" pitchFamily="34" charset="0"/>
              </a:rPr>
              <a:t>Der Zufallsversuch</a:t>
            </a:r>
            <a:endParaRPr lang="de-AT" sz="2000" b="0" dirty="0">
              <a:solidFill>
                <a:srgbClr val="00B05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392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C427B5BC-E2AB-4596-857C-DA06F86C68EB}"/>
              </a:ext>
            </a:extLst>
          </p:cNvPr>
          <p:cNvSpPr/>
          <p:nvPr/>
        </p:nvSpPr>
        <p:spPr>
          <a:xfrm>
            <a:off x="2995543" y="316763"/>
            <a:ext cx="6200928" cy="523220"/>
          </a:xfrm>
          <a:prstGeom prst="rect">
            <a:avLst/>
          </a:prstGeom>
        </p:spPr>
        <p:txBody>
          <a:bodyPr wrap="none">
            <a:spAutoFit/>
          </a:bodyPr>
          <a:lstStyle/>
          <a:p>
            <a:pPr algn="ctr"/>
            <a:r>
              <a:rPr lang="de-AT" sz="2800" b="1" u="sng" dirty="0">
                <a:solidFill>
                  <a:srgbClr val="0070C0"/>
                </a:solidFill>
                <a:latin typeface="Calibri" panose="020F0502020204030204" pitchFamily="34" charset="0"/>
                <a:cs typeface="Calibri" panose="020F0502020204030204" pitchFamily="34" charset="0"/>
              </a:rPr>
              <a:t>Eigenschaften von einem Zufallsversuch:</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12B510E9-505E-4F79-B66D-81A6532DED3D}"/>
                  </a:ext>
                </a:extLst>
              </p:cNvPr>
              <p:cNvSpPr txBox="1"/>
              <p:nvPr/>
            </p:nvSpPr>
            <p:spPr>
              <a:xfrm>
                <a:off x="342899" y="1820874"/>
                <a:ext cx="10554281" cy="3515578"/>
              </a:xfrm>
              <a:prstGeom prst="rect">
                <a:avLst/>
              </a:prstGeom>
              <a:noFill/>
            </p:spPr>
            <p:txBody>
              <a:bodyPr wrap="square">
                <a:spAutoFit/>
              </a:bodyPr>
              <a:lstStyle/>
              <a:p>
                <a:pPr marL="342900" lvl="0" indent="-342900">
                  <a:lnSpc>
                    <a:spcPct val="115000"/>
                  </a:lnSpc>
                  <a:buFont typeface="Wingdings" panose="05000000000000000000" pitchFamily="2" charset="2"/>
                  <a:buChar char=""/>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Der Versuch kann beliebig oft unter stets gleichen Bedingungen durchgeführt werden.</a:t>
                </a:r>
                <a:endParaRPr lang="de-AT"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Wingdings" panose="05000000000000000000" pitchFamily="2" charset="2"/>
                  <a:buChar char=""/>
                </a:pP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Wingdings" panose="05000000000000000000" pitchFamily="2" charset="2"/>
                  <a:buChar char=""/>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Der Ausgang des Versuchs ist zufällig und kann nicht vorhergesagt werden. </a:t>
                </a:r>
                <a:endParaRPr lang="de-AT"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Wingdings" panose="05000000000000000000" pitchFamily="2" charset="2"/>
                  <a:buChar char=""/>
                </a:pP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500"/>
                  </a:spcAft>
                  <a:buFont typeface="Wingdings" panose="05000000000000000000" pitchFamily="2" charset="2"/>
                  <a:buChar char=""/>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Alle möglichen Ausgänge (= Elementarereignisse) sind zu Beginn des Versuchs klar.</a:t>
                </a:r>
              </a:p>
              <a:p>
                <a:pPr marL="342900" lvl="0" indent="-342900">
                  <a:lnSpc>
                    <a:spcPct val="115000"/>
                  </a:lnSpc>
                  <a:spcAft>
                    <a:spcPts val="500"/>
                  </a:spcAft>
                  <a:buFont typeface="Wingdings" panose="05000000000000000000" pitchFamily="2" charset="2"/>
                  <a:buChar char=""/>
                </a:pPr>
                <a:endParaRPr lang="de-AT"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500"/>
                  </a:spcAft>
                  <a:buFont typeface="Wingdings" panose="05000000000000000000" pitchFamily="2" charset="2"/>
                  <a:buChar char=""/>
                </a:pPr>
                <a:endParaRPr lang="de-A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spcAft>
                    <a:spcPts val="500"/>
                  </a:spcAft>
                  <a:buFont typeface="Wingdings" panose="05000000000000000000" pitchFamily="2" charset="2"/>
                  <a:buChar char=""/>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Alle möglichen Ausgänge des Versuchs werden </a:t>
                </a:r>
                <a:r>
                  <a:rPr lang="de-AT" sz="18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Elementarereignisse</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genannt. Die </a:t>
                </a:r>
                <a:r>
                  <a:rPr lang="de-AT" sz="18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Grundmenge </a:t>
                </a:r>
                <a14:m>
                  <m:oMath xmlns:m="http://schemas.openxmlformats.org/officeDocument/2006/math">
                    <m:r>
                      <a:rPr lang="de-AT" sz="1800" b="1"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𝛀</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fasst </a:t>
                </a: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alle Elementarereignisse</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zusammen.</a:t>
                </a:r>
                <a:endParaRPr lang="de-AT" dirty="0"/>
              </a:p>
              <a:p>
                <a:pPr marL="342900" lvl="0" indent="-342900">
                  <a:lnSpc>
                    <a:spcPct val="115000"/>
                  </a:lnSpc>
                  <a:spcAft>
                    <a:spcPts val="500"/>
                  </a:spcAft>
                  <a:buFont typeface="Wingdings" panose="05000000000000000000" pitchFamily="2" charset="2"/>
                  <a:buChar char=""/>
                </a:pP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6" name="Textfeld 5">
                <a:extLst>
                  <a:ext uri="{FF2B5EF4-FFF2-40B4-BE49-F238E27FC236}">
                    <a16:creationId xmlns:a16="http://schemas.microsoft.com/office/drawing/2014/main" id="{12B510E9-505E-4F79-B66D-81A6532DED3D}"/>
                  </a:ext>
                </a:extLst>
              </p:cNvPr>
              <p:cNvSpPr txBox="1">
                <a:spLocks noRot="1" noChangeAspect="1" noMove="1" noResize="1" noEditPoints="1" noAdjustHandles="1" noChangeArrowheads="1" noChangeShapeType="1" noTextEdit="1"/>
              </p:cNvSpPr>
              <p:nvPr/>
            </p:nvSpPr>
            <p:spPr>
              <a:xfrm>
                <a:off x="342899" y="1820874"/>
                <a:ext cx="10554281" cy="3515578"/>
              </a:xfrm>
              <a:prstGeom prst="rect">
                <a:avLst/>
              </a:prstGeom>
              <a:blipFill>
                <a:blip r:embed="rId4"/>
                <a:stretch>
                  <a:fillRect l="-346" t="-347"/>
                </a:stretch>
              </a:blipFill>
            </p:spPr>
            <p:txBody>
              <a:bodyPr/>
              <a:lstStyle/>
              <a:p>
                <a:r>
                  <a:rPr lang="de-AT">
                    <a:noFill/>
                  </a:rPr>
                  <a:t> </a:t>
                </a:r>
              </a:p>
            </p:txBody>
          </p:sp>
        </mc:Fallback>
      </mc:AlternateContent>
      <p:sp>
        <p:nvSpPr>
          <p:cNvPr id="8" name="Textfeld 7">
            <a:extLst>
              <a:ext uri="{FF2B5EF4-FFF2-40B4-BE49-F238E27FC236}">
                <a16:creationId xmlns:a16="http://schemas.microsoft.com/office/drawing/2014/main" id="{3C8DE921-3EFF-4BC4-ACBD-B417BFCC0517}"/>
              </a:ext>
            </a:extLst>
          </p:cNvPr>
          <p:cNvSpPr txBox="1"/>
          <p:nvPr/>
        </p:nvSpPr>
        <p:spPr>
          <a:xfrm>
            <a:off x="342899" y="989620"/>
            <a:ext cx="6096000" cy="369332"/>
          </a:xfrm>
          <a:prstGeom prst="rect">
            <a:avLst/>
          </a:prstGeom>
          <a:noFill/>
        </p:spPr>
        <p:txBody>
          <a:bodyPr wrap="square">
            <a:spAutoFit/>
          </a:bodyPr>
          <a:lstStyle/>
          <a:p>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Beispiel</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Würfeln eines Würfels</a:t>
            </a:r>
            <a:endParaRPr lang="de-AT" dirty="0"/>
          </a:p>
        </p:txBody>
      </p:sp>
    </p:spTree>
    <p:extLst>
      <p:ext uri="{BB962C8B-B14F-4D97-AF65-F5344CB8AC3E}">
        <p14:creationId xmlns:p14="http://schemas.microsoft.com/office/powerpoint/2010/main" val="2738696002"/>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C427B5BC-E2AB-4596-857C-DA06F86C68EB}"/>
              </a:ext>
            </a:extLst>
          </p:cNvPr>
          <p:cNvSpPr/>
          <p:nvPr/>
        </p:nvSpPr>
        <p:spPr>
          <a:xfrm>
            <a:off x="2995543" y="316763"/>
            <a:ext cx="6200928" cy="523220"/>
          </a:xfrm>
          <a:prstGeom prst="rect">
            <a:avLst/>
          </a:prstGeom>
        </p:spPr>
        <p:txBody>
          <a:bodyPr wrap="none">
            <a:spAutoFit/>
          </a:bodyPr>
          <a:lstStyle/>
          <a:p>
            <a:pPr algn="ctr"/>
            <a:r>
              <a:rPr lang="de-AT" sz="2800" b="1" u="sng" dirty="0">
                <a:solidFill>
                  <a:srgbClr val="0070C0"/>
                </a:solidFill>
                <a:latin typeface="Calibri" panose="020F0502020204030204" pitchFamily="34" charset="0"/>
                <a:cs typeface="Calibri" panose="020F0502020204030204" pitchFamily="34" charset="0"/>
              </a:rPr>
              <a:t>Eigenschaften von einem Zufallsversuch:</a:t>
            </a:r>
          </a:p>
        </p:txBody>
      </p:sp>
      <p:sp>
        <p:nvSpPr>
          <p:cNvPr id="8" name="Textfeld 7">
            <a:extLst>
              <a:ext uri="{FF2B5EF4-FFF2-40B4-BE49-F238E27FC236}">
                <a16:creationId xmlns:a16="http://schemas.microsoft.com/office/drawing/2014/main" id="{3C8DE921-3EFF-4BC4-ACBD-B417BFCC0517}"/>
              </a:ext>
            </a:extLst>
          </p:cNvPr>
          <p:cNvSpPr txBox="1"/>
          <p:nvPr/>
        </p:nvSpPr>
        <p:spPr>
          <a:xfrm>
            <a:off x="342899" y="989620"/>
            <a:ext cx="6096000" cy="369332"/>
          </a:xfrm>
          <a:prstGeom prst="rect">
            <a:avLst/>
          </a:prstGeom>
          <a:noFill/>
        </p:spPr>
        <p:txBody>
          <a:bodyPr wrap="square">
            <a:spAutoFit/>
          </a:bodyPr>
          <a:lstStyle/>
          <a:p>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Beispiel</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Würfeln eines Würfels</a:t>
            </a:r>
            <a:endParaRPr lang="de-AT" dirty="0"/>
          </a:p>
        </p:txBody>
      </p:sp>
      <mc:AlternateContent xmlns:mc="http://schemas.openxmlformats.org/markup-compatibility/2006" xmlns:a14="http://schemas.microsoft.com/office/drawing/2010/main">
        <mc:Choice Requires="a14">
          <p:sp>
            <p:nvSpPr>
              <p:cNvPr id="7" name="Textfeld 6">
                <a:extLst>
                  <a:ext uri="{FF2B5EF4-FFF2-40B4-BE49-F238E27FC236}">
                    <a16:creationId xmlns:a16="http://schemas.microsoft.com/office/drawing/2014/main" id="{AD161D27-AD36-41CB-85A2-EA077D6424E7}"/>
                  </a:ext>
                </a:extLst>
              </p:cNvPr>
              <p:cNvSpPr txBox="1"/>
              <p:nvPr/>
            </p:nvSpPr>
            <p:spPr>
              <a:xfrm>
                <a:off x="342898" y="1508589"/>
                <a:ext cx="10915651" cy="4214039"/>
              </a:xfrm>
              <a:prstGeom prst="rect">
                <a:avLst/>
              </a:prstGeom>
              <a:noFill/>
            </p:spPr>
            <p:txBody>
              <a:bodyPr wrap="square">
                <a:spAutoFit/>
              </a:bodyPr>
              <a:lstStyle/>
              <a:p>
                <a:pPr marL="342900" lvl="0" indent="-342900">
                  <a:lnSpc>
                    <a:spcPct val="115000"/>
                  </a:lnSpc>
                  <a:buFont typeface="Wingdings" panose="05000000000000000000" pitchFamily="2" charset="2"/>
                  <a:buChar char=""/>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Ein </a:t>
                </a: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Ereignis</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E muss stets eine Teilmenge der Grundmenge sein: </a:t>
                </a:r>
                <a14:m>
                  <m:oMath xmlns:m="http://schemas.openxmlformats.org/officeDocument/2006/math">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𝐸</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de-AT" sz="1800">
                        <a:effectLst/>
                        <a:latin typeface="Cambria Math" panose="02040503050406030204" pitchFamily="18" charset="0"/>
                        <a:ea typeface="Times New Roman" panose="02020603050405020304" pitchFamily="18" charset="0"/>
                        <a:cs typeface="Times New Roman" panose="02020603050405020304" pitchFamily="18" charset="0"/>
                      </a:rPr>
                      <m:t>Ω</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Diese Menge bezeichnet man als Ereignismenge.</a:t>
                </a:r>
              </a:p>
              <a:p>
                <a:pPr lvl="0">
                  <a:lnSpc>
                    <a:spcPct val="115000"/>
                  </a:lnSpc>
                </a:pPr>
                <a:br>
                  <a:rPr lang="de-AT" sz="1800" dirty="0">
                    <a:effectLst/>
                    <a:latin typeface="Calibri" panose="020F0502020204030204" pitchFamily="34" charset="0"/>
                    <a:ea typeface="Times New Roman" panose="02020603050405020304" pitchFamily="18" charset="0"/>
                    <a:cs typeface="Times New Roman" panose="02020603050405020304" pitchFamily="18" charset="0"/>
                  </a:rPr>
                </a:br>
                <a:r>
                  <a:rPr lang="de-AT" sz="1800" u="sng" dirty="0">
                    <a:effectLst/>
                    <a:latin typeface="Calibri" panose="020F0502020204030204" pitchFamily="34" charset="0"/>
                    <a:ea typeface="Times New Roman" panose="02020603050405020304" pitchFamily="18" charset="0"/>
                    <a:cs typeface="Times New Roman" panose="02020603050405020304" pitchFamily="18" charset="0"/>
                  </a:rPr>
                  <a:t>Bemerkung:</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Ereignisse mit nur einem Element heißen Elementarereignisse. Ereignisse können jedoch auch aus mehreren Elementen bestehen.</a:t>
                </a:r>
              </a:p>
              <a:p>
                <a:pPr lvl="0">
                  <a:lnSpc>
                    <a:spcPct val="115000"/>
                  </a:lnSpc>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arenR"/>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Ereignis </a:t>
                </a:r>
                <a14:m>
                  <m:oMath xmlns:m="http://schemas.openxmlformats.org/officeDocument/2006/math">
                    <m:sSub>
                      <m:sSub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𝐸</m:t>
                        </m:r>
                      </m:e>
                      <m:sub>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Würfeln der Zahl 3 -&gt; Ereignismenge  </a:t>
                </a:r>
                <a14:m>
                  <m:oMath xmlns:m="http://schemas.openxmlformats.org/officeDocument/2006/math">
                    <m:sSub>
                      <m:sSub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𝐸</m:t>
                        </m:r>
                      </m:e>
                      <m:sub>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arenR"/>
                </a:pP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arenR"/>
                </a:pP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arenR"/>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Ereignis </a:t>
                </a:r>
                <a14:m>
                  <m:oMath xmlns:m="http://schemas.openxmlformats.org/officeDocument/2006/math">
                    <m:sSub>
                      <m:sSub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𝐸</m:t>
                        </m:r>
                      </m:e>
                      <m:sub>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Würfeln einer geraden Zahl -&gt; Ereignismenge  </a:t>
                </a:r>
                <a14:m>
                  <m:oMath xmlns:m="http://schemas.openxmlformats.org/officeDocument/2006/math">
                    <m:sSub>
                      <m:sSub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𝐸</m:t>
                        </m:r>
                      </m:e>
                      <m:sub>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arenR"/>
                </a:pPr>
                <a:endParaRPr lang="de-AT"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arenR"/>
                </a:pP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arenR"/>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Ereignis </a:t>
                </a:r>
                <a14:m>
                  <m:oMath xmlns:m="http://schemas.openxmlformats.org/officeDocument/2006/math">
                    <m:sSub>
                      <m:sSub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𝐸</m:t>
                        </m:r>
                      </m:e>
                      <m:sub>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Würfeln einer Zahl, die größer als 2 ist -&gt; Ereignismenge  </a:t>
                </a:r>
                <a14:m>
                  <m:oMath xmlns:m="http://schemas.openxmlformats.org/officeDocument/2006/math">
                    <m:sSub>
                      <m:sSub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𝐸</m:t>
                        </m:r>
                      </m:e>
                      <m:sub>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7" name="Textfeld 6">
                <a:extLst>
                  <a:ext uri="{FF2B5EF4-FFF2-40B4-BE49-F238E27FC236}">
                    <a16:creationId xmlns:a16="http://schemas.microsoft.com/office/drawing/2014/main" id="{AD161D27-AD36-41CB-85A2-EA077D6424E7}"/>
                  </a:ext>
                </a:extLst>
              </p:cNvPr>
              <p:cNvSpPr txBox="1">
                <a:spLocks noRot="1" noChangeAspect="1" noMove="1" noResize="1" noEditPoints="1" noAdjustHandles="1" noChangeArrowheads="1" noChangeShapeType="1" noTextEdit="1"/>
              </p:cNvSpPr>
              <p:nvPr/>
            </p:nvSpPr>
            <p:spPr>
              <a:xfrm>
                <a:off x="342898" y="1508589"/>
                <a:ext cx="10915651" cy="4214039"/>
              </a:xfrm>
              <a:prstGeom prst="rect">
                <a:avLst/>
              </a:prstGeom>
              <a:blipFill>
                <a:blip r:embed="rId4"/>
                <a:stretch>
                  <a:fillRect l="-447" t="-145" b="-1301"/>
                </a:stretch>
              </a:blipFill>
            </p:spPr>
            <p:txBody>
              <a:bodyPr/>
              <a:lstStyle/>
              <a:p>
                <a:r>
                  <a:rPr lang="de-AT">
                    <a:noFill/>
                  </a:rPr>
                  <a:t> </a:t>
                </a:r>
              </a:p>
            </p:txBody>
          </p:sp>
        </mc:Fallback>
      </mc:AlternateContent>
      <p:sp>
        <p:nvSpPr>
          <p:cNvPr id="9" name="Textfeld 8">
            <a:extLst>
              <a:ext uri="{FF2B5EF4-FFF2-40B4-BE49-F238E27FC236}">
                <a16:creationId xmlns:a16="http://schemas.microsoft.com/office/drawing/2014/main" id="{6C9A42D4-FC0E-48DD-B16C-C0A5F58062E7}"/>
              </a:ext>
            </a:extLst>
          </p:cNvPr>
          <p:cNvSpPr txBox="1"/>
          <p:nvPr/>
        </p:nvSpPr>
        <p:spPr>
          <a:xfrm>
            <a:off x="342898" y="6241597"/>
            <a:ext cx="8634412" cy="392159"/>
          </a:xfrm>
          <a:prstGeom prst="rect">
            <a:avLst/>
          </a:prstGeom>
          <a:noFill/>
        </p:spPr>
        <p:txBody>
          <a:bodyPr wrap="square">
            <a:spAutoFit/>
          </a:bodyPr>
          <a:lstStyle/>
          <a:p>
            <a:pPr marL="342900" lvl="0" indent="-342900">
              <a:lnSpc>
                <a:spcPct val="115000"/>
              </a:lnSpc>
              <a:spcAft>
                <a:spcPts val="1000"/>
              </a:spcAft>
              <a:buFont typeface="Wingdings" panose="05000000000000000000" pitchFamily="2" charset="2"/>
              <a:buChar char=""/>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Ereignisse können beim Zufallsversuch eintreten bzw. nicht eintreten.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5642135"/>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C427B5BC-E2AB-4596-857C-DA06F86C68EB}"/>
              </a:ext>
            </a:extLst>
          </p:cNvPr>
          <p:cNvSpPr/>
          <p:nvPr/>
        </p:nvSpPr>
        <p:spPr>
          <a:xfrm>
            <a:off x="2995543" y="316763"/>
            <a:ext cx="6200928" cy="523220"/>
          </a:xfrm>
          <a:prstGeom prst="rect">
            <a:avLst/>
          </a:prstGeom>
        </p:spPr>
        <p:txBody>
          <a:bodyPr wrap="none">
            <a:spAutoFit/>
          </a:bodyPr>
          <a:lstStyle/>
          <a:p>
            <a:pPr algn="ctr"/>
            <a:r>
              <a:rPr lang="de-AT" sz="2800" b="1" u="sng" dirty="0">
                <a:solidFill>
                  <a:srgbClr val="0070C0"/>
                </a:solidFill>
                <a:latin typeface="Calibri" panose="020F0502020204030204" pitchFamily="34" charset="0"/>
                <a:cs typeface="Calibri" panose="020F0502020204030204" pitchFamily="34" charset="0"/>
              </a:rPr>
              <a:t>Eigenschaften von einem Zufallsversuch:</a:t>
            </a:r>
          </a:p>
        </p:txBody>
      </p:sp>
      <mc:AlternateContent xmlns:mc="http://schemas.openxmlformats.org/markup-compatibility/2006" xmlns:a14="http://schemas.microsoft.com/office/drawing/2010/main">
        <mc:Choice Requires="a14">
          <p:sp>
            <p:nvSpPr>
              <p:cNvPr id="10" name="Textfeld 9">
                <a:extLst>
                  <a:ext uri="{FF2B5EF4-FFF2-40B4-BE49-F238E27FC236}">
                    <a16:creationId xmlns:a16="http://schemas.microsoft.com/office/drawing/2014/main" id="{8B90FBEA-4E30-4FEF-8101-93C35A2942DA}"/>
                  </a:ext>
                </a:extLst>
              </p:cNvPr>
              <p:cNvSpPr txBox="1"/>
              <p:nvPr/>
            </p:nvSpPr>
            <p:spPr>
              <a:xfrm>
                <a:off x="419100" y="967642"/>
                <a:ext cx="10458450" cy="391454"/>
              </a:xfrm>
              <a:prstGeom prst="rect">
                <a:avLst/>
              </a:prstGeom>
              <a:noFill/>
            </p:spPr>
            <p:txBody>
              <a:bodyPr wrap="square">
                <a:spAutoFit/>
              </a:bodyPr>
              <a:lstStyle/>
              <a:p>
                <a:pPr marL="342900" lvl="0" indent="-342900">
                  <a:lnSpc>
                    <a:spcPct val="115000"/>
                  </a:lnSpc>
                  <a:spcAft>
                    <a:spcPts val="1000"/>
                  </a:spcAft>
                  <a:buFont typeface="Wingdings" panose="05000000000000000000" pitchFamily="2" charset="2"/>
                  <a:buChar char=""/>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Zu einem Ereignis E gibt es ein </a:t>
                </a:r>
                <a:r>
                  <a:rPr lang="de-AT" sz="18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Gegenereignis</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r>
                      <a:rPr lang="de-AT" sz="1800" b="1" i="1" smtClean="0">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b="1" i="1" smtClean="0">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𝑬</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Dies entspricht dem logischen Gegenteil.</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10" name="Textfeld 9">
                <a:extLst>
                  <a:ext uri="{FF2B5EF4-FFF2-40B4-BE49-F238E27FC236}">
                    <a16:creationId xmlns:a16="http://schemas.microsoft.com/office/drawing/2014/main" id="{8B90FBEA-4E30-4FEF-8101-93C35A2942DA}"/>
                  </a:ext>
                </a:extLst>
              </p:cNvPr>
              <p:cNvSpPr txBox="1">
                <a:spLocks noRot="1" noChangeAspect="1" noMove="1" noResize="1" noEditPoints="1" noAdjustHandles="1" noChangeArrowheads="1" noChangeShapeType="1" noTextEdit="1"/>
              </p:cNvSpPr>
              <p:nvPr/>
            </p:nvSpPr>
            <p:spPr>
              <a:xfrm>
                <a:off x="419100" y="967642"/>
                <a:ext cx="10458450" cy="391454"/>
              </a:xfrm>
              <a:prstGeom prst="rect">
                <a:avLst/>
              </a:prstGeom>
              <a:blipFill>
                <a:blip r:embed="rId4"/>
                <a:stretch>
                  <a:fillRect l="-408" t="-3125" b="-25000"/>
                </a:stretch>
              </a:blipFill>
            </p:spPr>
            <p:txBody>
              <a:bodyPr/>
              <a:lstStyle/>
              <a:p>
                <a:r>
                  <a:rPr lang="de-AT">
                    <a:noFill/>
                  </a:rPr>
                  <a:t> </a:t>
                </a:r>
              </a:p>
            </p:txBody>
          </p:sp>
        </mc:Fallback>
      </mc:AlternateContent>
      <mc:AlternateContent xmlns:mc="http://schemas.openxmlformats.org/markup-compatibility/2006" xmlns:a14="http://schemas.microsoft.com/office/drawing/2010/main">
        <mc:Choice Requires="a14">
          <p:graphicFrame>
            <p:nvGraphicFramePr>
              <p:cNvPr id="3" name="Tabelle 2">
                <a:extLst>
                  <a:ext uri="{FF2B5EF4-FFF2-40B4-BE49-F238E27FC236}">
                    <a16:creationId xmlns:a16="http://schemas.microsoft.com/office/drawing/2014/main" id="{430DF218-FE20-48C2-A1C3-1CC387ABFB8E}"/>
                  </a:ext>
                </a:extLst>
              </p:cNvPr>
              <p:cNvGraphicFramePr>
                <a:graphicFrameLocks noGrp="1"/>
              </p:cNvGraphicFramePr>
              <p:nvPr>
                <p:extLst>
                  <p:ext uri="{D42A27DB-BD31-4B8C-83A1-F6EECF244321}">
                    <p14:modId xmlns:p14="http://schemas.microsoft.com/office/powerpoint/2010/main" val="4044646726"/>
                  </p:ext>
                </p:extLst>
              </p:nvPr>
            </p:nvGraphicFramePr>
            <p:xfrm>
              <a:off x="1689100" y="1763967"/>
              <a:ext cx="8902700" cy="4217732"/>
            </p:xfrm>
            <a:graphic>
              <a:graphicData uri="http://schemas.openxmlformats.org/drawingml/2006/table">
                <a:tbl>
                  <a:tblPr firstRow="1" firstCol="1" bandRow="1">
                    <a:tableStyleId>{5940675A-B579-460E-94D1-54222C63F5DA}</a:tableStyleId>
                  </a:tblPr>
                  <a:tblGrid>
                    <a:gridCol w="4443164">
                      <a:extLst>
                        <a:ext uri="{9D8B030D-6E8A-4147-A177-3AD203B41FA5}">
                          <a16:colId xmlns:a16="http://schemas.microsoft.com/office/drawing/2014/main" val="2969162285"/>
                        </a:ext>
                      </a:extLst>
                    </a:gridCol>
                    <a:gridCol w="4459536">
                      <a:extLst>
                        <a:ext uri="{9D8B030D-6E8A-4147-A177-3AD203B41FA5}">
                          <a16:colId xmlns:a16="http://schemas.microsoft.com/office/drawing/2014/main" val="230628327"/>
                        </a:ext>
                      </a:extLst>
                    </a:gridCol>
                  </a:tblGrid>
                  <a:tr h="441938">
                    <a:tc gridSpan="2">
                      <a:txBody>
                        <a:bodyPr/>
                        <a:lstStyle/>
                        <a:p>
                          <a:pPr algn="ctr">
                            <a:lnSpc>
                              <a:spcPct val="107000"/>
                            </a:lnSpc>
                            <a:spcAft>
                              <a:spcPts val="800"/>
                            </a:spcAft>
                          </a:pPr>
                          <a:r>
                            <a:rPr lang="de-AT" sz="2400" b="1" dirty="0">
                              <a:solidFill>
                                <a:srgbClr val="0070C0"/>
                              </a:solidFill>
                              <a:effectLst/>
                              <a:latin typeface="Calibri" panose="020F0502020204030204" pitchFamily="34" charset="0"/>
                              <a:cs typeface="Calibri" panose="020F0502020204030204" pitchFamily="34" charset="0"/>
                            </a:rPr>
                            <a:t>Würfel</a:t>
                          </a:r>
                          <a:endParaRPr lang="de-AT" sz="1800" b="1"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hMerge="1">
                      <a:txBody>
                        <a:bodyPr/>
                        <a:lstStyle/>
                        <a:p>
                          <a:endParaRPr lang="de-AT"/>
                        </a:p>
                      </a:txBody>
                      <a:tcPr/>
                    </a:tc>
                    <a:extLst>
                      <a:ext uri="{0D108BD9-81ED-4DB2-BD59-A6C34878D82A}">
                        <a16:rowId xmlns:a16="http://schemas.microsoft.com/office/drawing/2014/main" val="2725341284"/>
                      </a:ext>
                    </a:extLst>
                  </a:tr>
                  <a:tr h="375042">
                    <a:tc>
                      <a:txBody>
                        <a:bodyPr/>
                        <a:lstStyle/>
                        <a:p>
                          <a:pPr algn="ctr">
                            <a:lnSpc>
                              <a:spcPct val="107000"/>
                            </a:lnSpc>
                            <a:spcAft>
                              <a:spcPts val="800"/>
                            </a:spcAft>
                          </a:pPr>
                          <a:r>
                            <a:rPr lang="de-AT" sz="1800">
                              <a:effectLst/>
                              <a:latin typeface="Calibri" panose="020F0502020204030204" pitchFamily="34" charset="0"/>
                              <a:cs typeface="Calibri" panose="020F0502020204030204" pitchFamily="34" charset="0"/>
                            </a:rPr>
                            <a:t>Ereignis</a:t>
                          </a:r>
                          <a:endParaRPr lang="de-AT"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800" dirty="0">
                              <a:effectLst/>
                              <a:latin typeface="Calibri" panose="020F0502020204030204" pitchFamily="34" charset="0"/>
                              <a:cs typeface="Calibri" panose="020F0502020204030204" pitchFamily="34" charset="0"/>
                            </a:rPr>
                            <a:t>Gegenereignis</a:t>
                          </a: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778052485"/>
                      </a:ext>
                    </a:extLst>
                  </a:tr>
                  <a:tr h="1133584">
                    <a:tc>
                      <a:txBody>
                        <a:bodyPr/>
                        <a:lstStyle/>
                        <a:p>
                          <a:pPr algn="ctr">
                            <a:lnSpc>
                              <a:spcPct val="107000"/>
                            </a:lnSpc>
                            <a:spcAft>
                              <a:spcPts val="800"/>
                            </a:spcAft>
                          </a:pPr>
                          <a:r>
                            <a:rPr lang="de-AT" sz="1800" dirty="0">
                              <a:effectLst/>
                              <a:latin typeface="Calibri" panose="020F0502020204030204" pitchFamily="34" charset="0"/>
                              <a:cs typeface="Calibri" panose="020F0502020204030204" pitchFamily="34" charset="0"/>
                            </a:rPr>
                            <a:t>Die Zahl 3 wird gewürfelt.</a:t>
                          </a:r>
                        </a:p>
                        <a:p>
                          <a:pPr algn="ctr">
                            <a:lnSpc>
                              <a:spcPct val="107000"/>
                            </a:lnSpc>
                            <a:spcAft>
                              <a:spcPts val="800"/>
                            </a:spcAft>
                          </a:pPr>
                          <a14:m>
                            <m:oMathPara xmlns:m="http://schemas.openxmlformats.org/officeDocument/2006/math">
                              <m:oMathParaPr>
                                <m:jc m:val="centerGroup"/>
                              </m:oMathParaPr>
                              <m:oMath xmlns:m="http://schemas.openxmlformats.org/officeDocument/2006/math">
                                <m:sSub>
                                  <m:sSubPr>
                                    <m:ctrlPr>
                                      <a:rPr lang="de-AT" sz="1800" i="1">
                                        <a:effectLst/>
                                        <a:latin typeface="Cambria Math" panose="02040503050406030204" pitchFamily="18" charset="0"/>
                                      </a:rPr>
                                    </m:ctrlPr>
                                  </m:sSubPr>
                                  <m:e>
                                    <m:r>
                                      <a:rPr lang="de-AT" sz="1800">
                                        <a:effectLst/>
                                        <a:latin typeface="Cambria Math" panose="02040503050406030204" pitchFamily="18" charset="0"/>
                                      </a:rPr>
                                      <m:t>𝐸</m:t>
                                    </m:r>
                                  </m:e>
                                  <m:sub>
                                    <m:r>
                                      <a:rPr lang="de-AT" sz="1800">
                                        <a:effectLst/>
                                        <a:latin typeface="Cambria Math" panose="02040503050406030204" pitchFamily="18" charset="0"/>
                                      </a:rPr>
                                      <m:t>1</m:t>
                                    </m:r>
                                  </m:sub>
                                </m:sSub>
                                <m:r>
                                  <a:rPr lang="de-AT" sz="1800">
                                    <a:effectLst/>
                                    <a:latin typeface="Cambria Math" panose="02040503050406030204" pitchFamily="18" charset="0"/>
                                  </a:rPr>
                                  <m:t>=</m:t>
                                </m:r>
                                <m:d>
                                  <m:dPr>
                                    <m:begChr m:val="{"/>
                                    <m:endChr m:val="}"/>
                                    <m:ctrlPr>
                                      <a:rPr lang="de-AT" sz="1800" i="1">
                                        <a:effectLst/>
                                        <a:latin typeface="Cambria Math" panose="02040503050406030204" pitchFamily="18" charset="0"/>
                                      </a:rPr>
                                    </m:ctrlPr>
                                  </m:dPr>
                                  <m:e>
                                    <m:r>
                                      <a:rPr lang="de-AT" sz="1800">
                                        <a:effectLst/>
                                        <a:latin typeface="Cambria Math" panose="02040503050406030204" pitchFamily="18" charset="0"/>
                                      </a:rPr>
                                      <m:t>3</m:t>
                                    </m:r>
                                  </m:e>
                                </m:d>
                              </m:oMath>
                            </m:oMathPara>
                          </a14:m>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644442366"/>
                      </a:ext>
                    </a:extLst>
                  </a:tr>
                  <a:tr h="1133584">
                    <a:tc>
                      <a:txBody>
                        <a:bodyPr/>
                        <a:lstStyle/>
                        <a:p>
                          <a:pPr algn="ctr">
                            <a:lnSpc>
                              <a:spcPct val="107000"/>
                            </a:lnSpc>
                            <a:spcAft>
                              <a:spcPts val="800"/>
                            </a:spcAft>
                          </a:pPr>
                          <a:r>
                            <a:rPr lang="de-AT" sz="1800" dirty="0">
                              <a:effectLst/>
                              <a:latin typeface="Calibri" panose="020F0502020204030204" pitchFamily="34" charset="0"/>
                              <a:cs typeface="Calibri" panose="020F0502020204030204" pitchFamily="34" charset="0"/>
                            </a:rPr>
                            <a:t>Eine ungerade Zahl wird gewürfelt.</a:t>
                          </a:r>
                        </a:p>
                        <a:p>
                          <a:pPr algn="ctr">
                            <a:lnSpc>
                              <a:spcPct val="107000"/>
                            </a:lnSpc>
                            <a:spcAft>
                              <a:spcPts val="800"/>
                            </a:spcAft>
                          </a:pPr>
                          <a14:m>
                            <m:oMathPara xmlns:m="http://schemas.openxmlformats.org/officeDocument/2006/math">
                              <m:oMathParaPr>
                                <m:jc m:val="centerGroup"/>
                              </m:oMathParaPr>
                              <m:oMath xmlns:m="http://schemas.openxmlformats.org/officeDocument/2006/math">
                                <m:sSub>
                                  <m:sSubPr>
                                    <m:ctrlPr>
                                      <a:rPr lang="de-AT" sz="1800" i="1">
                                        <a:effectLst/>
                                        <a:latin typeface="Cambria Math" panose="02040503050406030204" pitchFamily="18" charset="0"/>
                                      </a:rPr>
                                    </m:ctrlPr>
                                  </m:sSubPr>
                                  <m:e>
                                    <m:r>
                                      <a:rPr lang="de-AT" sz="1800">
                                        <a:effectLst/>
                                        <a:latin typeface="Cambria Math" panose="02040503050406030204" pitchFamily="18" charset="0"/>
                                      </a:rPr>
                                      <m:t>𝐸</m:t>
                                    </m:r>
                                  </m:e>
                                  <m:sub>
                                    <m:r>
                                      <a:rPr lang="de-AT" sz="1800">
                                        <a:effectLst/>
                                        <a:latin typeface="Cambria Math" panose="02040503050406030204" pitchFamily="18" charset="0"/>
                                      </a:rPr>
                                      <m:t>2</m:t>
                                    </m:r>
                                  </m:sub>
                                </m:sSub>
                                <m:r>
                                  <a:rPr lang="de-AT" sz="1800">
                                    <a:effectLst/>
                                    <a:latin typeface="Cambria Math" panose="02040503050406030204" pitchFamily="18" charset="0"/>
                                  </a:rPr>
                                  <m:t>=</m:t>
                                </m:r>
                                <m:d>
                                  <m:dPr>
                                    <m:begChr m:val="{"/>
                                    <m:endChr m:val="}"/>
                                    <m:ctrlPr>
                                      <a:rPr lang="de-AT" sz="1800" i="1">
                                        <a:effectLst/>
                                        <a:latin typeface="Cambria Math" panose="02040503050406030204" pitchFamily="18" charset="0"/>
                                      </a:rPr>
                                    </m:ctrlPr>
                                  </m:dPr>
                                  <m:e>
                                    <m:r>
                                      <a:rPr lang="de-AT" sz="1800">
                                        <a:effectLst/>
                                        <a:latin typeface="Cambria Math" panose="02040503050406030204" pitchFamily="18" charset="0"/>
                                      </a:rPr>
                                      <m:t>1,3,5</m:t>
                                    </m:r>
                                  </m:e>
                                </m:d>
                              </m:oMath>
                            </m:oMathPara>
                          </a14:m>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353662818"/>
                      </a:ext>
                    </a:extLst>
                  </a:tr>
                  <a:tr h="1133584">
                    <a:tc>
                      <a:txBody>
                        <a:bodyPr/>
                        <a:lstStyle/>
                        <a:p>
                          <a:pPr algn="ctr">
                            <a:lnSpc>
                              <a:spcPct val="107000"/>
                            </a:lnSpc>
                            <a:spcAft>
                              <a:spcPts val="800"/>
                            </a:spcAft>
                          </a:pPr>
                          <a:r>
                            <a:rPr lang="de-AT" sz="1800" dirty="0">
                              <a:effectLst/>
                              <a:latin typeface="Calibri" panose="020F0502020204030204" pitchFamily="34" charset="0"/>
                              <a:cs typeface="Calibri" panose="020F0502020204030204" pitchFamily="34" charset="0"/>
                            </a:rPr>
                            <a:t>Die gewürfelte Zahl ist größer als 2.</a:t>
                          </a:r>
                        </a:p>
                        <a:p>
                          <a:pPr>
                            <a:lnSpc>
                              <a:spcPct val="107000"/>
                            </a:lnSpc>
                            <a:spcAft>
                              <a:spcPts val="800"/>
                            </a:spcAft>
                          </a:pPr>
                          <a14:m>
                            <m:oMathPara xmlns:m="http://schemas.openxmlformats.org/officeDocument/2006/math">
                              <m:oMathParaPr>
                                <m:jc m:val="centerGroup"/>
                              </m:oMathParaPr>
                              <m:oMath xmlns:m="http://schemas.openxmlformats.org/officeDocument/2006/math">
                                <m:sSub>
                                  <m:sSubPr>
                                    <m:ctrlPr>
                                      <a:rPr lang="de-AT" sz="1800" i="1">
                                        <a:effectLst/>
                                        <a:latin typeface="Cambria Math" panose="02040503050406030204" pitchFamily="18" charset="0"/>
                                      </a:rPr>
                                    </m:ctrlPr>
                                  </m:sSubPr>
                                  <m:e>
                                    <m:r>
                                      <a:rPr lang="de-AT" sz="1800">
                                        <a:effectLst/>
                                        <a:latin typeface="Cambria Math" panose="02040503050406030204" pitchFamily="18" charset="0"/>
                                      </a:rPr>
                                      <m:t>𝐸</m:t>
                                    </m:r>
                                  </m:e>
                                  <m:sub>
                                    <m:r>
                                      <a:rPr lang="de-AT" sz="1800">
                                        <a:effectLst/>
                                        <a:latin typeface="Cambria Math" panose="02040503050406030204" pitchFamily="18" charset="0"/>
                                      </a:rPr>
                                      <m:t>3</m:t>
                                    </m:r>
                                  </m:sub>
                                </m:sSub>
                                <m:r>
                                  <a:rPr lang="de-AT" sz="1800">
                                    <a:effectLst/>
                                    <a:latin typeface="Cambria Math" panose="02040503050406030204" pitchFamily="18" charset="0"/>
                                  </a:rPr>
                                  <m:t>=</m:t>
                                </m:r>
                                <m:d>
                                  <m:dPr>
                                    <m:begChr m:val="{"/>
                                    <m:endChr m:val="}"/>
                                    <m:ctrlPr>
                                      <a:rPr lang="de-AT" sz="1800" i="1">
                                        <a:effectLst/>
                                        <a:latin typeface="Cambria Math" panose="02040503050406030204" pitchFamily="18" charset="0"/>
                                      </a:rPr>
                                    </m:ctrlPr>
                                  </m:dPr>
                                  <m:e>
                                    <m:r>
                                      <a:rPr lang="de-AT" sz="1800">
                                        <a:effectLst/>
                                        <a:latin typeface="Cambria Math" panose="02040503050406030204" pitchFamily="18" charset="0"/>
                                      </a:rPr>
                                      <m:t>3,4,5,6</m:t>
                                    </m:r>
                                  </m:e>
                                </m:d>
                              </m:oMath>
                            </m:oMathPara>
                          </a14:m>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925294959"/>
                      </a:ext>
                    </a:extLst>
                  </a:tr>
                </a:tbl>
              </a:graphicData>
            </a:graphic>
          </p:graphicFrame>
        </mc:Choice>
        <mc:Fallback xmlns="">
          <p:graphicFrame>
            <p:nvGraphicFramePr>
              <p:cNvPr id="3" name="Tabelle 2">
                <a:extLst>
                  <a:ext uri="{FF2B5EF4-FFF2-40B4-BE49-F238E27FC236}">
                    <a16:creationId xmlns:a16="http://schemas.microsoft.com/office/drawing/2014/main" id="{430DF218-FE20-48C2-A1C3-1CC387ABFB8E}"/>
                  </a:ext>
                </a:extLst>
              </p:cNvPr>
              <p:cNvGraphicFramePr>
                <a:graphicFrameLocks noGrp="1"/>
              </p:cNvGraphicFramePr>
              <p:nvPr>
                <p:extLst>
                  <p:ext uri="{D42A27DB-BD31-4B8C-83A1-F6EECF244321}">
                    <p14:modId xmlns:p14="http://schemas.microsoft.com/office/powerpoint/2010/main" val="4044646726"/>
                  </p:ext>
                </p:extLst>
              </p:nvPr>
            </p:nvGraphicFramePr>
            <p:xfrm>
              <a:off x="1689100" y="1763967"/>
              <a:ext cx="8902700" cy="4217732"/>
            </p:xfrm>
            <a:graphic>
              <a:graphicData uri="http://schemas.openxmlformats.org/drawingml/2006/table">
                <a:tbl>
                  <a:tblPr firstRow="1" firstCol="1" bandRow="1">
                    <a:tableStyleId>{5940675A-B579-460E-94D1-54222C63F5DA}</a:tableStyleId>
                  </a:tblPr>
                  <a:tblGrid>
                    <a:gridCol w="4443164">
                      <a:extLst>
                        <a:ext uri="{9D8B030D-6E8A-4147-A177-3AD203B41FA5}">
                          <a16:colId xmlns:a16="http://schemas.microsoft.com/office/drawing/2014/main" val="2969162285"/>
                        </a:ext>
                      </a:extLst>
                    </a:gridCol>
                    <a:gridCol w="4459536">
                      <a:extLst>
                        <a:ext uri="{9D8B030D-6E8A-4147-A177-3AD203B41FA5}">
                          <a16:colId xmlns:a16="http://schemas.microsoft.com/office/drawing/2014/main" val="230628327"/>
                        </a:ext>
                      </a:extLst>
                    </a:gridCol>
                  </a:tblGrid>
                  <a:tr h="441938">
                    <a:tc gridSpan="2">
                      <a:txBody>
                        <a:bodyPr/>
                        <a:lstStyle/>
                        <a:p>
                          <a:pPr algn="ctr">
                            <a:lnSpc>
                              <a:spcPct val="107000"/>
                            </a:lnSpc>
                            <a:spcAft>
                              <a:spcPts val="800"/>
                            </a:spcAft>
                          </a:pPr>
                          <a:r>
                            <a:rPr lang="de-AT" sz="2400" b="1" dirty="0">
                              <a:solidFill>
                                <a:srgbClr val="0070C0"/>
                              </a:solidFill>
                              <a:effectLst/>
                              <a:latin typeface="Calibri" panose="020F0502020204030204" pitchFamily="34" charset="0"/>
                              <a:cs typeface="Calibri" panose="020F0502020204030204" pitchFamily="34" charset="0"/>
                            </a:rPr>
                            <a:t>Würfel</a:t>
                          </a:r>
                          <a:endParaRPr lang="de-AT" sz="1800" b="1"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hMerge="1">
                      <a:txBody>
                        <a:bodyPr/>
                        <a:lstStyle/>
                        <a:p>
                          <a:endParaRPr lang="de-AT"/>
                        </a:p>
                      </a:txBody>
                      <a:tcPr/>
                    </a:tc>
                    <a:extLst>
                      <a:ext uri="{0D108BD9-81ED-4DB2-BD59-A6C34878D82A}">
                        <a16:rowId xmlns:a16="http://schemas.microsoft.com/office/drawing/2014/main" val="2725341284"/>
                      </a:ext>
                    </a:extLst>
                  </a:tr>
                  <a:tr h="375042">
                    <a:tc>
                      <a:txBody>
                        <a:bodyPr/>
                        <a:lstStyle/>
                        <a:p>
                          <a:pPr algn="ctr">
                            <a:lnSpc>
                              <a:spcPct val="107000"/>
                            </a:lnSpc>
                            <a:spcAft>
                              <a:spcPts val="800"/>
                            </a:spcAft>
                          </a:pPr>
                          <a:r>
                            <a:rPr lang="de-AT" sz="1800">
                              <a:effectLst/>
                              <a:latin typeface="Calibri" panose="020F0502020204030204" pitchFamily="34" charset="0"/>
                              <a:cs typeface="Calibri" panose="020F0502020204030204" pitchFamily="34" charset="0"/>
                            </a:rPr>
                            <a:t>Ereignis</a:t>
                          </a:r>
                          <a:endParaRPr lang="de-AT"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800" dirty="0">
                              <a:effectLst/>
                              <a:latin typeface="Calibri" panose="020F0502020204030204" pitchFamily="34" charset="0"/>
                              <a:cs typeface="Calibri" panose="020F0502020204030204" pitchFamily="34" charset="0"/>
                            </a:rPr>
                            <a:t>Gegenereignis</a:t>
                          </a: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778052485"/>
                      </a:ext>
                    </a:extLst>
                  </a:tr>
                  <a:tr h="1133584">
                    <a:tc>
                      <a:txBody>
                        <a:bodyPr/>
                        <a:lstStyle/>
                        <a:p>
                          <a:endParaRPr lang="de-DE"/>
                        </a:p>
                      </a:txBody>
                      <a:tcPr marL="68580" marR="68580" marT="0" marB="0" anchor="ctr">
                        <a:blipFill>
                          <a:blip r:embed="rId5"/>
                          <a:stretch>
                            <a:fillRect l="-137" t="-76882" r="-100686" b="-201613"/>
                          </a:stretch>
                        </a:blipFill>
                      </a:tcPr>
                    </a:tc>
                    <a:tc>
                      <a:txBody>
                        <a:bodyPr/>
                        <a:lstStyle/>
                        <a:p>
                          <a:pPr algn="ct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644442366"/>
                      </a:ext>
                    </a:extLst>
                  </a:tr>
                  <a:tr h="1133584">
                    <a:tc>
                      <a:txBody>
                        <a:bodyPr/>
                        <a:lstStyle/>
                        <a:p>
                          <a:endParaRPr lang="de-DE"/>
                        </a:p>
                      </a:txBody>
                      <a:tcPr marL="68580" marR="68580" marT="0" marB="0" anchor="ctr">
                        <a:blipFill>
                          <a:blip r:embed="rId5"/>
                          <a:stretch>
                            <a:fillRect l="-137" t="-175936" r="-100686" b="-100535"/>
                          </a:stretch>
                        </a:blipFill>
                      </a:tcPr>
                    </a:tc>
                    <a:tc>
                      <a:txBody>
                        <a:bodyPr/>
                        <a:lstStyle/>
                        <a:p>
                          <a:pPr algn="ct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353662818"/>
                      </a:ext>
                    </a:extLst>
                  </a:tr>
                  <a:tr h="1133584">
                    <a:tc>
                      <a:txBody>
                        <a:bodyPr/>
                        <a:lstStyle/>
                        <a:p>
                          <a:endParaRPr lang="de-DE"/>
                        </a:p>
                      </a:txBody>
                      <a:tcPr marL="68580" marR="68580" marT="0" marB="0" anchor="ctr">
                        <a:blipFill>
                          <a:blip r:embed="rId5"/>
                          <a:stretch>
                            <a:fillRect l="-137" t="-277419" r="-100686" b="-1075"/>
                          </a:stretch>
                        </a:blipFill>
                      </a:tcPr>
                    </a:tc>
                    <a:tc>
                      <a:txBody>
                        <a:bodyPr/>
                        <a:lstStyle/>
                        <a:p>
                          <a:pPr algn="ct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925294959"/>
                      </a:ext>
                    </a:extLst>
                  </a:tr>
                </a:tbl>
              </a:graphicData>
            </a:graphic>
          </p:graphicFrame>
        </mc:Fallback>
      </mc:AlternateContent>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8945FB0-B0BB-4115-978F-172FC6555F24}"/>
                  </a:ext>
                </a:extLst>
              </p:cNvPr>
              <p:cNvSpPr txBox="1"/>
              <p:nvPr/>
            </p:nvSpPr>
            <p:spPr>
              <a:xfrm>
                <a:off x="3092450" y="6310404"/>
                <a:ext cx="609600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de-AT" sz="2400" b="0" i="0" smtClean="0">
                          <a:solidFill>
                            <a:srgbClr val="00B050"/>
                          </a:solidFill>
                          <a:latin typeface="Cambria Math" panose="02040503050406030204" pitchFamily="18" charset="0"/>
                        </a:rPr>
                        <m:t>Es</m:t>
                      </m:r>
                      <m:r>
                        <a:rPr lang="de-AT" sz="2400" b="0" i="0" smtClean="0">
                          <a:solidFill>
                            <a:srgbClr val="00B050"/>
                          </a:solidFill>
                          <a:latin typeface="Cambria Math" panose="02040503050406030204" pitchFamily="18" charset="0"/>
                        </a:rPr>
                        <m:t> </m:t>
                      </m:r>
                      <m:r>
                        <m:rPr>
                          <m:sty m:val="p"/>
                        </m:rPr>
                        <a:rPr lang="de-AT" sz="2400" b="0" i="0" smtClean="0">
                          <a:solidFill>
                            <a:srgbClr val="00B050"/>
                          </a:solidFill>
                          <a:latin typeface="Cambria Math" panose="02040503050406030204" pitchFamily="18" charset="0"/>
                        </a:rPr>
                        <m:t>gilt</m:t>
                      </m:r>
                      <m:r>
                        <a:rPr lang="de-AT" sz="2400" b="0" i="0" smtClean="0">
                          <a:solidFill>
                            <a:srgbClr val="00B050"/>
                          </a:solidFill>
                          <a:latin typeface="Cambria Math" panose="02040503050406030204" pitchFamily="18" charset="0"/>
                        </a:rPr>
                        <m:t>: </m:t>
                      </m:r>
                      <m:r>
                        <m:rPr>
                          <m:sty m:val="p"/>
                        </m:rPr>
                        <a:rPr lang="de-AT" sz="2400" smtClean="0">
                          <a:solidFill>
                            <a:srgbClr val="00B050"/>
                          </a:solidFill>
                          <a:latin typeface="Cambria Math" panose="02040503050406030204" pitchFamily="18" charset="0"/>
                        </a:rPr>
                        <m:t>E</m:t>
                      </m:r>
                      <m:r>
                        <a:rPr lang="de-AT" sz="2400" i="0">
                          <a:solidFill>
                            <a:srgbClr val="00B050"/>
                          </a:solidFill>
                          <a:latin typeface="Cambria Math" panose="02040503050406030204" pitchFamily="18" charset="0"/>
                        </a:rPr>
                        <m:t>∪¬</m:t>
                      </m:r>
                      <m:r>
                        <a:rPr lang="de-AT" sz="2400" i="1">
                          <a:solidFill>
                            <a:srgbClr val="00B050"/>
                          </a:solidFill>
                          <a:latin typeface="Cambria Math" panose="02040503050406030204" pitchFamily="18" charset="0"/>
                        </a:rPr>
                        <m:t>𝐸</m:t>
                      </m:r>
                      <m:r>
                        <a:rPr lang="de-AT" sz="2400" i="0">
                          <a:solidFill>
                            <a:srgbClr val="00B050"/>
                          </a:solidFill>
                          <a:latin typeface="Cambria Math" panose="02040503050406030204" pitchFamily="18" charset="0"/>
                        </a:rPr>
                        <m:t>=</m:t>
                      </m:r>
                      <m:r>
                        <m:rPr>
                          <m:sty m:val="p"/>
                        </m:rPr>
                        <a:rPr lang="de-AT" sz="2400" i="0">
                          <a:solidFill>
                            <a:srgbClr val="00B050"/>
                          </a:solidFill>
                          <a:latin typeface="Cambria Math" panose="02040503050406030204" pitchFamily="18" charset="0"/>
                        </a:rPr>
                        <m:t>Ω</m:t>
                      </m:r>
                    </m:oMath>
                  </m:oMathPara>
                </a14:m>
                <a:endParaRPr lang="de-AT" sz="2400" dirty="0">
                  <a:solidFill>
                    <a:srgbClr val="00B050"/>
                  </a:solidFill>
                </a:endParaRPr>
              </a:p>
            </p:txBody>
          </p:sp>
        </mc:Choice>
        <mc:Fallback xmlns="">
          <p:sp>
            <p:nvSpPr>
              <p:cNvPr id="11" name="Textfeld 10">
                <a:extLst>
                  <a:ext uri="{FF2B5EF4-FFF2-40B4-BE49-F238E27FC236}">
                    <a16:creationId xmlns:a16="http://schemas.microsoft.com/office/drawing/2014/main" id="{A8945FB0-B0BB-4115-978F-172FC6555F24}"/>
                  </a:ext>
                </a:extLst>
              </p:cNvPr>
              <p:cNvSpPr txBox="1">
                <a:spLocks noRot="1" noChangeAspect="1" noMove="1" noResize="1" noEditPoints="1" noAdjustHandles="1" noChangeArrowheads="1" noChangeShapeType="1" noTextEdit="1"/>
              </p:cNvSpPr>
              <p:nvPr/>
            </p:nvSpPr>
            <p:spPr>
              <a:xfrm>
                <a:off x="3092450" y="6310404"/>
                <a:ext cx="6096000" cy="461665"/>
              </a:xfrm>
              <a:prstGeom prst="rect">
                <a:avLst/>
              </a:prstGeom>
              <a:blipFill>
                <a:blip r:embed="rId6"/>
                <a:stretch>
                  <a:fillRect b="-19737"/>
                </a:stretch>
              </a:blipFill>
            </p:spPr>
            <p:txBody>
              <a:bodyPr/>
              <a:lstStyle/>
              <a:p>
                <a:r>
                  <a:rPr lang="de-AT">
                    <a:noFill/>
                  </a:rPr>
                  <a:t> </a:t>
                </a:r>
              </a:p>
            </p:txBody>
          </p:sp>
        </mc:Fallback>
      </mc:AlternateContent>
    </p:spTree>
    <p:extLst>
      <p:ext uri="{BB962C8B-B14F-4D97-AF65-F5344CB8AC3E}">
        <p14:creationId xmlns:p14="http://schemas.microsoft.com/office/powerpoint/2010/main" val="3248617293"/>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id="{A2E8E4F8-C20D-43F1-A032-98CBF3779427}"/>
                  </a:ext>
                </a:extLst>
              </p:cNvPr>
              <p:cNvSpPr txBox="1"/>
              <p:nvPr/>
            </p:nvSpPr>
            <p:spPr>
              <a:xfrm>
                <a:off x="390525" y="260252"/>
                <a:ext cx="6096000" cy="374846"/>
              </a:xfrm>
              <a:prstGeom prst="rect">
                <a:avLst/>
              </a:prstGeom>
              <a:noFill/>
            </p:spPr>
            <p:txBody>
              <a:bodyPr wrap="square">
                <a:spAutoFit/>
              </a:bodyPr>
              <a:lstStyle/>
              <a:p>
                <a:pPr>
                  <a:lnSpc>
                    <a:spcPct val="107000"/>
                  </a:lnSpc>
                  <a:spcAft>
                    <a:spcPts val="8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1)</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Ermittle den Grundraum </a:t>
                </a:r>
                <a14:m>
                  <m:oMath xmlns:m="http://schemas.openxmlformats.org/officeDocument/2006/math">
                    <m:r>
                      <m:rPr>
                        <m:sty m:val="p"/>
                      </m:rPr>
                      <a:rPr lang="de-AT" sz="1800">
                        <a:effectLst/>
                        <a:latin typeface="Cambria Math" panose="02040503050406030204" pitchFamily="18" charset="0"/>
                        <a:ea typeface="Times New Roman" panose="02020603050405020304" pitchFamily="18" charset="0"/>
                        <a:cs typeface="Times New Roman" panose="02020603050405020304" pitchFamily="18" charset="0"/>
                      </a:rPr>
                      <m:t>Ω</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in Mengenschreibweise.</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8" name="Textfeld 7">
                <a:extLst>
                  <a:ext uri="{FF2B5EF4-FFF2-40B4-BE49-F238E27FC236}">
                    <a16:creationId xmlns:a16="http://schemas.microsoft.com/office/drawing/2014/main" id="{A2E8E4F8-C20D-43F1-A032-98CBF3779427}"/>
                  </a:ext>
                </a:extLst>
              </p:cNvPr>
              <p:cNvSpPr txBox="1">
                <a:spLocks noRot="1" noChangeAspect="1" noMove="1" noResize="1" noEditPoints="1" noAdjustHandles="1" noChangeArrowheads="1" noChangeShapeType="1" noTextEdit="1"/>
              </p:cNvSpPr>
              <p:nvPr/>
            </p:nvSpPr>
            <p:spPr>
              <a:xfrm>
                <a:off x="390525" y="260252"/>
                <a:ext cx="6096000" cy="374846"/>
              </a:xfrm>
              <a:prstGeom prst="rect">
                <a:avLst/>
              </a:prstGeom>
              <a:blipFill>
                <a:blip r:embed="rId4"/>
                <a:stretch>
                  <a:fillRect l="-800" t="-8197" b="-26230"/>
                </a:stretch>
              </a:blipFill>
            </p:spPr>
            <p:txBody>
              <a:bodyPr/>
              <a:lstStyle/>
              <a:p>
                <a:r>
                  <a:rPr lang="de-AT">
                    <a:noFill/>
                  </a:rPr>
                  <a:t> </a:t>
                </a:r>
              </a:p>
            </p:txBody>
          </p:sp>
        </mc:Fallback>
      </mc:AlternateContent>
      <p:sp>
        <p:nvSpPr>
          <p:cNvPr id="11" name="Textfeld 10">
            <a:extLst>
              <a:ext uri="{FF2B5EF4-FFF2-40B4-BE49-F238E27FC236}">
                <a16:creationId xmlns:a16="http://schemas.microsoft.com/office/drawing/2014/main" id="{9E04BA44-95E0-4577-8420-B318E71D6D1B}"/>
              </a:ext>
            </a:extLst>
          </p:cNvPr>
          <p:cNvSpPr txBox="1"/>
          <p:nvPr/>
        </p:nvSpPr>
        <p:spPr>
          <a:xfrm>
            <a:off x="495300" y="942516"/>
            <a:ext cx="10953750" cy="4860048"/>
          </a:xfrm>
          <a:prstGeom prst="rect">
            <a:avLst/>
          </a:prstGeom>
          <a:noFill/>
        </p:spPr>
        <p:txBody>
          <a:bodyPr wrap="square">
            <a:spAutoFit/>
          </a:bodyPr>
          <a:lstStyle/>
          <a:p>
            <a:pPr marL="342900" lvl="0" indent="-342900">
              <a:lnSpc>
                <a:spcPct val="115000"/>
              </a:lnSpc>
              <a:spcAft>
                <a:spcPts val="1000"/>
              </a:spcAft>
              <a:buFont typeface="+mj-lt"/>
              <a:buAutoNum type="alphaLcPeriod"/>
            </a:pPr>
            <a:r>
              <a:rPr lang="de-AT" sz="1800" dirty="0">
                <a:effectLst/>
                <a:latin typeface="Calibri" panose="020F0502020204030204" pitchFamily="34" charset="0"/>
                <a:cs typeface="Calibri" panose="020F0502020204030204" pitchFamily="34" charset="0"/>
              </a:rPr>
              <a:t>Eine Münze wird geworfen. Zeigt Kopf oder Zahl nach oben? </a:t>
            </a:r>
          </a:p>
          <a:p>
            <a:pPr marL="342900" lvl="0" indent="-342900">
              <a:lnSpc>
                <a:spcPct val="115000"/>
              </a:lnSpc>
              <a:spcAft>
                <a:spcPts val="1000"/>
              </a:spcAft>
              <a:buFont typeface="+mj-lt"/>
              <a:buAutoNum type="alphaLcPeriod"/>
            </a:pPr>
            <a:endParaRPr lang="de-AT" dirty="0">
              <a:latin typeface="Calibri" panose="020F0502020204030204" pitchFamily="34" charset="0"/>
              <a:cs typeface="Calibri" panose="020F0502020204030204" pitchFamily="34" charset="0"/>
            </a:endParaRPr>
          </a:p>
          <a:p>
            <a:pPr marL="342900" lvl="0" indent="-342900">
              <a:lnSpc>
                <a:spcPct val="115000"/>
              </a:lnSpc>
              <a:spcAft>
                <a:spcPts val="1000"/>
              </a:spcAft>
              <a:buFont typeface="+mj-lt"/>
              <a:buAutoNum type="alphaLcPeriod"/>
            </a:pPr>
            <a:endParaRPr lang="de-AT" sz="1800" dirty="0">
              <a:effectLst/>
              <a:latin typeface="Calibri" panose="020F0502020204030204" pitchFamily="34" charset="0"/>
              <a:cs typeface="Calibri" panose="020F0502020204030204" pitchFamily="34" charset="0"/>
            </a:endParaRPr>
          </a:p>
          <a:p>
            <a:pPr marL="342900" lvl="0" indent="-342900">
              <a:lnSpc>
                <a:spcPct val="115000"/>
              </a:lnSpc>
              <a:spcAft>
                <a:spcPts val="1000"/>
              </a:spcAft>
              <a:buFont typeface="+mj-lt"/>
              <a:buAutoNum type="alphaLcPeriod"/>
            </a:pPr>
            <a:endParaRPr lang="de-AT" sz="1800" dirty="0">
              <a:effectLst/>
              <a:latin typeface="Calibri" panose="020F0502020204030204" pitchFamily="34" charset="0"/>
              <a:cs typeface="Calibri" panose="020F0502020204030204" pitchFamily="34" charset="0"/>
            </a:endParaRPr>
          </a:p>
          <a:p>
            <a:pPr marL="342900" indent="-342900">
              <a:lnSpc>
                <a:spcPct val="115000"/>
              </a:lnSpc>
              <a:spcAft>
                <a:spcPts val="1000"/>
              </a:spcAft>
              <a:buFont typeface="+mj-lt"/>
              <a:buAutoNum type="alphaLcPeriod"/>
            </a:pPr>
            <a:r>
              <a:rPr lang="de-AT" sz="1800" dirty="0">
                <a:effectLst/>
                <a:latin typeface="Calibri" panose="020F0502020204030204" pitchFamily="34" charset="0"/>
                <a:cs typeface="Calibri" panose="020F0502020204030204" pitchFamily="34" charset="0"/>
              </a:rPr>
              <a:t>Ein Würfel wird geworfen. Ist die Augenzahl gerade?</a:t>
            </a:r>
          </a:p>
          <a:p>
            <a:pPr marL="342900" indent="-342900">
              <a:lnSpc>
                <a:spcPct val="115000"/>
              </a:lnSpc>
              <a:spcAft>
                <a:spcPts val="1000"/>
              </a:spcAft>
              <a:buFont typeface="+mj-lt"/>
              <a:buAutoNum type="alphaLcPeriod"/>
            </a:pPr>
            <a:endParaRPr lang="de-AT" dirty="0">
              <a:latin typeface="Calibri" panose="020F0502020204030204" pitchFamily="34" charset="0"/>
              <a:cs typeface="Calibri" panose="020F0502020204030204" pitchFamily="34" charset="0"/>
            </a:endParaRPr>
          </a:p>
          <a:p>
            <a:pPr marL="342900" indent="-342900">
              <a:lnSpc>
                <a:spcPct val="115000"/>
              </a:lnSpc>
              <a:spcAft>
                <a:spcPts val="1000"/>
              </a:spcAft>
              <a:buFont typeface="+mj-lt"/>
              <a:buAutoNum type="alphaLcPeriod"/>
            </a:pPr>
            <a:endParaRPr lang="de-AT" sz="1800" dirty="0">
              <a:effectLst/>
              <a:latin typeface="Calibri" panose="020F0502020204030204" pitchFamily="34" charset="0"/>
              <a:cs typeface="Calibri" panose="020F0502020204030204" pitchFamily="34" charset="0"/>
            </a:endParaRPr>
          </a:p>
          <a:p>
            <a:pPr marL="342900" indent="-342900">
              <a:lnSpc>
                <a:spcPct val="115000"/>
              </a:lnSpc>
              <a:spcAft>
                <a:spcPts val="1000"/>
              </a:spcAft>
              <a:buFont typeface="+mj-lt"/>
              <a:buAutoNum type="alphaLcPeriod"/>
            </a:pPr>
            <a:endParaRPr lang="de-AT" sz="1800" dirty="0">
              <a:effectLst/>
              <a:latin typeface="Calibri" panose="020F0502020204030204" pitchFamily="34" charset="0"/>
              <a:cs typeface="Calibri" panose="020F0502020204030204" pitchFamily="34" charset="0"/>
            </a:endParaRPr>
          </a:p>
          <a:p>
            <a:pPr marL="342900" indent="-342900">
              <a:lnSpc>
                <a:spcPct val="115000"/>
              </a:lnSpc>
              <a:spcAft>
                <a:spcPts val="1000"/>
              </a:spcAft>
              <a:buFont typeface="+mj-lt"/>
              <a:buAutoNum type="alphaLcPeriod"/>
            </a:pPr>
            <a:r>
              <a:rPr lang="de-AT" sz="1800" dirty="0">
                <a:effectLst/>
                <a:latin typeface="Calibri" panose="020F0502020204030204" pitchFamily="34" charset="0"/>
                <a:cs typeface="Calibri" panose="020F0502020204030204" pitchFamily="34" charset="0"/>
              </a:rPr>
              <a:t>In einer Urne liegen Kugeln, die mit 1 bis 12 nummeriert sind. Welche Nummer hat die gezogene Kugel?</a:t>
            </a:r>
            <a:endParaRPr lang="de-AT" sz="180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nSpc>
                <a:spcPct val="115000"/>
              </a:lnSpc>
              <a:spcAft>
                <a:spcPts val="1000"/>
              </a:spcAft>
              <a:buFont typeface="+mj-lt"/>
              <a:buAutoNum type="alphaLcPeriod"/>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1000"/>
              </a:spcAft>
              <a:buFont typeface="+mj-lt"/>
              <a:buAutoNum type="alphaLcPeriod"/>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5368849"/>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CDB9878E-9F25-4BCD-AC3D-3EB51994D15C}"/>
                  </a:ext>
                </a:extLst>
              </p:cNvPr>
              <p:cNvSpPr txBox="1"/>
              <p:nvPr/>
            </p:nvSpPr>
            <p:spPr>
              <a:xfrm>
                <a:off x="400050" y="505481"/>
                <a:ext cx="10001250" cy="671915"/>
              </a:xfrm>
              <a:prstGeom prst="rect">
                <a:avLst/>
              </a:prstGeom>
              <a:noFill/>
            </p:spPr>
            <p:txBody>
              <a:bodyPr wrap="square">
                <a:spAutoFit/>
              </a:bodyPr>
              <a:lstStyle/>
              <a:p>
                <a:pPr>
                  <a:lnSpc>
                    <a:spcPct val="107000"/>
                  </a:lnSpc>
                  <a:spcAft>
                    <a:spcPts val="8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2)</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Ein Würfel wird zweimal geworfen. Der Grundraum </a:t>
                </a:r>
                <a14:m>
                  <m:oMath xmlns:m="http://schemas.openxmlformats.org/officeDocument/2006/math">
                    <m:r>
                      <m:rPr>
                        <m:sty m:val="p"/>
                      </m:rPr>
                      <a:rPr lang="de-AT" sz="1800">
                        <a:effectLst/>
                        <a:latin typeface="Cambria Math" panose="02040503050406030204" pitchFamily="18" charset="0"/>
                        <a:ea typeface="Times New Roman" panose="02020603050405020304" pitchFamily="18" charset="0"/>
                        <a:cs typeface="Times New Roman" panose="02020603050405020304" pitchFamily="18" charset="0"/>
                      </a:rPr>
                      <m:t>Ω</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besteht aus allen Augenzahlenpaaren. Beschreibe das Ereignis E in Worten.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6" name="Textfeld 5">
                <a:extLst>
                  <a:ext uri="{FF2B5EF4-FFF2-40B4-BE49-F238E27FC236}">
                    <a16:creationId xmlns:a16="http://schemas.microsoft.com/office/drawing/2014/main" id="{CDB9878E-9F25-4BCD-AC3D-3EB51994D15C}"/>
                  </a:ext>
                </a:extLst>
              </p:cNvPr>
              <p:cNvSpPr txBox="1">
                <a:spLocks noRot="1" noChangeAspect="1" noMove="1" noResize="1" noEditPoints="1" noAdjustHandles="1" noChangeArrowheads="1" noChangeShapeType="1" noTextEdit="1"/>
              </p:cNvSpPr>
              <p:nvPr/>
            </p:nvSpPr>
            <p:spPr>
              <a:xfrm>
                <a:off x="400050" y="505481"/>
                <a:ext cx="10001250" cy="671915"/>
              </a:xfrm>
              <a:prstGeom prst="rect">
                <a:avLst/>
              </a:prstGeom>
              <a:blipFill>
                <a:blip r:embed="rId4"/>
                <a:stretch>
                  <a:fillRect l="-549" t="-4545" b="-13636"/>
                </a:stretch>
              </a:blipFill>
            </p:spPr>
            <p:txBody>
              <a:bodyPr/>
              <a:lstStyle/>
              <a:p>
                <a:r>
                  <a:rPr lang="de-AT">
                    <a:noFill/>
                  </a:rPr>
                  <a:t> </a:t>
                </a:r>
              </a:p>
            </p:txBody>
          </p:sp>
        </mc:Fallback>
      </mc:AlternateContent>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id="{AD6DB09A-345D-4833-97CC-D2B02885BF05}"/>
                  </a:ext>
                </a:extLst>
              </p:cNvPr>
              <p:cNvSpPr txBox="1"/>
              <p:nvPr/>
            </p:nvSpPr>
            <p:spPr>
              <a:xfrm>
                <a:off x="400050" y="1558409"/>
                <a:ext cx="6096000" cy="400110"/>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de-AT" sz="2000" b="0" i="1" smtClean="0">
                              <a:solidFill>
                                <a:schemeClr val="tx1"/>
                              </a:solidFill>
                              <a:latin typeface="Cambria Math" panose="02040503050406030204" pitchFamily="18" charset="0"/>
                            </a:rPr>
                          </m:ctrlPr>
                        </m:sSubPr>
                        <m:e>
                          <m:r>
                            <a:rPr lang="de-AT" sz="2000" i="1" smtClean="0">
                              <a:solidFill>
                                <a:schemeClr val="tx1"/>
                              </a:solidFill>
                              <a:latin typeface="Cambria Math" panose="02040503050406030204" pitchFamily="18" charset="0"/>
                            </a:rPr>
                            <m:t>𝐸</m:t>
                          </m:r>
                        </m:e>
                        <m:sub>
                          <m:r>
                            <a:rPr lang="de-AT" sz="2000" b="0" i="1" smtClean="0">
                              <a:solidFill>
                                <a:schemeClr val="tx1"/>
                              </a:solidFill>
                              <a:latin typeface="Cambria Math" panose="02040503050406030204" pitchFamily="18" charset="0"/>
                            </a:rPr>
                            <m:t>1</m:t>
                          </m:r>
                        </m:sub>
                      </m:sSub>
                      <m:r>
                        <a:rPr lang="de-AT" sz="2000" i="0">
                          <a:solidFill>
                            <a:schemeClr val="tx1"/>
                          </a:solidFill>
                          <a:latin typeface="Cambria Math" panose="02040503050406030204" pitchFamily="18" charset="0"/>
                        </a:rPr>
                        <m:t>=</m:t>
                      </m:r>
                      <m:d>
                        <m:dPr>
                          <m:begChr m:val="{"/>
                          <m:endChr m:val="}"/>
                          <m:ctrlPr>
                            <a:rPr lang="de-AT" sz="2000" i="1">
                              <a:solidFill>
                                <a:schemeClr val="tx1"/>
                              </a:solidFill>
                              <a:latin typeface="Cambria Math" panose="02040503050406030204" pitchFamily="18" charset="0"/>
                            </a:rPr>
                          </m:ctrlPr>
                        </m:dPr>
                        <m:e>
                          <m:d>
                            <m:dPr>
                              <m:ctrlPr>
                                <a:rPr lang="de-AT" sz="2000" i="1">
                                  <a:solidFill>
                                    <a:schemeClr val="tx1"/>
                                  </a:solidFill>
                                  <a:latin typeface="Cambria Math" panose="02040503050406030204" pitchFamily="18" charset="0"/>
                                </a:rPr>
                              </m:ctrlPr>
                            </m:dPr>
                            <m:e>
                              <m:r>
                                <a:rPr lang="de-AT" sz="2000" i="0">
                                  <a:solidFill>
                                    <a:schemeClr val="tx1"/>
                                  </a:solidFill>
                                  <a:latin typeface="Cambria Math" panose="02040503050406030204" pitchFamily="18" charset="0"/>
                                </a:rPr>
                                <m:t>1,1</m:t>
                              </m:r>
                            </m:e>
                          </m:d>
                          <m:r>
                            <a:rPr lang="de-AT" sz="2000" i="0">
                              <a:solidFill>
                                <a:schemeClr val="tx1"/>
                              </a:solidFill>
                              <a:latin typeface="Cambria Math" panose="02040503050406030204" pitchFamily="18" charset="0"/>
                            </a:rPr>
                            <m:t>,</m:t>
                          </m:r>
                          <m:d>
                            <m:dPr>
                              <m:ctrlPr>
                                <a:rPr lang="de-AT" sz="2000" i="1">
                                  <a:solidFill>
                                    <a:schemeClr val="tx1"/>
                                  </a:solidFill>
                                  <a:latin typeface="Cambria Math" panose="02040503050406030204" pitchFamily="18" charset="0"/>
                                </a:rPr>
                              </m:ctrlPr>
                            </m:dPr>
                            <m:e>
                              <m:r>
                                <a:rPr lang="de-AT" sz="2000" i="0">
                                  <a:solidFill>
                                    <a:schemeClr val="tx1"/>
                                  </a:solidFill>
                                  <a:latin typeface="Cambria Math" panose="02040503050406030204" pitchFamily="18" charset="0"/>
                                </a:rPr>
                                <m:t>2,2</m:t>
                              </m:r>
                            </m:e>
                          </m:d>
                          <m:r>
                            <a:rPr lang="de-AT" sz="2000" i="0">
                              <a:solidFill>
                                <a:schemeClr val="tx1"/>
                              </a:solidFill>
                              <a:latin typeface="Cambria Math" panose="02040503050406030204" pitchFamily="18" charset="0"/>
                            </a:rPr>
                            <m:t>,</m:t>
                          </m:r>
                          <m:d>
                            <m:dPr>
                              <m:ctrlPr>
                                <a:rPr lang="de-AT" sz="2000" i="1">
                                  <a:solidFill>
                                    <a:schemeClr val="tx1"/>
                                  </a:solidFill>
                                  <a:latin typeface="Cambria Math" panose="02040503050406030204" pitchFamily="18" charset="0"/>
                                </a:rPr>
                              </m:ctrlPr>
                            </m:dPr>
                            <m:e>
                              <m:r>
                                <a:rPr lang="de-AT" sz="2000" i="0">
                                  <a:solidFill>
                                    <a:schemeClr val="tx1"/>
                                  </a:solidFill>
                                  <a:latin typeface="Cambria Math" panose="02040503050406030204" pitchFamily="18" charset="0"/>
                                </a:rPr>
                                <m:t>3,3</m:t>
                              </m:r>
                            </m:e>
                          </m:d>
                          <m:r>
                            <a:rPr lang="de-AT" sz="2000" i="0">
                              <a:solidFill>
                                <a:schemeClr val="tx1"/>
                              </a:solidFill>
                              <a:latin typeface="Cambria Math" panose="02040503050406030204" pitchFamily="18" charset="0"/>
                            </a:rPr>
                            <m:t>,</m:t>
                          </m:r>
                          <m:d>
                            <m:dPr>
                              <m:ctrlPr>
                                <a:rPr lang="de-AT" sz="2000" i="1">
                                  <a:solidFill>
                                    <a:schemeClr val="tx1"/>
                                  </a:solidFill>
                                  <a:latin typeface="Cambria Math" panose="02040503050406030204" pitchFamily="18" charset="0"/>
                                </a:rPr>
                              </m:ctrlPr>
                            </m:dPr>
                            <m:e>
                              <m:r>
                                <a:rPr lang="de-AT" sz="2000" i="0">
                                  <a:solidFill>
                                    <a:schemeClr val="tx1"/>
                                  </a:solidFill>
                                  <a:latin typeface="Cambria Math" panose="02040503050406030204" pitchFamily="18" charset="0"/>
                                </a:rPr>
                                <m:t>4,4</m:t>
                              </m:r>
                            </m:e>
                          </m:d>
                          <m:r>
                            <a:rPr lang="de-AT" sz="2000" i="0">
                              <a:solidFill>
                                <a:schemeClr val="tx1"/>
                              </a:solidFill>
                              <a:latin typeface="Cambria Math" panose="02040503050406030204" pitchFamily="18" charset="0"/>
                            </a:rPr>
                            <m:t>,</m:t>
                          </m:r>
                          <m:d>
                            <m:dPr>
                              <m:ctrlPr>
                                <a:rPr lang="de-AT" sz="2000" i="1">
                                  <a:solidFill>
                                    <a:schemeClr val="tx1"/>
                                  </a:solidFill>
                                  <a:latin typeface="Cambria Math" panose="02040503050406030204" pitchFamily="18" charset="0"/>
                                </a:rPr>
                              </m:ctrlPr>
                            </m:dPr>
                            <m:e>
                              <m:r>
                                <a:rPr lang="de-AT" sz="2000" i="0">
                                  <a:solidFill>
                                    <a:schemeClr val="tx1"/>
                                  </a:solidFill>
                                  <a:latin typeface="Cambria Math" panose="02040503050406030204" pitchFamily="18" charset="0"/>
                                </a:rPr>
                                <m:t>5,5</m:t>
                              </m:r>
                            </m:e>
                          </m:d>
                          <m:r>
                            <a:rPr lang="de-AT" sz="2000" i="0">
                              <a:solidFill>
                                <a:schemeClr val="tx1"/>
                              </a:solidFill>
                              <a:latin typeface="Cambria Math" panose="02040503050406030204" pitchFamily="18" charset="0"/>
                            </a:rPr>
                            <m:t>,</m:t>
                          </m:r>
                          <m:d>
                            <m:dPr>
                              <m:ctrlPr>
                                <a:rPr lang="de-AT" sz="2000" i="1">
                                  <a:solidFill>
                                    <a:schemeClr val="tx1"/>
                                  </a:solidFill>
                                  <a:latin typeface="Cambria Math" panose="02040503050406030204" pitchFamily="18" charset="0"/>
                                </a:rPr>
                              </m:ctrlPr>
                            </m:dPr>
                            <m:e>
                              <m:r>
                                <a:rPr lang="de-AT" sz="2000" i="0">
                                  <a:solidFill>
                                    <a:schemeClr val="tx1"/>
                                  </a:solidFill>
                                  <a:latin typeface="Cambria Math" panose="02040503050406030204" pitchFamily="18" charset="0"/>
                                </a:rPr>
                                <m:t>6,6</m:t>
                              </m:r>
                            </m:e>
                          </m:d>
                        </m:e>
                      </m:d>
                    </m:oMath>
                  </m:oMathPara>
                </a14:m>
                <a:endParaRPr lang="de-AT" sz="2000" dirty="0">
                  <a:solidFill>
                    <a:schemeClr val="tx1"/>
                  </a:solidFill>
                </a:endParaRPr>
              </a:p>
            </p:txBody>
          </p:sp>
        </mc:Choice>
        <mc:Fallback xmlns="">
          <p:sp>
            <p:nvSpPr>
              <p:cNvPr id="9" name="Textfeld 8">
                <a:extLst>
                  <a:ext uri="{FF2B5EF4-FFF2-40B4-BE49-F238E27FC236}">
                    <a16:creationId xmlns:a16="http://schemas.microsoft.com/office/drawing/2014/main" id="{AD6DB09A-345D-4833-97CC-D2B02885BF05}"/>
                  </a:ext>
                </a:extLst>
              </p:cNvPr>
              <p:cNvSpPr txBox="1">
                <a:spLocks noRot="1" noChangeAspect="1" noMove="1" noResize="1" noEditPoints="1" noAdjustHandles="1" noChangeArrowheads="1" noChangeShapeType="1" noTextEdit="1"/>
              </p:cNvSpPr>
              <p:nvPr/>
            </p:nvSpPr>
            <p:spPr>
              <a:xfrm>
                <a:off x="400050" y="1558409"/>
                <a:ext cx="6096000" cy="400110"/>
              </a:xfrm>
              <a:prstGeom prst="rect">
                <a:avLst/>
              </a:prstGeom>
              <a:blipFill>
                <a:blip r:embed="rId5"/>
                <a:stretch>
                  <a:fillRect b="-1538"/>
                </a:stretch>
              </a:blipFill>
            </p:spPr>
            <p:txBody>
              <a:bodyPr/>
              <a:lstStyle/>
              <a:p>
                <a:r>
                  <a:rPr lang="de-AT">
                    <a:noFill/>
                  </a:rPr>
                  <a:t> </a:t>
                </a:r>
              </a:p>
            </p:txBody>
          </p:sp>
        </mc:Fallback>
      </mc:AlternateContent>
      <mc:AlternateContent xmlns:mc="http://schemas.openxmlformats.org/markup-compatibility/2006" xmlns:a14="http://schemas.microsoft.com/office/drawing/2010/main">
        <mc:Choice Requires="a14">
          <p:sp>
            <p:nvSpPr>
              <p:cNvPr id="10" name="Textfeld 9">
                <a:extLst>
                  <a:ext uri="{FF2B5EF4-FFF2-40B4-BE49-F238E27FC236}">
                    <a16:creationId xmlns:a16="http://schemas.microsoft.com/office/drawing/2014/main" id="{D9A7C92E-FB61-4A99-B0E7-C731D2F04BB5}"/>
                  </a:ext>
                </a:extLst>
              </p:cNvPr>
              <p:cNvSpPr txBox="1"/>
              <p:nvPr/>
            </p:nvSpPr>
            <p:spPr>
              <a:xfrm>
                <a:off x="400050" y="3806309"/>
                <a:ext cx="6096000" cy="400110"/>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de-AT" sz="2000" b="0" i="1" smtClean="0">
                              <a:solidFill>
                                <a:schemeClr val="tx1"/>
                              </a:solidFill>
                              <a:latin typeface="Cambria Math" panose="02040503050406030204" pitchFamily="18" charset="0"/>
                            </a:rPr>
                          </m:ctrlPr>
                        </m:sSubPr>
                        <m:e>
                          <m:r>
                            <a:rPr lang="de-AT" sz="2000" i="1" smtClean="0">
                              <a:solidFill>
                                <a:schemeClr val="tx1"/>
                              </a:solidFill>
                              <a:latin typeface="Cambria Math" panose="02040503050406030204" pitchFamily="18" charset="0"/>
                            </a:rPr>
                            <m:t>𝐸</m:t>
                          </m:r>
                        </m:e>
                        <m:sub>
                          <m:r>
                            <a:rPr lang="de-AT" sz="2000" b="0" i="0" smtClean="0">
                              <a:solidFill>
                                <a:schemeClr val="tx1"/>
                              </a:solidFill>
                              <a:latin typeface="Cambria Math" panose="02040503050406030204" pitchFamily="18" charset="0"/>
                            </a:rPr>
                            <m:t>2</m:t>
                          </m:r>
                        </m:sub>
                      </m:sSub>
                      <m:r>
                        <a:rPr lang="de-AT" sz="2000" i="0">
                          <a:solidFill>
                            <a:schemeClr val="tx1"/>
                          </a:solidFill>
                          <a:latin typeface="Cambria Math" panose="02040503050406030204" pitchFamily="18" charset="0"/>
                        </a:rPr>
                        <m:t>=</m:t>
                      </m:r>
                      <m:d>
                        <m:dPr>
                          <m:begChr m:val="{"/>
                          <m:endChr m:val="}"/>
                          <m:ctrlPr>
                            <a:rPr lang="de-AT" sz="2000" i="1">
                              <a:solidFill>
                                <a:schemeClr val="tx1"/>
                              </a:solidFill>
                              <a:latin typeface="Cambria Math" panose="02040503050406030204" pitchFamily="18" charset="0"/>
                            </a:rPr>
                          </m:ctrlPr>
                        </m:dPr>
                        <m:e>
                          <m:d>
                            <m:dPr>
                              <m:ctrlPr>
                                <a:rPr lang="de-AT" sz="2000" i="1">
                                  <a:solidFill>
                                    <a:schemeClr val="tx1"/>
                                  </a:solidFill>
                                  <a:latin typeface="Cambria Math" panose="02040503050406030204" pitchFamily="18" charset="0"/>
                                </a:rPr>
                              </m:ctrlPr>
                            </m:dPr>
                            <m:e>
                              <m:r>
                                <a:rPr lang="de-AT" sz="2000" i="0">
                                  <a:solidFill>
                                    <a:schemeClr val="tx1"/>
                                  </a:solidFill>
                                  <a:latin typeface="Cambria Math" panose="02040503050406030204" pitchFamily="18" charset="0"/>
                                </a:rPr>
                                <m:t>1,1</m:t>
                              </m:r>
                            </m:e>
                          </m:d>
                          <m:r>
                            <a:rPr lang="de-AT" sz="2000" i="0">
                              <a:solidFill>
                                <a:schemeClr val="tx1"/>
                              </a:solidFill>
                              <a:latin typeface="Cambria Math" panose="02040503050406030204" pitchFamily="18" charset="0"/>
                            </a:rPr>
                            <m:t>,</m:t>
                          </m:r>
                          <m:d>
                            <m:dPr>
                              <m:ctrlPr>
                                <a:rPr lang="de-AT" sz="2000" i="1">
                                  <a:solidFill>
                                    <a:schemeClr val="tx1"/>
                                  </a:solidFill>
                                  <a:latin typeface="Cambria Math" panose="02040503050406030204" pitchFamily="18" charset="0"/>
                                </a:rPr>
                              </m:ctrlPr>
                            </m:dPr>
                            <m:e>
                              <m:r>
                                <a:rPr lang="de-AT" sz="2000" i="0">
                                  <a:solidFill>
                                    <a:schemeClr val="tx1"/>
                                  </a:solidFill>
                                  <a:latin typeface="Cambria Math" panose="02040503050406030204" pitchFamily="18" charset="0"/>
                                </a:rPr>
                                <m:t>1,2</m:t>
                              </m:r>
                            </m:e>
                          </m:d>
                          <m:r>
                            <a:rPr lang="de-AT" sz="2000" i="0">
                              <a:solidFill>
                                <a:schemeClr val="tx1"/>
                              </a:solidFill>
                              <a:latin typeface="Cambria Math" panose="02040503050406030204" pitchFamily="18" charset="0"/>
                            </a:rPr>
                            <m:t>,</m:t>
                          </m:r>
                          <m:d>
                            <m:dPr>
                              <m:ctrlPr>
                                <a:rPr lang="de-AT" sz="2000" i="1">
                                  <a:solidFill>
                                    <a:schemeClr val="tx1"/>
                                  </a:solidFill>
                                  <a:latin typeface="Cambria Math" panose="02040503050406030204" pitchFamily="18" charset="0"/>
                                </a:rPr>
                              </m:ctrlPr>
                            </m:dPr>
                            <m:e>
                              <m:r>
                                <a:rPr lang="de-AT" sz="2000" i="0">
                                  <a:solidFill>
                                    <a:schemeClr val="tx1"/>
                                  </a:solidFill>
                                  <a:latin typeface="Cambria Math" panose="02040503050406030204" pitchFamily="18" charset="0"/>
                                </a:rPr>
                                <m:t>2,1</m:t>
                              </m:r>
                            </m:e>
                          </m:d>
                        </m:e>
                      </m:d>
                    </m:oMath>
                  </m:oMathPara>
                </a14:m>
                <a:endParaRPr lang="de-AT" sz="2000" dirty="0">
                  <a:solidFill>
                    <a:schemeClr val="tx1"/>
                  </a:solidFill>
                </a:endParaRPr>
              </a:p>
            </p:txBody>
          </p:sp>
        </mc:Choice>
        <mc:Fallback xmlns="">
          <p:sp>
            <p:nvSpPr>
              <p:cNvPr id="10" name="Textfeld 9">
                <a:extLst>
                  <a:ext uri="{FF2B5EF4-FFF2-40B4-BE49-F238E27FC236}">
                    <a16:creationId xmlns:a16="http://schemas.microsoft.com/office/drawing/2014/main" id="{D9A7C92E-FB61-4A99-B0E7-C731D2F04BB5}"/>
                  </a:ext>
                </a:extLst>
              </p:cNvPr>
              <p:cNvSpPr txBox="1">
                <a:spLocks noRot="1" noChangeAspect="1" noMove="1" noResize="1" noEditPoints="1" noAdjustHandles="1" noChangeArrowheads="1" noChangeShapeType="1" noTextEdit="1"/>
              </p:cNvSpPr>
              <p:nvPr/>
            </p:nvSpPr>
            <p:spPr>
              <a:xfrm>
                <a:off x="400050" y="3806309"/>
                <a:ext cx="6096000" cy="400110"/>
              </a:xfrm>
              <a:prstGeom prst="rect">
                <a:avLst/>
              </a:prstGeom>
              <a:blipFill>
                <a:blip r:embed="rId6"/>
                <a:stretch>
                  <a:fillRect b="-1515"/>
                </a:stretch>
              </a:blipFill>
            </p:spPr>
            <p:txBody>
              <a:bodyPr/>
              <a:lstStyle/>
              <a:p>
                <a:r>
                  <a:rPr lang="de-AT">
                    <a:noFill/>
                  </a:rPr>
                  <a:t> </a:t>
                </a:r>
              </a:p>
            </p:txBody>
          </p:sp>
        </mc:Fallback>
      </mc:AlternateContent>
    </p:spTree>
    <p:extLst>
      <p:ext uri="{BB962C8B-B14F-4D97-AF65-F5344CB8AC3E}">
        <p14:creationId xmlns:p14="http://schemas.microsoft.com/office/powerpoint/2010/main" val="3807913917"/>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7" name="Textfeld 6">
                <a:extLst>
                  <a:ext uri="{FF2B5EF4-FFF2-40B4-BE49-F238E27FC236}">
                    <a16:creationId xmlns:a16="http://schemas.microsoft.com/office/drawing/2014/main" id="{902F7CBF-0AE5-4637-AFDE-DB9F8C617CE7}"/>
                  </a:ext>
                </a:extLst>
              </p:cNvPr>
              <p:cNvSpPr txBox="1"/>
              <p:nvPr/>
            </p:nvSpPr>
            <p:spPr>
              <a:xfrm>
                <a:off x="457200" y="445931"/>
                <a:ext cx="9886950" cy="3847592"/>
              </a:xfrm>
              <a:prstGeom prst="rect">
                <a:avLst/>
              </a:prstGeom>
              <a:noFill/>
            </p:spPr>
            <p:txBody>
              <a:bodyPr wrap="square">
                <a:spAutoFit/>
              </a:bodyPr>
              <a:lstStyle/>
              <a:p>
                <a:pPr>
                  <a:lnSpc>
                    <a:spcPct val="107000"/>
                  </a:lnSpc>
                  <a:spcAft>
                    <a:spcPts val="800"/>
                  </a:spcAft>
                </a:pPr>
                <a:r>
                  <a:rPr lang="de-AT" b="1" dirty="0">
                    <a:effectLst/>
                    <a:latin typeface="Calibri" panose="020F0502020204030204" pitchFamily="34" charset="0"/>
                    <a:ea typeface="Times New Roman" panose="02020603050405020304" pitchFamily="18" charset="0"/>
                    <a:cs typeface="Times New Roman" panose="02020603050405020304" pitchFamily="18" charset="0"/>
                  </a:rPr>
                  <a:t>Bsp. 3)</a:t>
                </a:r>
                <a:r>
                  <a:rPr lang="de-AT" dirty="0">
                    <a:effectLst/>
                    <a:latin typeface="Calibri" panose="020F0502020204030204" pitchFamily="34" charset="0"/>
                    <a:ea typeface="Times New Roman" panose="02020603050405020304" pitchFamily="18" charset="0"/>
                    <a:cs typeface="Times New Roman" panose="02020603050405020304" pitchFamily="18" charset="0"/>
                  </a:rPr>
                  <a:t> In einer Urne befinden sich eine blaue, eine rote und eine grüne Kugel. Wird eine Kugel aus der Urne gezogen, so wird nach jedem Ziehen die Kugel wieder in die Urne zurückgelegt.</a:t>
                </a:r>
                <a:endParaRPr lang="de-AT"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AT" dirty="0">
                    <a:effectLst/>
                    <a:latin typeface="Calibri" panose="020F0502020204030204" pitchFamily="34" charset="0"/>
                    <a:ea typeface="Times New Roman" panose="02020603050405020304" pitchFamily="18" charset="0"/>
                    <a:cs typeface="Times New Roman" panose="02020603050405020304" pitchFamily="18" charset="0"/>
                  </a:rPr>
                  <a:t>Beschreibe den Grundraum </a:t>
                </a:r>
                <a14:m>
                  <m:oMath xmlns:m="http://schemas.openxmlformats.org/officeDocument/2006/math">
                    <m:r>
                      <m:rPr>
                        <m:sty m:val="p"/>
                      </m:rPr>
                      <a:rPr lang="de-AT">
                        <a:effectLst/>
                        <a:latin typeface="Cambria Math" panose="02040503050406030204" pitchFamily="18" charset="0"/>
                        <a:ea typeface="Times New Roman" panose="02020603050405020304" pitchFamily="18" charset="0"/>
                        <a:cs typeface="Times New Roman" panose="02020603050405020304" pitchFamily="18" charset="0"/>
                      </a:rPr>
                      <m:t>Ω</m:t>
                    </m:r>
                  </m:oMath>
                </a14:m>
                <a:r>
                  <a:rPr lang="de-AT" dirty="0">
                    <a:effectLst/>
                    <a:latin typeface="Calibri" panose="020F0502020204030204" pitchFamily="34" charset="0"/>
                    <a:ea typeface="Times New Roman" panose="02020603050405020304" pitchFamily="18" charset="0"/>
                    <a:cs typeface="Times New Roman" panose="02020603050405020304" pitchFamily="18" charset="0"/>
                  </a:rPr>
                  <a:t> bei…</a:t>
                </a:r>
                <a:endParaRPr lang="de-AT"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spcAft>
                    <a:spcPts val="1000"/>
                  </a:spcAft>
                  <a:buFont typeface="+mj-lt"/>
                  <a:buAutoNum type="alphaLcPeriod"/>
                </a:pPr>
                <a:r>
                  <a:rPr lang="de-AT" dirty="0">
                    <a:effectLst/>
                    <a:latin typeface="Calibri" panose="020F0502020204030204" pitchFamily="34" charset="0"/>
                    <a:ea typeface="Times New Roman" panose="02020603050405020304" pitchFamily="18" charset="0"/>
                    <a:cs typeface="Times New Roman" panose="02020603050405020304" pitchFamily="18" charset="0"/>
                  </a:rPr>
                  <a:t>einer gezogenen Kugel.</a:t>
                </a:r>
                <a:endParaRPr lang="de-AT"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AT"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07000"/>
                  </a:lnSpc>
                  <a:spcAft>
                    <a:spcPts val="800"/>
                  </a:spcAft>
                </a:pPr>
                <a:endParaRPr lang="de-AT"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e-AT"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e-AT"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15000"/>
                  </a:lnSpc>
                  <a:buFont typeface="+mj-lt"/>
                  <a:buAutoNum type="alphaLcPeriod" startAt="2"/>
                </a:pPr>
                <a:r>
                  <a:rPr lang="de-AT" dirty="0">
                    <a:effectLst/>
                    <a:latin typeface="Calibri" panose="020F0502020204030204" pitchFamily="34" charset="0"/>
                    <a:ea typeface="Times New Roman" panose="02020603050405020304" pitchFamily="18" charset="0"/>
                    <a:cs typeface="Times New Roman" panose="02020603050405020304" pitchFamily="18" charset="0"/>
                  </a:rPr>
                  <a:t>zwei gezogenen Kugeln.</a:t>
                </a:r>
                <a:endParaRPr lang="de-AT"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de-AT" dirty="0">
                    <a:effectLst/>
                    <a:latin typeface="Calibri" panose="020F0502020204030204" pitchFamily="34" charset="0"/>
                    <a:ea typeface="Times New Roman" panose="02020603050405020304" pitchFamily="18" charset="0"/>
                    <a:cs typeface="Times New Roman" panose="02020603050405020304" pitchFamily="18" charset="0"/>
                  </a:rPr>
                  <a:t> </a:t>
                </a:r>
                <a:endParaRPr lang="de-AT"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7" name="Textfeld 6">
                <a:extLst>
                  <a:ext uri="{FF2B5EF4-FFF2-40B4-BE49-F238E27FC236}">
                    <a16:creationId xmlns:a16="http://schemas.microsoft.com/office/drawing/2014/main" id="{902F7CBF-0AE5-4637-AFDE-DB9F8C617CE7}"/>
                  </a:ext>
                </a:extLst>
              </p:cNvPr>
              <p:cNvSpPr txBox="1">
                <a:spLocks noRot="1" noChangeAspect="1" noMove="1" noResize="1" noEditPoints="1" noAdjustHandles="1" noChangeArrowheads="1" noChangeShapeType="1" noTextEdit="1"/>
              </p:cNvSpPr>
              <p:nvPr/>
            </p:nvSpPr>
            <p:spPr>
              <a:xfrm>
                <a:off x="457200" y="445931"/>
                <a:ext cx="9886950" cy="3847592"/>
              </a:xfrm>
              <a:prstGeom prst="rect">
                <a:avLst/>
              </a:prstGeom>
              <a:blipFill>
                <a:blip r:embed="rId4"/>
                <a:stretch>
                  <a:fillRect l="-493" t="-634"/>
                </a:stretch>
              </a:blipFill>
            </p:spPr>
            <p:txBody>
              <a:bodyPr/>
              <a:lstStyle/>
              <a:p>
                <a:r>
                  <a:rPr lang="de-AT">
                    <a:noFill/>
                  </a:rPr>
                  <a:t> </a:t>
                </a:r>
              </a:p>
            </p:txBody>
          </p:sp>
        </mc:Fallback>
      </mc:AlternateContent>
    </p:spTree>
    <p:extLst>
      <p:ext uri="{BB962C8B-B14F-4D97-AF65-F5344CB8AC3E}">
        <p14:creationId xmlns:p14="http://schemas.microsoft.com/office/powerpoint/2010/main" val="2842384496"/>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2BD77433-33E0-49F0-BBB8-04F323E725D3}"/>
                  </a:ext>
                </a:extLst>
              </p:cNvPr>
              <p:cNvSpPr txBox="1"/>
              <p:nvPr/>
            </p:nvSpPr>
            <p:spPr>
              <a:xfrm>
                <a:off x="390525" y="281706"/>
                <a:ext cx="9753600" cy="3528338"/>
              </a:xfrm>
              <a:prstGeom prst="rect">
                <a:avLst/>
              </a:prstGeom>
              <a:noFill/>
            </p:spPr>
            <p:txBody>
              <a:bodyPr wrap="square">
                <a:spAutoFit/>
              </a:bodyPr>
              <a:lstStyle/>
              <a:p>
                <a:pPr>
                  <a:lnSpc>
                    <a:spcPct val="107000"/>
                  </a:lnSpc>
                  <a:spcAft>
                    <a:spcPts val="8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4)</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In einer Urne befinden sich Kugeln mit den Nummern 1 bis 4. Es wird hintereinander zwei Mal eine Kugel (</a:t>
                </a:r>
                <a:r>
                  <a:rPr lang="de-AT" sz="1800">
                    <a:effectLst/>
                    <a:latin typeface="Calibri" panose="020F0502020204030204" pitchFamily="34" charset="0"/>
                    <a:ea typeface="Times New Roman" panose="02020603050405020304" pitchFamily="18" charset="0"/>
                    <a:cs typeface="Times New Roman" panose="02020603050405020304" pitchFamily="18" charset="0"/>
                  </a:rPr>
                  <a:t>mit Zurücklegen) </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gezogen. Bestimme jeweils das Gegenereignis in Mengenschreibweise.</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14:m>
                  <m:oMath xmlns:m="http://schemas.openxmlformats.org/officeDocument/2006/math">
                    <m:sSub>
                      <m:sSub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de-AT" sz="1800" i="0">
                            <a:effectLst/>
                            <a:latin typeface="Cambria Math" panose="02040503050406030204" pitchFamily="18" charset="0"/>
                            <a:ea typeface="Times New Roman" panose="02020603050405020304" pitchFamily="18" charset="0"/>
                            <a:cs typeface="Times New Roman" panose="02020603050405020304" pitchFamily="18" charset="0"/>
                          </a:rPr>
                          <m:t>E</m:t>
                        </m:r>
                      </m:e>
                      <m:sub>
                        <m:r>
                          <a:rPr lang="de-AT" sz="1800" i="0">
                            <a:effectLst/>
                            <a:latin typeface="Cambria Math" panose="02040503050406030204" pitchFamily="18" charset="0"/>
                            <a:ea typeface="Times New Roman" panose="02020603050405020304" pitchFamily="18" charset="0"/>
                            <a:cs typeface="Times New Roman" panose="02020603050405020304" pitchFamily="18" charset="0"/>
                          </a:rPr>
                          <m:t>1</m:t>
                        </m:r>
                      </m:sub>
                    </m:sSub>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Es werden stets Kugeln gezogen, die größer oder gleich als 2 sind.</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07000"/>
                  </a:lnSpc>
                  <a:spcAft>
                    <a:spcPts val="800"/>
                  </a:spcAft>
                </a:pPr>
                <a:endParaRPr lang="de-AT"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14:m>
                  <m:oMath xmlns:m="http://schemas.openxmlformats.org/officeDocument/2006/math">
                    <m:sSub>
                      <m:sSub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de-AT" sz="1800" i="0">
                            <a:effectLst/>
                            <a:latin typeface="Cambria Math" panose="02040503050406030204" pitchFamily="18" charset="0"/>
                            <a:ea typeface="Times New Roman" panose="02020603050405020304" pitchFamily="18" charset="0"/>
                            <a:cs typeface="Times New Roman" panose="02020603050405020304" pitchFamily="18" charset="0"/>
                          </a:rPr>
                          <m:t>E</m:t>
                        </m:r>
                      </m:e>
                      <m:sub>
                        <m:r>
                          <a:rPr lang="de-AT" sz="1800" i="0">
                            <a:effectLst/>
                            <a:latin typeface="Cambria Math" panose="02040503050406030204" pitchFamily="18" charset="0"/>
                            <a:ea typeface="Times New Roman" panose="02020603050405020304" pitchFamily="18" charset="0"/>
                            <a:cs typeface="Times New Roman" panose="02020603050405020304" pitchFamily="18" charset="0"/>
                          </a:rPr>
                          <m:t>2</m:t>
                        </m:r>
                      </m:sub>
                    </m:sSub>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Beim ersten Mal wird eine 2 oder 3 gezogen.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5" name="Textfeld 4">
                <a:extLst>
                  <a:ext uri="{FF2B5EF4-FFF2-40B4-BE49-F238E27FC236}">
                    <a16:creationId xmlns:a16="http://schemas.microsoft.com/office/drawing/2014/main" id="{2BD77433-33E0-49F0-BBB8-04F323E725D3}"/>
                  </a:ext>
                </a:extLst>
              </p:cNvPr>
              <p:cNvSpPr txBox="1">
                <a:spLocks noRot="1" noChangeAspect="1" noMove="1" noResize="1" noEditPoints="1" noAdjustHandles="1" noChangeArrowheads="1" noChangeShapeType="1" noTextEdit="1"/>
              </p:cNvSpPr>
              <p:nvPr/>
            </p:nvSpPr>
            <p:spPr>
              <a:xfrm>
                <a:off x="390525" y="281706"/>
                <a:ext cx="9753600" cy="3528338"/>
              </a:xfrm>
              <a:prstGeom prst="rect">
                <a:avLst/>
              </a:prstGeom>
              <a:blipFill>
                <a:blip r:embed="rId4"/>
                <a:stretch>
                  <a:fillRect l="-500" t="-691" b="-1727"/>
                </a:stretch>
              </a:blipFill>
            </p:spPr>
            <p:txBody>
              <a:bodyPr/>
              <a:lstStyle/>
              <a:p>
                <a:r>
                  <a:rPr lang="de-AT">
                    <a:noFill/>
                  </a:rPr>
                  <a:t> </a:t>
                </a:r>
              </a:p>
            </p:txBody>
          </p:sp>
        </mc:Fallback>
      </mc:AlternateContent>
    </p:spTree>
    <p:extLst>
      <p:ext uri="{BB962C8B-B14F-4D97-AF65-F5344CB8AC3E}">
        <p14:creationId xmlns:p14="http://schemas.microsoft.com/office/powerpoint/2010/main" val="125280913"/>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zart">
  <a:themeElements>
    <a:clrScheme name="Bla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Holzart">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Holzart">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439</Words>
  <Application>Microsoft Office PowerPoint</Application>
  <PresentationFormat>Breitbild</PresentationFormat>
  <Paragraphs>67</Paragraphs>
  <Slides>8</Slides>
  <Notes>8</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8</vt:i4>
      </vt:variant>
    </vt:vector>
  </HeadingPairs>
  <TitlesOfParts>
    <vt:vector size="14" baseType="lpstr">
      <vt:lpstr>Calibri</vt:lpstr>
      <vt:lpstr>Cambria Math</vt:lpstr>
      <vt:lpstr>Georgia</vt:lpstr>
      <vt:lpstr>Trebuchet MS</vt:lpstr>
      <vt:lpstr>Wingdings</vt:lpstr>
      <vt:lpstr>Holzart</vt:lpstr>
      <vt:lpstr>Der Zufallsversuch</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Grundlagen und Begriffe der Bruchrechnung (1. Klasse)</dc:title>
  <dc:creator>Lukas Tegischer</dc:creator>
  <cp:lastModifiedBy>Tegischer Lukas</cp:lastModifiedBy>
  <cp:revision>112</cp:revision>
  <dcterms:created xsi:type="dcterms:W3CDTF">2020-04-09T06:13:57Z</dcterms:created>
  <dcterms:modified xsi:type="dcterms:W3CDTF">2022-11-04T11:19:38Z</dcterms:modified>
</cp:coreProperties>
</file>