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324" r:id="rId3"/>
    <p:sldId id="337" r:id="rId4"/>
    <p:sldId id="338" r:id="rId5"/>
    <p:sldId id="339" r:id="rId6"/>
    <p:sldId id="34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8CB40ED3-E37A-4CBD-AF84-E02F47DF780A}"/>
    <pc:docChg chg="custSel delSld modSld">
      <pc:chgData name="Tegischer Lukas" userId="f78daebb-0565-485c-bd0e-1cd035e796ff" providerId="ADAL" clId="{8CB40ED3-E37A-4CBD-AF84-E02F47DF780A}" dt="2022-11-04T15:42:37.756" v="7" actId="47"/>
      <pc:docMkLst>
        <pc:docMk/>
      </pc:docMkLst>
      <pc:sldChg chg="delSp mod delAnim">
        <pc:chgData name="Tegischer Lukas" userId="f78daebb-0565-485c-bd0e-1cd035e796ff" providerId="ADAL" clId="{8CB40ED3-E37A-4CBD-AF84-E02F47DF780A}" dt="2022-11-04T15:42:31.523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8CB40ED3-E37A-4CBD-AF84-E02F47DF780A}" dt="2022-11-04T15:42:31.523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8CB40ED3-E37A-4CBD-AF84-E02F47DF780A}" dt="2022-11-04T15:42:30.98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8CB40ED3-E37A-4CBD-AF84-E02F47DF780A}" dt="2022-11-04T15:42:37.756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8CB40ED3-E37A-4CBD-AF84-E02F47DF780A}" dt="2022-11-04T15:42:33.191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8CB40ED3-E37A-4CBD-AF84-E02F47DF780A}" dt="2022-11-04T15:42:33.191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CB40ED3-E37A-4CBD-AF84-E02F47DF780A}" dt="2022-11-04T15:42:34.227" v="3" actId="478"/>
        <pc:sldMkLst>
          <pc:docMk/>
          <pc:sldMk cId="986812351" sldId="337"/>
        </pc:sldMkLst>
        <pc:picChg chg="del">
          <ac:chgData name="Tegischer Lukas" userId="f78daebb-0565-485c-bd0e-1cd035e796ff" providerId="ADAL" clId="{8CB40ED3-E37A-4CBD-AF84-E02F47DF780A}" dt="2022-11-04T15:42:34.227" v="3" actId="478"/>
          <ac:picMkLst>
            <pc:docMk/>
            <pc:sldMk cId="986812351" sldId="337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CB40ED3-E37A-4CBD-AF84-E02F47DF780A}" dt="2022-11-04T15:42:34.914" v="4" actId="478"/>
        <pc:sldMkLst>
          <pc:docMk/>
          <pc:sldMk cId="1048903968" sldId="338"/>
        </pc:sldMkLst>
        <pc:picChg chg="del">
          <ac:chgData name="Tegischer Lukas" userId="f78daebb-0565-485c-bd0e-1cd035e796ff" providerId="ADAL" clId="{8CB40ED3-E37A-4CBD-AF84-E02F47DF780A}" dt="2022-11-04T15:42:34.914" v="4" actId="478"/>
          <ac:picMkLst>
            <pc:docMk/>
            <pc:sldMk cId="1048903968" sldId="33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CB40ED3-E37A-4CBD-AF84-E02F47DF780A}" dt="2022-11-04T15:42:35.542" v="5" actId="478"/>
        <pc:sldMkLst>
          <pc:docMk/>
          <pc:sldMk cId="1703256588" sldId="339"/>
        </pc:sldMkLst>
        <pc:picChg chg="del">
          <ac:chgData name="Tegischer Lukas" userId="f78daebb-0565-485c-bd0e-1cd035e796ff" providerId="ADAL" clId="{8CB40ED3-E37A-4CBD-AF84-E02F47DF780A}" dt="2022-11-04T15:42:35.542" v="5" actId="478"/>
          <ac:picMkLst>
            <pc:docMk/>
            <pc:sldMk cId="1703256588" sldId="33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8CB40ED3-E37A-4CBD-AF84-E02F47DF780A}" dt="2022-11-04T15:42:36.227" v="6" actId="478"/>
        <pc:sldMkLst>
          <pc:docMk/>
          <pc:sldMk cId="1030227083" sldId="340"/>
        </pc:sldMkLst>
        <pc:picChg chg="del">
          <ac:chgData name="Tegischer Lukas" userId="f78daebb-0565-485c-bd0e-1cd035e796ff" providerId="ADAL" clId="{8CB40ED3-E37A-4CBD-AF84-E02F47DF780A}" dt="2022-11-04T15:42:36.227" v="6" actId="478"/>
          <ac:picMkLst>
            <pc:docMk/>
            <pc:sldMk cId="1030227083" sldId="340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730157E7-2AAD-47FC-B32F-978BEEFB3B99}"/>
    <pc:docChg chg="custSel addSld delSld modSld">
      <pc:chgData name="Tegischer Lukas" userId="f78daebb-0565-485c-bd0e-1cd035e796ff" providerId="ADAL" clId="{730157E7-2AAD-47FC-B32F-978BEEFB3B99}" dt="2022-04-09T20:39:09.716" v="316" actId="47"/>
      <pc:docMkLst>
        <pc:docMk/>
      </pc:docMkLst>
      <pc:sldChg chg="modSp mod">
        <pc:chgData name="Tegischer Lukas" userId="f78daebb-0565-485c-bd0e-1cd035e796ff" providerId="ADAL" clId="{730157E7-2AAD-47FC-B32F-978BEEFB3B99}" dt="2022-04-09T20:15:47.006" v="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0157E7-2AAD-47FC-B32F-978BEEFB3B99}" dt="2022-04-09T20:15:47.006" v="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730157E7-2AAD-47FC-B32F-978BEEFB3B99}" dt="2022-04-09T20:32:35.543" v="200"/>
        <pc:sldMkLst>
          <pc:docMk/>
          <pc:sldMk cId="2738696002" sldId="324"/>
        </pc:sldMkLst>
        <pc:spChg chg="mod">
          <ac:chgData name="Tegischer Lukas" userId="f78daebb-0565-485c-bd0e-1cd035e796ff" providerId="ADAL" clId="{730157E7-2AAD-47FC-B32F-978BEEFB3B99}" dt="2022-04-09T20:16:09.035" v="54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16:10.004" v="55" actId="478"/>
          <ac:spMkLst>
            <pc:docMk/>
            <pc:sldMk cId="2738696002" sldId="32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730157E7-2AAD-47FC-B32F-978BEEFB3B99}" dt="2022-04-09T20:26:06.220" v="59" actId="14100"/>
          <ac:spMkLst>
            <pc:docMk/>
            <pc:sldMk cId="2738696002" sldId="324"/>
            <ac:spMk id="8" creationId="{E2A94AF4-33A5-4DCF-879C-5272F0205588}"/>
          </ac:spMkLst>
        </pc:spChg>
        <pc:spChg chg="add mod">
          <ac:chgData name="Tegischer Lukas" userId="f78daebb-0565-485c-bd0e-1cd035e796ff" providerId="ADAL" clId="{730157E7-2AAD-47FC-B32F-978BEEFB3B99}" dt="2022-04-09T20:30:45.189" v="193" actId="122"/>
          <ac:spMkLst>
            <pc:docMk/>
            <pc:sldMk cId="2738696002" sldId="324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0:50.825" v="195" actId="1076"/>
          <ac:spMkLst>
            <pc:docMk/>
            <pc:sldMk cId="2738696002" sldId="324"/>
            <ac:spMk id="10" creationId="{FB0556A5-9704-4B1C-89C2-9E9427B48732}"/>
          </ac:spMkLst>
        </pc:spChg>
        <pc:spChg chg="add mod">
          <ac:chgData name="Tegischer Lukas" userId="f78daebb-0565-485c-bd0e-1cd035e796ff" providerId="ADAL" clId="{730157E7-2AAD-47FC-B32F-978BEEFB3B99}" dt="2022-04-09T20:30:54.153" v="196" actId="1076"/>
          <ac:spMkLst>
            <pc:docMk/>
            <pc:sldMk cId="2738696002" sldId="324"/>
            <ac:spMk id="11" creationId="{FE4CB0A3-E1EF-4544-83B5-D941CAC56D36}"/>
          </ac:spMkLst>
        </pc:spChg>
        <pc:picChg chg="del">
          <ac:chgData name="Tegischer Lukas" userId="f78daebb-0565-485c-bd0e-1cd035e796ff" providerId="ADAL" clId="{730157E7-2AAD-47FC-B32F-978BEEFB3B99}" dt="2022-04-09T20:16:10.352" v="56" actId="478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23285669" sldId="334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730157E7-2AAD-47FC-B32F-978BEEFB3B99}" dt="2022-04-09T20:39:09.716" v="316" actId="47"/>
        <pc:sldMkLst>
          <pc:docMk/>
          <pc:sldMk cId="3457157905" sldId="336"/>
        </pc:sldMkLst>
      </pc:sldChg>
      <pc:sldChg chg="addSp delSp modSp add mod modAnim">
        <pc:chgData name="Tegischer Lukas" userId="f78daebb-0565-485c-bd0e-1cd035e796ff" providerId="ADAL" clId="{730157E7-2AAD-47FC-B32F-978BEEFB3B99}" dt="2022-04-09T20:36:33.704" v="261"/>
        <pc:sldMkLst>
          <pc:docMk/>
          <pc:sldMk cId="986812351" sldId="337"/>
        </pc:sldMkLst>
        <pc:spChg chg="mod">
          <ac:chgData name="Tegischer Lukas" userId="f78daebb-0565-485c-bd0e-1cd035e796ff" providerId="ADAL" clId="{730157E7-2AAD-47FC-B32F-978BEEFB3B99}" dt="2022-04-09T20:34:55.088" v="236" actId="1076"/>
          <ac:spMkLst>
            <pc:docMk/>
            <pc:sldMk cId="986812351" sldId="337"/>
            <ac:spMk id="4" creationId="{C427B5BC-E2AB-4596-857C-DA06F86C68EB}"/>
          </ac:spMkLst>
        </pc:spChg>
        <pc:spChg chg="del mod">
          <ac:chgData name="Tegischer Lukas" userId="f78daebb-0565-485c-bd0e-1cd035e796ff" providerId="ADAL" clId="{730157E7-2AAD-47FC-B32F-978BEEFB3B99}" dt="2022-04-09T20:29:08.842" v="88" actId="478"/>
          <ac:spMkLst>
            <pc:docMk/>
            <pc:sldMk cId="986812351" sldId="337"/>
            <ac:spMk id="8" creationId="{E2A94AF4-33A5-4DCF-879C-5272F0205588}"/>
          </ac:spMkLst>
        </pc:spChg>
        <pc:spChg chg="del mod">
          <ac:chgData name="Tegischer Lukas" userId="f78daebb-0565-485c-bd0e-1cd035e796ff" providerId="ADAL" clId="{730157E7-2AAD-47FC-B32F-978BEEFB3B99}" dt="2022-04-09T20:29:10.772" v="90" actId="478"/>
          <ac:spMkLst>
            <pc:docMk/>
            <pc:sldMk cId="986812351" sldId="337"/>
            <ac:spMk id="9" creationId="{3EEAC7C6-3B5F-4FC7-84DD-3061297A5919}"/>
          </ac:spMkLst>
        </pc:spChg>
        <pc:spChg chg="add mod">
          <ac:chgData name="Tegischer Lukas" userId="f78daebb-0565-485c-bd0e-1cd035e796ff" providerId="ADAL" clId="{730157E7-2AAD-47FC-B32F-978BEEFB3B99}" dt="2022-04-09T20:34:40.225" v="233" actId="14100"/>
          <ac:spMkLst>
            <pc:docMk/>
            <pc:sldMk cId="986812351" sldId="337"/>
            <ac:spMk id="10" creationId="{25A73C99-0003-4946-B577-4DA7FE7156BD}"/>
          </ac:spMkLst>
        </pc:spChg>
        <pc:spChg chg="add mod">
          <ac:chgData name="Tegischer Lukas" userId="f78daebb-0565-485c-bd0e-1cd035e796ff" providerId="ADAL" clId="{730157E7-2AAD-47FC-B32F-978BEEFB3B99}" dt="2022-04-09T20:35:41.228" v="241" actId="1076"/>
          <ac:spMkLst>
            <pc:docMk/>
            <pc:sldMk cId="986812351" sldId="337"/>
            <ac:spMk id="11" creationId="{BBFDE2B4-0FC0-497C-8A6B-A34E48EB21D0}"/>
          </ac:spMkLst>
        </pc:spChg>
        <pc:spChg chg="add mod">
          <ac:chgData name="Tegischer Lukas" userId="f78daebb-0565-485c-bd0e-1cd035e796ff" providerId="ADAL" clId="{730157E7-2AAD-47FC-B32F-978BEEFB3B99}" dt="2022-04-09T20:35:52.626" v="244" actId="1076"/>
          <ac:spMkLst>
            <pc:docMk/>
            <pc:sldMk cId="986812351" sldId="337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03.334" v="246" actId="1076"/>
          <ac:spMkLst>
            <pc:docMk/>
            <pc:sldMk cId="986812351" sldId="337"/>
            <ac:spMk id="15" creationId="{E5EA6D46-7311-4E10-97A4-ACB65B686D49}"/>
          </ac:spMkLst>
        </pc:spChg>
        <pc:spChg chg="add mod">
          <ac:chgData name="Tegischer Lukas" userId="f78daebb-0565-485c-bd0e-1cd035e796ff" providerId="ADAL" clId="{730157E7-2AAD-47FC-B32F-978BEEFB3B99}" dt="2022-04-09T20:36:15.115" v="257" actId="20577"/>
          <ac:spMkLst>
            <pc:docMk/>
            <pc:sldMk cId="986812351" sldId="337"/>
            <ac:spMk id="16" creationId="{1B97D14C-254E-46B7-83CB-FEF8FC961C00}"/>
          </ac:spMkLst>
        </pc:spChg>
        <pc:spChg chg="add del mod">
          <ac:chgData name="Tegischer Lukas" userId="f78daebb-0565-485c-bd0e-1cd035e796ff" providerId="ADAL" clId="{730157E7-2AAD-47FC-B32F-978BEEFB3B99}" dt="2022-04-09T20:36:33.704" v="261"/>
          <ac:spMkLst>
            <pc:docMk/>
            <pc:sldMk cId="986812351" sldId="337"/>
            <ac:spMk id="17" creationId="{58E28575-0A72-41D5-9537-7D09ED2E42A5}"/>
          </ac:spMkLst>
        </pc:spChg>
        <pc:graphicFrameChg chg="add mod modGraphic">
          <ac:chgData name="Tegischer Lukas" userId="f78daebb-0565-485c-bd0e-1cd035e796ff" providerId="ADAL" clId="{730157E7-2AAD-47FC-B32F-978BEEFB3B99}" dt="2022-04-09T20:34:45.465" v="234" actId="1076"/>
          <ac:graphicFrameMkLst>
            <pc:docMk/>
            <pc:sldMk cId="986812351" sldId="337"/>
            <ac:graphicFrameMk id="2" creationId="{F1B4618C-CB4C-48AC-8ACD-5CB746B4D0E7}"/>
          </ac:graphicFrameMkLst>
        </pc:graphicFrameChg>
      </pc:sldChg>
      <pc:sldChg chg="addSp delSp modSp add mod delAnim">
        <pc:chgData name="Tegischer Lukas" userId="f78daebb-0565-485c-bd0e-1cd035e796ff" providerId="ADAL" clId="{730157E7-2AAD-47FC-B32F-978BEEFB3B99}" dt="2022-04-09T20:37:27.669" v="281" actId="207"/>
        <pc:sldMkLst>
          <pc:docMk/>
          <pc:sldMk cId="1048903968" sldId="338"/>
        </pc:sldMkLst>
        <pc:spChg chg="del">
          <ac:chgData name="Tegischer Lukas" userId="f78daebb-0565-485c-bd0e-1cd035e796ff" providerId="ADAL" clId="{730157E7-2AAD-47FC-B32F-978BEEFB3B99}" dt="2022-04-09T20:36:42.163" v="269" actId="478"/>
          <ac:spMkLst>
            <pc:docMk/>
            <pc:sldMk cId="1048903968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30157E7-2AAD-47FC-B32F-978BEEFB3B99}" dt="2022-04-09T20:36:40.925" v="268" actId="478"/>
          <ac:spMkLst>
            <pc:docMk/>
            <pc:sldMk cId="1048903968" sldId="338"/>
            <ac:spMk id="10" creationId="{25A73C99-0003-4946-B577-4DA7FE7156BD}"/>
          </ac:spMkLst>
        </pc:spChg>
        <pc:spChg chg="del">
          <ac:chgData name="Tegischer Lukas" userId="f78daebb-0565-485c-bd0e-1cd035e796ff" providerId="ADAL" clId="{730157E7-2AAD-47FC-B32F-978BEEFB3B99}" dt="2022-04-09T20:36:36.722" v="263" actId="478"/>
          <ac:spMkLst>
            <pc:docMk/>
            <pc:sldMk cId="1048903968" sldId="338"/>
            <ac:spMk id="11" creationId="{BBFDE2B4-0FC0-497C-8A6B-A34E48EB21D0}"/>
          </ac:spMkLst>
        </pc:spChg>
        <pc:spChg chg="del">
          <ac:chgData name="Tegischer Lukas" userId="f78daebb-0565-485c-bd0e-1cd035e796ff" providerId="ADAL" clId="{730157E7-2AAD-47FC-B32F-978BEEFB3B99}" dt="2022-04-09T20:36:38.583" v="265" actId="478"/>
          <ac:spMkLst>
            <pc:docMk/>
            <pc:sldMk cId="1048903968" sldId="338"/>
            <ac:spMk id="12" creationId="{F9255EDB-1EAC-46AF-8DB8-9202C772ADD1}"/>
          </ac:spMkLst>
        </pc:spChg>
        <pc:spChg chg="add mod">
          <ac:chgData name="Tegischer Lukas" userId="f78daebb-0565-485c-bd0e-1cd035e796ff" providerId="ADAL" clId="{730157E7-2AAD-47FC-B32F-978BEEFB3B99}" dt="2022-04-09T20:36:58.370" v="273" actId="14100"/>
          <ac:spMkLst>
            <pc:docMk/>
            <pc:sldMk cId="1048903968" sldId="338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6:37.293" v="264" actId="478"/>
          <ac:spMkLst>
            <pc:docMk/>
            <pc:sldMk cId="1048903968" sldId="338"/>
            <ac:spMk id="15" creationId="{E5EA6D46-7311-4E10-97A4-ACB65B686D49}"/>
          </ac:spMkLst>
        </pc:spChg>
        <pc:spChg chg="del">
          <ac:chgData name="Tegischer Lukas" userId="f78daebb-0565-485c-bd0e-1cd035e796ff" providerId="ADAL" clId="{730157E7-2AAD-47FC-B32F-978BEEFB3B99}" dt="2022-04-09T20:36:38.906" v="266" actId="478"/>
          <ac:spMkLst>
            <pc:docMk/>
            <pc:sldMk cId="1048903968" sldId="338"/>
            <ac:spMk id="16" creationId="{1B97D14C-254E-46B7-83CB-FEF8FC961C00}"/>
          </ac:spMkLst>
        </pc:spChg>
        <pc:spChg chg="add mod">
          <ac:chgData name="Tegischer Lukas" userId="f78daebb-0565-485c-bd0e-1cd035e796ff" providerId="ADAL" clId="{730157E7-2AAD-47FC-B32F-978BEEFB3B99}" dt="2022-04-09T20:37:27.669" v="281" actId="207"/>
          <ac:spMkLst>
            <pc:docMk/>
            <pc:sldMk cId="1048903968" sldId="338"/>
            <ac:spMk id="17" creationId="{7F2BE73C-8954-48E9-B593-1409402BCFB4}"/>
          </ac:spMkLst>
        </pc:spChg>
        <pc:graphicFrameChg chg="del">
          <ac:chgData name="Tegischer Lukas" userId="f78daebb-0565-485c-bd0e-1cd035e796ff" providerId="ADAL" clId="{730157E7-2AAD-47FC-B32F-978BEEFB3B99}" dt="2022-04-09T20:36:40.110" v="267" actId="478"/>
          <ac:graphicFrameMkLst>
            <pc:docMk/>
            <pc:sldMk cId="1048903968" sldId="338"/>
            <ac:graphicFrameMk id="2" creationId="{F1B4618C-CB4C-48AC-8ACD-5CB746B4D0E7}"/>
          </ac:graphicFrameMkLst>
        </pc:graphicFrameChg>
        <pc:graphicFrameChg chg="add del mod">
          <ac:chgData name="Tegischer Lukas" userId="f78daebb-0565-485c-bd0e-1cd035e796ff" providerId="ADAL" clId="{730157E7-2AAD-47FC-B32F-978BEEFB3B99}" dt="2022-04-09T20:37:07.986" v="275"/>
          <ac:graphicFrameMkLst>
            <pc:docMk/>
            <pc:sldMk cId="1048903968" sldId="338"/>
            <ac:graphicFrameMk id="5" creationId="{AADB3616-D7E4-43F4-9805-F6DE5D0F2280}"/>
          </ac:graphicFrameMkLst>
        </pc:graphicFrameChg>
      </pc:sldChg>
      <pc:sldChg chg="addSp delSp modSp add mod">
        <pc:chgData name="Tegischer Lukas" userId="f78daebb-0565-485c-bd0e-1cd035e796ff" providerId="ADAL" clId="{730157E7-2AAD-47FC-B32F-978BEEFB3B99}" dt="2022-04-09T20:38:14.009" v="298" actId="1076"/>
        <pc:sldMkLst>
          <pc:docMk/>
          <pc:sldMk cId="1703256588" sldId="339"/>
        </pc:sldMkLst>
        <pc:spChg chg="add mod">
          <ac:chgData name="Tegischer Lukas" userId="f78daebb-0565-485c-bd0e-1cd035e796ff" providerId="ADAL" clId="{730157E7-2AAD-47FC-B32F-978BEEFB3B99}" dt="2022-04-09T20:37:51.285" v="288" actId="14100"/>
          <ac:spMkLst>
            <pc:docMk/>
            <pc:sldMk cId="1703256588" sldId="339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14.009" v="298" actId="1076"/>
          <ac:spMkLst>
            <pc:docMk/>
            <pc:sldMk cId="1703256588" sldId="339"/>
            <ac:spMk id="8" creationId="{1966D1B6-7FF5-495E-9E62-193CDC874C29}"/>
          </ac:spMkLst>
        </pc:spChg>
        <pc:spChg chg="del">
          <ac:chgData name="Tegischer Lukas" userId="f78daebb-0565-485c-bd0e-1cd035e796ff" providerId="ADAL" clId="{730157E7-2AAD-47FC-B32F-978BEEFB3B99}" dt="2022-04-09T20:37:42.430" v="283" actId="478"/>
          <ac:spMkLst>
            <pc:docMk/>
            <pc:sldMk cId="1703256588" sldId="339"/>
            <ac:spMk id="13" creationId="{05F7F344-D7A7-428D-BDFE-756568AD72B5}"/>
          </ac:spMkLst>
        </pc:spChg>
        <pc:spChg chg="del">
          <ac:chgData name="Tegischer Lukas" userId="f78daebb-0565-485c-bd0e-1cd035e796ff" providerId="ADAL" clId="{730157E7-2AAD-47FC-B32F-978BEEFB3B99}" dt="2022-04-09T20:37:42.914" v="284" actId="478"/>
          <ac:spMkLst>
            <pc:docMk/>
            <pc:sldMk cId="1703256588" sldId="339"/>
            <ac:spMk id="17" creationId="{7F2BE73C-8954-48E9-B593-1409402BCFB4}"/>
          </ac:spMkLst>
        </pc:spChg>
      </pc:sldChg>
      <pc:sldChg chg="addSp delSp modSp add mod">
        <pc:chgData name="Tegischer Lukas" userId="f78daebb-0565-485c-bd0e-1cd035e796ff" providerId="ADAL" clId="{730157E7-2AAD-47FC-B32F-978BEEFB3B99}" dt="2022-04-09T20:38:56.182" v="315" actId="1076"/>
        <pc:sldMkLst>
          <pc:docMk/>
          <pc:sldMk cId="1030227083" sldId="340"/>
        </pc:sldMkLst>
        <pc:spChg chg="del">
          <ac:chgData name="Tegischer Lukas" userId="f78daebb-0565-485c-bd0e-1cd035e796ff" providerId="ADAL" clId="{730157E7-2AAD-47FC-B32F-978BEEFB3B99}" dt="2022-04-09T20:38:32.666" v="301" actId="478"/>
          <ac:spMkLst>
            <pc:docMk/>
            <pc:sldMk cId="1030227083" sldId="340"/>
            <ac:spMk id="6" creationId="{381215C2-59D0-4953-9C02-8502CA4DB595}"/>
          </ac:spMkLst>
        </pc:spChg>
        <pc:spChg chg="add mod">
          <ac:chgData name="Tegischer Lukas" userId="f78daebb-0565-485c-bd0e-1cd035e796ff" providerId="ADAL" clId="{730157E7-2AAD-47FC-B32F-978BEEFB3B99}" dt="2022-04-09T20:38:38.643" v="305" actId="14100"/>
          <ac:spMkLst>
            <pc:docMk/>
            <pc:sldMk cId="1030227083" sldId="340"/>
            <ac:spMk id="7" creationId="{39F9A4CC-3AF0-4F6A-98A9-FA15EEA469C4}"/>
          </ac:spMkLst>
        </pc:spChg>
        <pc:spChg chg="del">
          <ac:chgData name="Tegischer Lukas" userId="f78daebb-0565-485c-bd0e-1cd035e796ff" providerId="ADAL" clId="{730157E7-2AAD-47FC-B32F-978BEEFB3B99}" dt="2022-04-09T20:38:31.128" v="300" actId="478"/>
          <ac:spMkLst>
            <pc:docMk/>
            <pc:sldMk cId="1030227083" sldId="340"/>
            <ac:spMk id="8" creationId="{1966D1B6-7FF5-495E-9E62-193CDC874C29}"/>
          </ac:spMkLst>
        </pc:spChg>
        <pc:spChg chg="add mod">
          <ac:chgData name="Tegischer Lukas" userId="f78daebb-0565-485c-bd0e-1cd035e796ff" providerId="ADAL" clId="{730157E7-2AAD-47FC-B32F-978BEEFB3B99}" dt="2022-04-09T20:38:56.182" v="315" actId="1076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7752C533-1CA7-4BAD-BCC4-778493827B0E}"/>
    <pc:docChg chg="modSld">
      <pc:chgData name="Tegischer Lukas" userId="f78daebb-0565-485c-bd0e-1cd035e796ff" providerId="ADAL" clId="{7752C533-1CA7-4BAD-BCC4-778493827B0E}" dt="2022-04-17T16:06:18.432" v="31" actId="20577"/>
      <pc:docMkLst>
        <pc:docMk/>
      </pc:docMkLst>
      <pc:sldChg chg="modSp mod">
        <pc:chgData name="Tegischer Lukas" userId="f78daebb-0565-485c-bd0e-1cd035e796ff" providerId="ADAL" clId="{7752C533-1CA7-4BAD-BCC4-778493827B0E}" dt="2022-04-17T15:56:27.388" v="0" actId="6549"/>
        <pc:sldMkLst>
          <pc:docMk/>
          <pc:sldMk cId="3932101437" sldId="291"/>
        </pc:sldMkLst>
        <pc:spChg chg="mod">
          <ac:chgData name="Tegischer Lukas" userId="f78daebb-0565-485c-bd0e-1cd035e796ff" providerId="ADAL" clId="{7752C533-1CA7-4BAD-BCC4-778493827B0E}" dt="2022-04-17T15:56:27.388" v="0" actId="6549"/>
          <ac:spMkLst>
            <pc:docMk/>
            <pc:sldMk cId="3932101437" sldId="291"/>
            <ac:spMk id="6" creationId="{94E0EE5C-E164-4D22-9741-486714283553}"/>
          </ac:spMkLst>
        </pc:spChg>
      </pc:sldChg>
      <pc:sldChg chg="modSp mod">
        <pc:chgData name="Tegischer Lukas" userId="f78daebb-0565-485c-bd0e-1cd035e796ff" providerId="ADAL" clId="{7752C533-1CA7-4BAD-BCC4-778493827B0E}" dt="2022-04-17T15:58:52.370" v="25" actId="20577"/>
        <pc:sldMkLst>
          <pc:docMk/>
          <pc:sldMk cId="986812351" sldId="337"/>
        </pc:sldMkLst>
        <pc:spChg chg="mod">
          <ac:chgData name="Tegischer Lukas" userId="f78daebb-0565-485c-bd0e-1cd035e796ff" providerId="ADAL" clId="{7752C533-1CA7-4BAD-BCC4-778493827B0E}" dt="2022-04-17T15:58:52.370" v="25" actId="20577"/>
          <ac:spMkLst>
            <pc:docMk/>
            <pc:sldMk cId="986812351" sldId="337"/>
            <ac:spMk id="10" creationId="{25A73C99-0003-4946-B577-4DA7FE7156BD}"/>
          </ac:spMkLst>
        </pc:spChg>
      </pc:sldChg>
      <pc:sldChg chg="modSp">
        <pc:chgData name="Tegischer Lukas" userId="f78daebb-0565-485c-bd0e-1cd035e796ff" providerId="ADAL" clId="{7752C533-1CA7-4BAD-BCC4-778493827B0E}" dt="2022-04-17T16:04:19.167" v="27" actId="20577"/>
        <pc:sldMkLst>
          <pc:docMk/>
          <pc:sldMk cId="1048903968" sldId="338"/>
        </pc:sldMkLst>
        <pc:spChg chg="mod">
          <ac:chgData name="Tegischer Lukas" userId="f78daebb-0565-485c-bd0e-1cd035e796ff" providerId="ADAL" clId="{7752C533-1CA7-4BAD-BCC4-778493827B0E}" dt="2022-04-17T16:04:19.167" v="27" actId="20577"/>
          <ac:spMkLst>
            <pc:docMk/>
            <pc:sldMk cId="1048903968" sldId="338"/>
            <ac:spMk id="17" creationId="{7F2BE73C-8954-48E9-B593-1409402BCFB4}"/>
          </ac:spMkLst>
        </pc:spChg>
      </pc:sldChg>
      <pc:sldChg chg="modSp">
        <pc:chgData name="Tegischer Lukas" userId="f78daebb-0565-485c-bd0e-1cd035e796ff" providerId="ADAL" clId="{7752C533-1CA7-4BAD-BCC4-778493827B0E}" dt="2022-04-17T16:05:50.079" v="29" actId="20577"/>
        <pc:sldMkLst>
          <pc:docMk/>
          <pc:sldMk cId="1703256588" sldId="339"/>
        </pc:sldMkLst>
        <pc:spChg chg="mod">
          <ac:chgData name="Tegischer Lukas" userId="f78daebb-0565-485c-bd0e-1cd035e796ff" providerId="ADAL" clId="{7752C533-1CA7-4BAD-BCC4-778493827B0E}" dt="2022-04-17T16:05:50.079" v="29" actId="20577"/>
          <ac:spMkLst>
            <pc:docMk/>
            <pc:sldMk cId="1703256588" sldId="339"/>
            <ac:spMk id="8" creationId="{1966D1B6-7FF5-495E-9E62-193CDC874C29}"/>
          </ac:spMkLst>
        </pc:spChg>
      </pc:sldChg>
      <pc:sldChg chg="modSp">
        <pc:chgData name="Tegischer Lukas" userId="f78daebb-0565-485c-bd0e-1cd035e796ff" providerId="ADAL" clId="{7752C533-1CA7-4BAD-BCC4-778493827B0E}" dt="2022-04-17T16:06:18.432" v="31" actId="20577"/>
        <pc:sldMkLst>
          <pc:docMk/>
          <pc:sldMk cId="1030227083" sldId="340"/>
        </pc:sldMkLst>
        <pc:spChg chg="mod">
          <ac:chgData name="Tegischer Lukas" userId="f78daebb-0565-485c-bd0e-1cd035e796ff" providerId="ADAL" clId="{7752C533-1CA7-4BAD-BCC4-778493827B0E}" dt="2022-04-17T16:06:18.432" v="31" actId="20577"/>
          <ac:spMkLst>
            <pc:docMk/>
            <pc:sldMk cId="1030227083" sldId="340"/>
            <ac:spMk id="9" creationId="{8F183F08-C978-4A3E-B320-DF1A9F852B2C}"/>
          </ac:spMkLst>
        </pc:sp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24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2192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17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841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Zinsenrechnung beim Sparen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417705" y="302475"/>
            <a:ext cx="1356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Begriffe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2A94AF4-33A5-4DCF-879C-5272F0205588}"/>
              </a:ext>
            </a:extLst>
          </p:cNvPr>
          <p:cNvSpPr txBox="1"/>
          <p:nvPr/>
        </p:nvSpPr>
        <p:spPr>
          <a:xfrm>
            <a:off x="546100" y="1083035"/>
            <a:ext cx="9677400" cy="13370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 … Kapital: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Geldbetrag (z.B. Geldbetrag, der auf das Sparbuch gelegt wird)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 … Zinsen pro Jahr: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Legt man Geld z.B. auf ein Sparbuch, so erhält man dafür Zinsen.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"/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% p.a. … Zinssatz per anno (=pro Jahr)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EEAC7C6-3B5F-4FC7-84DD-3061297A5919}"/>
                  </a:ext>
                </a:extLst>
              </p:cNvPr>
              <p:cNvSpPr txBox="1"/>
              <p:nvPr/>
            </p:nvSpPr>
            <p:spPr>
              <a:xfrm>
                <a:off x="1827645" y="2583520"/>
                <a:ext cx="9893300" cy="8749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Berechnung der Zinsen für ein Jahr:</a:t>
                </a:r>
                <a14:m>
                  <m:oMath xmlns:m="http://schemas.openxmlformats.org/officeDocument/2006/math">
                    <m:r>
                      <a:rPr lang="de-AT" sz="1800" b="0" i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      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𝑍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f>
                      <m:f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num>
                      <m:den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3EEAC7C6-3B5F-4FC7-84DD-3061297A59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7645" y="2583520"/>
                <a:ext cx="9893300" cy="8749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FB0556A5-9704-4B1C-89C2-9E9427B48732}"/>
              </a:ext>
            </a:extLst>
          </p:cNvPr>
          <p:cNvSpPr txBox="1"/>
          <p:nvPr/>
        </p:nvSpPr>
        <p:spPr>
          <a:xfrm>
            <a:off x="698500" y="3296856"/>
            <a:ext cx="98933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Zinsen, die nach einem Jahr anfallen.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E4CB0A3-E1EF-4544-83B5-D941CAC56D36}"/>
                  </a:ext>
                </a:extLst>
              </p:cNvPr>
              <p:cNvSpPr txBox="1"/>
              <p:nvPr/>
            </p:nvSpPr>
            <p:spPr>
              <a:xfrm>
                <a:off x="698500" y="3811045"/>
                <a:ext cx="9893300" cy="5242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=1200 €, 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=4 % 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de-AT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FE4CB0A3-E1EF-4544-83B5-D941CAC56D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00" y="3811045"/>
                <a:ext cx="9893300" cy="5242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490592" y="302475"/>
            <a:ext cx="3210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Kapitalertragssteuer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F1B4618C-CB4C-48AC-8ACD-5CB746B4D0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3584636"/>
                  </p:ext>
                </p:extLst>
              </p:nvPr>
            </p:nvGraphicFramePr>
            <p:xfrm>
              <a:off x="1889217" y="1882541"/>
              <a:ext cx="8413566" cy="144322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60418">
                      <a:extLst>
                        <a:ext uri="{9D8B030D-6E8A-4147-A177-3AD203B41FA5}">
                          <a16:colId xmlns:a16="http://schemas.microsoft.com/office/drawing/2014/main" val="3440970023"/>
                        </a:ext>
                      </a:extLst>
                    </a:gridCol>
                    <a:gridCol w="4753148">
                      <a:extLst>
                        <a:ext uri="{9D8B030D-6E8A-4147-A177-3AD203B41FA5}">
                          <a16:colId xmlns:a16="http://schemas.microsoft.com/office/drawing/2014/main" val="3203097791"/>
                        </a:ext>
                      </a:extLst>
                    </a:gridCol>
                  </a:tblGrid>
                  <a:tr h="1043156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Effektiver Zinssatz</a:t>
                          </a:r>
                        </a:p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AT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de-AT" sz="1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𝑒𝑓𝑓</m:t>
                                    </m:r>
                                  </m:sub>
                                </m:sSub>
                                <m:r>
                                  <a:rPr lang="de-AT" sz="1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=0,75∙</m:t>
                                </m:r>
                                <m:r>
                                  <a:rPr lang="de-AT" sz="1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oMath>
                            </m:oMathPara>
                          </a14:m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2286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Effektive Zinsen = 75 % von den Zinsen</a:t>
                          </a:r>
                        </a:p>
                        <a:p>
                          <a:pPr marL="2286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de-AT" sz="1800" i="1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AT" sz="1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de-AT" sz="1800">
                                        <a:solidFill>
                                          <a:schemeClr val="tx1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𝑒𝑓𝑓</m:t>
                                    </m:r>
                                  </m:sub>
                                </m:sSub>
                                <m:r>
                                  <a:rPr lang="de-AT" sz="1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=0,75∙</m:t>
                                </m:r>
                                <m:r>
                                  <a:rPr lang="de-AT" sz="180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oMath>
                            </m:oMathPara>
                          </a14:m>
                          <a:endParaRPr lang="de-AT" sz="18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7971533"/>
                      </a:ext>
                    </a:extLst>
                  </a:tr>
                  <a:tr h="400072">
                    <a:tc gridSpan="2">
                      <a:txBody>
                        <a:bodyPr/>
                        <a:lstStyle/>
                        <a:p>
                          <a:pPr marL="2286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Neues Kapital = Altes Kapital + Effektive Zinsen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A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83377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Tabelle 1">
                <a:extLst>
                  <a:ext uri="{FF2B5EF4-FFF2-40B4-BE49-F238E27FC236}">
                    <a16:creationId xmlns:a16="http://schemas.microsoft.com/office/drawing/2014/main" id="{F1B4618C-CB4C-48AC-8ACD-5CB746B4D0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53584636"/>
                  </p:ext>
                </p:extLst>
              </p:nvPr>
            </p:nvGraphicFramePr>
            <p:xfrm>
              <a:off x="1889217" y="1882541"/>
              <a:ext cx="8413566" cy="1443228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3660418">
                      <a:extLst>
                        <a:ext uri="{9D8B030D-6E8A-4147-A177-3AD203B41FA5}">
                          <a16:colId xmlns:a16="http://schemas.microsoft.com/office/drawing/2014/main" val="3440970023"/>
                        </a:ext>
                      </a:extLst>
                    </a:gridCol>
                    <a:gridCol w="4753148">
                      <a:extLst>
                        <a:ext uri="{9D8B030D-6E8A-4147-A177-3AD203B41FA5}">
                          <a16:colId xmlns:a16="http://schemas.microsoft.com/office/drawing/2014/main" val="3203097791"/>
                        </a:ext>
                      </a:extLst>
                    </a:gridCol>
                  </a:tblGrid>
                  <a:tr h="1043156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66" t="-581" r="-130283" b="-48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77081" t="-581" r="-256" b="-488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47971533"/>
                      </a:ext>
                    </a:extLst>
                  </a:tr>
                  <a:tr h="400072">
                    <a:tc gridSpan="2">
                      <a:txBody>
                        <a:bodyPr/>
                        <a:lstStyle/>
                        <a:p>
                          <a:pPr marL="2286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Neues Kapital = Altes Kapital + Effektive Zinsen</a:t>
                          </a:r>
                          <a:endParaRPr lang="de-AT" sz="18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de-AT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7683377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extfeld 9">
            <a:extLst>
              <a:ext uri="{FF2B5EF4-FFF2-40B4-BE49-F238E27FC236}">
                <a16:creationId xmlns:a16="http://schemas.microsoft.com/office/drawing/2014/main" id="{25A73C99-0003-4946-B577-4DA7FE7156BD}"/>
              </a:ext>
            </a:extLst>
          </p:cNvPr>
          <p:cNvSpPr txBox="1"/>
          <p:nvPr/>
        </p:nvSpPr>
        <p:spPr>
          <a:xfrm>
            <a:off x="520699" y="989620"/>
            <a:ext cx="96043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KESt (Kapitalertragssteuer):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Man muss für erhaltene Zinsen Steuern zahlen. Die KESt beträgt 25 % des Zinsertrages.</a:t>
            </a:r>
            <a:endParaRPr lang="de-AT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BBFDE2B4-0FC0-497C-8A6B-A34E48EB21D0}"/>
              </a:ext>
            </a:extLst>
          </p:cNvPr>
          <p:cNvSpPr txBox="1"/>
          <p:nvPr/>
        </p:nvSpPr>
        <p:spPr>
          <a:xfrm>
            <a:off x="381000" y="375557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2a)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effektiven Zinssatz.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9255EDB-1EAC-46AF-8DB8-9202C772ADD1}"/>
              </a:ext>
            </a:extLst>
          </p:cNvPr>
          <p:cNvSpPr txBox="1"/>
          <p:nvPr/>
        </p:nvSpPr>
        <p:spPr>
          <a:xfrm>
            <a:off x="6191250" y="375557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2b)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den Zinssatz.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5EA6D46-7311-4E10-97A4-ACB65B686D49}"/>
                  </a:ext>
                </a:extLst>
              </p:cNvPr>
              <p:cNvSpPr txBox="1"/>
              <p:nvPr/>
            </p:nvSpPr>
            <p:spPr>
              <a:xfrm>
                <a:off x="-681037" y="4191599"/>
                <a:ext cx="6143624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=4,2 %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E5EA6D46-7311-4E10-97A4-ACB65B686D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81037" y="4191599"/>
                <a:ext cx="6143624" cy="369332"/>
              </a:xfrm>
              <a:prstGeom prst="rect">
                <a:avLst/>
              </a:prstGeom>
              <a:blipFill>
                <a:blip r:embed="rId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1B97D14C-254E-46B7-83CB-FEF8FC961C00}"/>
                  </a:ext>
                </a:extLst>
              </p:cNvPr>
              <p:cNvSpPr txBox="1"/>
              <p:nvPr/>
            </p:nvSpPr>
            <p:spPr>
              <a:xfrm>
                <a:off x="4896432" y="4131126"/>
                <a:ext cx="6143624" cy="391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de-AT" b="0" i="1" smtClean="0"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%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1B97D14C-254E-46B7-83CB-FEF8FC961C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432" y="4131126"/>
                <a:ext cx="6143624" cy="391582"/>
              </a:xfrm>
              <a:prstGeom prst="rect">
                <a:avLst/>
              </a:prstGeom>
              <a:blipFill>
                <a:blip r:embed="rId6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812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>
            <a:extLst>
              <a:ext uri="{FF2B5EF4-FFF2-40B4-BE49-F238E27FC236}">
                <a16:creationId xmlns:a16="http://schemas.microsoft.com/office/drawing/2014/main" id="{05F7F344-D7A7-428D-BDFE-756568AD72B5}"/>
              </a:ext>
            </a:extLst>
          </p:cNvPr>
          <p:cNvSpPr txBox="1"/>
          <p:nvPr/>
        </p:nvSpPr>
        <p:spPr>
          <a:xfrm>
            <a:off x="476250" y="423859"/>
            <a:ext cx="8953500" cy="177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3)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Gegeben sind das Kapitel K eines Sparbuchs am 1. Jänner sowie der Zinssatz p % p.a. Das Geld liegt ein Jahr bei der Bank.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romanLcParenR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Zinsen vor Abzug der KESt.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romanLcParenR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 die Zinsen nach Abzug der KESt.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400"/>
              </a:spcAft>
              <a:buFont typeface="+mj-lt"/>
              <a:buAutoNum type="romanLcParenR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Berechne, wie viele € nach einem Jahr auf dem Sparbuch liegen.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7F2BE73C-8954-48E9-B593-1409402BCFB4}"/>
                  </a:ext>
                </a:extLst>
              </p:cNvPr>
              <p:cNvSpPr txBox="1"/>
              <p:nvPr/>
            </p:nvSpPr>
            <p:spPr>
              <a:xfrm>
                <a:off x="3048000" y="23394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de-AT" sz="20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de-AT" sz="20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 000 €, </m:t>
                      </m:r>
                      <m:r>
                        <a:rPr lang="de-AT" sz="20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AT" sz="2000" i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=5 %</m:t>
                      </m:r>
                    </m:oMath>
                  </m:oMathPara>
                </a14:m>
                <a:endParaRPr lang="de-AT" sz="2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7" name="Textfeld 16">
                <a:extLst>
                  <a:ext uri="{FF2B5EF4-FFF2-40B4-BE49-F238E27FC236}">
                    <a16:creationId xmlns:a16="http://schemas.microsoft.com/office/drawing/2014/main" id="{7F2BE73C-8954-48E9-B593-1409402BCF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3945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8903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81215C2-59D0-4953-9C02-8502CA4DB595}"/>
                  </a:ext>
                </a:extLst>
              </p:cNvPr>
              <p:cNvSpPr txBox="1"/>
              <p:nvPr/>
            </p:nvSpPr>
            <p:spPr>
              <a:xfrm>
                <a:off x="419100" y="294558"/>
                <a:ext cx="8858250" cy="6950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4)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das Kapital, wenn die Jahreszinsen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𝑍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und der Zinssatz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gegeben sind (Achtung: KESt.)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381215C2-59D0-4953-9C02-8502CA4DB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294558"/>
                <a:ext cx="8858250" cy="695062"/>
              </a:xfrm>
              <a:prstGeom prst="rect">
                <a:avLst/>
              </a:prstGeom>
              <a:blipFill>
                <a:blip r:embed="rId4"/>
                <a:stretch>
                  <a:fillRect l="-619" t="-1754" b="-131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966D1B6-7FF5-495E-9E62-193CDC874C29}"/>
                  </a:ext>
                </a:extLst>
              </p:cNvPr>
              <p:cNvSpPr txBox="1"/>
              <p:nvPr/>
            </p:nvSpPr>
            <p:spPr>
              <a:xfrm>
                <a:off x="419100" y="1161070"/>
                <a:ext cx="6096000" cy="4247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0 €, </m:t>
                      </m:r>
                      <m:r>
                        <a:rPr lang="de-AT" sz="20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,6 %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1966D1B6-7FF5-495E-9E62-193CDC874C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" y="1161070"/>
                <a:ext cx="6096000" cy="424732"/>
              </a:xfrm>
              <a:prstGeom prst="rect">
                <a:avLst/>
              </a:prstGeom>
              <a:blipFill>
                <a:blip r:embed="rId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25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9F9A4CC-3AF0-4F6A-98A9-FA15EEA469C4}"/>
                  </a:ext>
                </a:extLst>
              </p:cNvPr>
              <p:cNvSpPr txBox="1"/>
              <p:nvPr/>
            </p:nvSpPr>
            <p:spPr>
              <a:xfrm>
                <a:off x="457199" y="493554"/>
                <a:ext cx="10144125" cy="6957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5)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Berechne den Zinssatz p bzw. den effektiven Zinssatz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de-AT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Prozent, wenn das Kapital ein Jahr lang auf der Bank war.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9F9A4CC-3AF0-4F6A-98A9-FA15EEA469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493554"/>
                <a:ext cx="10144125" cy="695768"/>
              </a:xfrm>
              <a:prstGeom prst="rect">
                <a:avLst/>
              </a:prstGeom>
              <a:blipFill>
                <a:blip r:embed="rId4"/>
                <a:stretch>
                  <a:fillRect l="-481" t="-2632" r="-781" b="-131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183F08-C978-4A3E-B320-DF1A9F852B2C}"/>
                  </a:ext>
                </a:extLst>
              </p:cNvPr>
              <p:cNvSpPr txBox="1"/>
              <p:nvPr/>
            </p:nvSpPr>
            <p:spPr>
              <a:xfrm>
                <a:off x="457199" y="1339334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00 €, </m:t>
                      </m:r>
                      <m:r>
                        <a:rPr lang="de-AT" sz="2000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40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 €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8F183F08-C978-4A3E-B320-DF1A9F852B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1339334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0227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319</Words>
  <Application>Microsoft Office PowerPoint</Application>
  <PresentationFormat>Breitbild</PresentationFormat>
  <Paragraphs>29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Zinsenrechnung beim Sparen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2022-11-04T15:42:38Z</dcterms:modified>
</cp:coreProperties>
</file>