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324" r:id="rId3"/>
    <p:sldId id="339" r:id="rId4"/>
    <p:sldId id="352" r:id="rId5"/>
    <p:sldId id="340" r:id="rId6"/>
    <p:sldId id="349" r:id="rId7"/>
    <p:sldId id="350" r:id="rId8"/>
    <p:sldId id="35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9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EFF97EE-C6D8-4609-B6F5-0E7AC9B76E64}"/>
    <pc:docChg chg="custSel delSld modSld">
      <pc:chgData name="Tegischer Lukas" userId="f78daebb-0565-485c-bd0e-1cd035e796ff" providerId="ADAL" clId="{BEFF97EE-C6D8-4609-B6F5-0E7AC9B76E64}" dt="2022-11-04T11:02:08.750" v="8" actId="47"/>
      <pc:docMkLst>
        <pc:docMk/>
      </pc:docMkLst>
      <pc:sldChg chg="delSp mod">
        <pc:chgData name="Tegischer Lukas" userId="f78daebb-0565-485c-bd0e-1cd035e796ff" providerId="ADAL" clId="{BEFF97EE-C6D8-4609-B6F5-0E7AC9B76E64}" dt="2022-11-04T11:02:00.606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BEFF97EE-C6D8-4609-B6F5-0E7AC9B76E64}" dt="2022-11-04T11:02:00.606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EFF97EE-C6D8-4609-B6F5-0E7AC9B76E64}" dt="2022-11-04T11:02:08.750" v="8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EFF97EE-C6D8-4609-B6F5-0E7AC9B76E64}" dt="2022-11-04T11:02:01.791" v="1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BEFF97EE-C6D8-4609-B6F5-0E7AC9B76E64}" dt="2022-11-04T11:02:01.791" v="1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FF97EE-C6D8-4609-B6F5-0E7AC9B76E64}" dt="2022-11-04T11:02:02.585" v="2" actId="478"/>
        <pc:sldMkLst>
          <pc:docMk/>
          <pc:sldMk cId="4121298962" sldId="339"/>
        </pc:sldMkLst>
        <pc:picChg chg="del">
          <ac:chgData name="Tegischer Lukas" userId="f78daebb-0565-485c-bd0e-1cd035e796ff" providerId="ADAL" clId="{BEFF97EE-C6D8-4609-B6F5-0E7AC9B76E64}" dt="2022-11-04T11:02:02.585" v="2" actId="478"/>
          <ac:picMkLst>
            <pc:docMk/>
            <pc:sldMk cId="4121298962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FF97EE-C6D8-4609-B6F5-0E7AC9B76E64}" dt="2022-11-04T11:02:04.153" v="4" actId="478"/>
        <pc:sldMkLst>
          <pc:docMk/>
          <pc:sldMk cId="427262542" sldId="340"/>
        </pc:sldMkLst>
        <pc:picChg chg="del">
          <ac:chgData name="Tegischer Lukas" userId="f78daebb-0565-485c-bd0e-1cd035e796ff" providerId="ADAL" clId="{BEFF97EE-C6D8-4609-B6F5-0E7AC9B76E64}" dt="2022-11-04T11:02:04.153" v="4" actId="478"/>
          <ac:picMkLst>
            <pc:docMk/>
            <pc:sldMk cId="427262542" sldId="34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FF97EE-C6D8-4609-B6F5-0E7AC9B76E64}" dt="2022-11-04T11:02:05.569" v="5" actId="478"/>
        <pc:sldMkLst>
          <pc:docMk/>
          <pc:sldMk cId="657575985" sldId="349"/>
        </pc:sldMkLst>
        <pc:picChg chg="del">
          <ac:chgData name="Tegischer Lukas" userId="f78daebb-0565-485c-bd0e-1cd035e796ff" providerId="ADAL" clId="{BEFF97EE-C6D8-4609-B6F5-0E7AC9B76E64}" dt="2022-11-04T11:02:05.569" v="5" actId="478"/>
          <ac:picMkLst>
            <pc:docMk/>
            <pc:sldMk cId="657575985" sldId="34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FF97EE-C6D8-4609-B6F5-0E7AC9B76E64}" dt="2022-11-04T11:02:06.417" v="6" actId="478"/>
        <pc:sldMkLst>
          <pc:docMk/>
          <pc:sldMk cId="112998781" sldId="350"/>
        </pc:sldMkLst>
        <pc:picChg chg="del">
          <ac:chgData name="Tegischer Lukas" userId="f78daebb-0565-485c-bd0e-1cd035e796ff" providerId="ADAL" clId="{BEFF97EE-C6D8-4609-B6F5-0E7AC9B76E64}" dt="2022-11-04T11:02:06.417" v="6" actId="478"/>
          <ac:picMkLst>
            <pc:docMk/>
            <pc:sldMk cId="112998781" sldId="35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FF97EE-C6D8-4609-B6F5-0E7AC9B76E64}" dt="2022-11-04T11:02:07.085" v="7" actId="478"/>
        <pc:sldMkLst>
          <pc:docMk/>
          <pc:sldMk cId="1511893076" sldId="351"/>
        </pc:sldMkLst>
        <pc:picChg chg="del">
          <ac:chgData name="Tegischer Lukas" userId="f78daebb-0565-485c-bd0e-1cd035e796ff" providerId="ADAL" clId="{BEFF97EE-C6D8-4609-B6F5-0E7AC9B76E64}" dt="2022-11-04T11:02:07.085" v="7" actId="478"/>
          <ac:picMkLst>
            <pc:docMk/>
            <pc:sldMk cId="1511893076" sldId="35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FF97EE-C6D8-4609-B6F5-0E7AC9B76E64}" dt="2022-11-04T11:02:03.346" v="3" actId="478"/>
        <pc:sldMkLst>
          <pc:docMk/>
          <pc:sldMk cId="1891080960" sldId="352"/>
        </pc:sldMkLst>
        <pc:picChg chg="del">
          <ac:chgData name="Tegischer Lukas" userId="f78daebb-0565-485c-bd0e-1cd035e796ff" providerId="ADAL" clId="{BEFF97EE-C6D8-4609-B6F5-0E7AC9B76E64}" dt="2022-11-04T11:02:03.346" v="3" actId="478"/>
          <ac:picMkLst>
            <pc:docMk/>
            <pc:sldMk cId="1891080960" sldId="352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8987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2787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6456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934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20128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676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Wurzeln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Rechenregeln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86791" y="404845"/>
            <a:ext cx="3818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Rechenregel (Wurzel)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6F81AC3-E06E-46A8-AA82-F22A0F23790E}"/>
                  </a:ext>
                </a:extLst>
              </p:cNvPr>
              <p:cNvSpPr/>
              <p:nvPr/>
            </p:nvSpPr>
            <p:spPr>
              <a:xfrm>
                <a:off x="1771650" y="1234576"/>
                <a:ext cx="8648700" cy="1393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Wurzelexponent 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kann als </a:t>
                </a:r>
                <a:r>
                  <a:rPr lang="de-AT" sz="2000" b="1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Nenner des Exponenten</a:t>
                </a:r>
                <a:r>
                  <a:rPr lang="de-AT" sz="2000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angeschrieben werden</a:t>
                </a:r>
                <a:r>
                  <a:rPr lang="de-AT" sz="2000" dirty="0">
                    <a:solidFill>
                      <a:srgbClr val="000000"/>
                    </a:solidFill>
                    <a:highlight>
                      <a:srgbClr val="FFFF00"/>
                    </a:highlight>
                    <a:latin typeface="Arial" panose="020B0604020202020204" pitchFamily="34" charset="0"/>
                    <a:ea typeface="Calibri" panose="020F0502020204030204" pitchFamily="34" charset="0"/>
                  </a:rPr>
                  <a:t>.</a:t>
                </a:r>
              </a:p>
              <a:p>
                <a:pPr algn="ctr"/>
                <a:br>
                  <a:rPr lang="de-AT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</a:rPr>
                </a:br>
                <a14:m>
                  <m:oMath xmlns:m="http://schemas.openxmlformats.org/officeDocument/2006/math">
                    <m:rad>
                      <m:rad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g>
                      <m:e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rad>
                    <m:r>
                      <a:rPr lang="de-AT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de-AT" sz="32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             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g>
                      <m:e>
                        <m:sSup>
                          <m:sSupPr>
                            <m:ctrlPr>
                              <a:rPr lang="de-AT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de-AT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p>
                        </m:sSup>
                      </m:e>
                    </m:rad>
                    <m:r>
                      <a:rPr lang="de-AT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de-AT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de-AT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AT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endParaRPr lang="de-AT" sz="32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C6F81AC3-E06E-46A8-AA82-F22A0F2379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0" y="1234576"/>
                <a:ext cx="8648700" cy="1393395"/>
              </a:xfrm>
              <a:prstGeom prst="rect">
                <a:avLst/>
              </a:prstGeom>
              <a:blipFill>
                <a:blip r:embed="rId4"/>
                <a:stretch>
                  <a:fillRect l="-776" t="-30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0342272-541D-401A-B614-3753D31DA80F}"/>
                  </a:ext>
                </a:extLst>
              </p:cNvPr>
              <p:cNvSpPr/>
              <p:nvPr/>
            </p:nvSpPr>
            <p:spPr>
              <a:xfrm>
                <a:off x="693847" y="3295620"/>
                <a:ext cx="915251" cy="630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B0342272-541D-401A-B614-3753D31DA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7" y="3295620"/>
                <a:ext cx="915251" cy="6304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4DFE18B-7ABD-40CC-BD85-D97C1571E768}"/>
                  </a:ext>
                </a:extLst>
              </p:cNvPr>
              <p:cNvSpPr/>
              <p:nvPr/>
            </p:nvSpPr>
            <p:spPr>
              <a:xfrm>
                <a:off x="420695" y="4819797"/>
                <a:ext cx="1461554" cy="6304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4DFE18B-7ABD-40CC-BD85-D97C1571E7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95" y="4819797"/>
                <a:ext cx="1461554" cy="6304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59526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Weitere Rechenregeln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5534846-3A0C-4D3E-B624-C824BD402AC6}"/>
                  </a:ext>
                </a:extLst>
              </p:cNvPr>
              <p:cNvSpPr txBox="1"/>
              <p:nvPr/>
            </p:nvSpPr>
            <p:spPr>
              <a:xfrm>
                <a:off x="733425" y="1338545"/>
                <a:ext cx="6096000" cy="10016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 </m:t>
                      </m:r>
                      <m:rad>
                        <m:rad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den>
                          </m:f>
                        </m:e>
                      </m:rad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5534846-3A0C-4D3E-B624-C824BD402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25" y="1338545"/>
                <a:ext cx="6096000" cy="10016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F3F863E-EB09-4765-9C9A-590A8244AB6A}"/>
                  </a:ext>
                </a:extLst>
              </p:cNvPr>
              <p:cNvSpPr txBox="1"/>
              <p:nvPr/>
            </p:nvSpPr>
            <p:spPr>
              <a:xfrm>
                <a:off x="-2178843" y="3897712"/>
                <a:ext cx="7291386" cy="5125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BF3F863E-EB09-4765-9C9A-590A8244AB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78843" y="3897712"/>
                <a:ext cx="7291386" cy="5125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A1E6698-AD17-446D-8462-7FEB6D516A24}"/>
                  </a:ext>
                </a:extLst>
              </p:cNvPr>
              <p:cNvSpPr txBox="1"/>
              <p:nvPr/>
            </p:nvSpPr>
            <p:spPr>
              <a:xfrm>
                <a:off x="1133475" y="3897712"/>
                <a:ext cx="7291386" cy="5125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7A1E6698-AD17-446D-8462-7FEB6D516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475" y="3897712"/>
                <a:ext cx="7291386" cy="5125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1A3F93A4-8EBF-4B56-A612-D89253C85497}"/>
              </a:ext>
            </a:extLst>
          </p:cNvPr>
          <p:cNvSpPr txBox="1"/>
          <p:nvPr/>
        </p:nvSpPr>
        <p:spPr>
          <a:xfrm>
            <a:off x="4327630" y="5657850"/>
            <a:ext cx="353673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de-AT" sz="2400" dirty="0"/>
              <a:t>Partielles Wurzelziehen!</a:t>
            </a:r>
          </a:p>
        </p:txBody>
      </p:sp>
    </p:spTree>
    <p:extLst>
      <p:ext uri="{BB962C8B-B14F-4D97-AF65-F5344CB8AC3E}">
        <p14:creationId xmlns:p14="http://schemas.microsoft.com/office/powerpoint/2010/main" val="412129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59526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Weitere Rechenregeln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2CE2DDD-D66E-43DF-AD0F-79A3E5B85B23}"/>
                  </a:ext>
                </a:extLst>
              </p:cNvPr>
              <p:cNvSpPr txBox="1"/>
              <p:nvPr/>
            </p:nvSpPr>
            <p:spPr>
              <a:xfrm>
                <a:off x="750093" y="2963231"/>
                <a:ext cx="1676400" cy="465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52CE2DDD-D66E-43DF-AD0F-79A3E5B85B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93" y="2963231"/>
                <a:ext cx="1676400" cy="4657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30A68EF-B639-4772-BE2C-C6A1B3EF9260}"/>
                  </a:ext>
                </a:extLst>
              </p:cNvPr>
              <p:cNvSpPr txBox="1"/>
              <p:nvPr/>
            </p:nvSpPr>
            <p:spPr>
              <a:xfrm>
                <a:off x="-1459707" y="1491179"/>
                <a:ext cx="6096000" cy="468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g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30A68EF-B639-4772-BE2C-C6A1B3EF9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59707" y="1491179"/>
                <a:ext cx="6096000" cy="4682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546EBB7-264C-4E47-863A-7C30D7347616}"/>
                  </a:ext>
                </a:extLst>
              </p:cNvPr>
              <p:cNvSpPr txBox="1"/>
              <p:nvPr/>
            </p:nvSpPr>
            <p:spPr>
              <a:xfrm>
                <a:off x="-1857375" y="4539288"/>
                <a:ext cx="6891336" cy="7186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ad>
                            <m:ra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546EBB7-264C-4E47-863A-7C30D73476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57375" y="4539288"/>
                <a:ext cx="6891336" cy="7186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108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4253AC77-CEFB-4B5D-95AA-FAA055BB640F}"/>
              </a:ext>
            </a:extLst>
          </p:cNvPr>
          <p:cNvSpPr txBox="1"/>
          <p:nvPr/>
        </p:nvSpPr>
        <p:spPr>
          <a:xfrm>
            <a:off x="276225" y="271778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Stelle als Wurzel mit positiven Hochzahlen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8074E29-8063-4536-B1B7-CAAAB3F2BA70}"/>
                  </a:ext>
                </a:extLst>
              </p:cNvPr>
              <p:cNvSpPr txBox="1"/>
              <p:nvPr/>
            </p:nvSpPr>
            <p:spPr>
              <a:xfrm>
                <a:off x="-1628775" y="1181247"/>
                <a:ext cx="6096000" cy="5404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8074E29-8063-4536-B1B7-CAAAB3F2B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28775" y="1181247"/>
                <a:ext cx="6096000" cy="5404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40D74B9-A425-4FB0-94F4-7D39EB827EFC}"/>
                  </a:ext>
                </a:extLst>
              </p:cNvPr>
              <p:cNvSpPr txBox="1"/>
              <p:nvPr/>
            </p:nvSpPr>
            <p:spPr>
              <a:xfrm>
                <a:off x="-1628775" y="4048688"/>
                <a:ext cx="6096000" cy="5407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0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D40D74B9-A425-4FB0-94F4-7D39EB827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28775" y="4048688"/>
                <a:ext cx="6096000" cy="540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6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658B2BA3-2FC6-4BEF-B87D-E849BDE17ACB}"/>
              </a:ext>
            </a:extLst>
          </p:cNvPr>
          <p:cNvSpPr txBox="1"/>
          <p:nvPr/>
        </p:nvSpPr>
        <p:spPr>
          <a:xfrm>
            <a:off x="466725" y="27799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Stelle als Potenz dar.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557E9EE-7016-4067-84F4-DBA745BB6886}"/>
                  </a:ext>
                </a:extLst>
              </p:cNvPr>
              <p:cNvSpPr txBox="1"/>
              <p:nvPr/>
            </p:nvSpPr>
            <p:spPr>
              <a:xfrm>
                <a:off x="-2133600" y="848797"/>
                <a:ext cx="6096000" cy="6646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557E9EE-7016-4067-84F4-DBA745BB6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33600" y="848797"/>
                <a:ext cx="6096000" cy="6646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CD34522-2943-4318-B676-33C36C2E2BFF}"/>
                  </a:ext>
                </a:extLst>
              </p:cNvPr>
              <p:cNvSpPr txBox="1"/>
              <p:nvPr/>
            </p:nvSpPr>
            <p:spPr>
              <a:xfrm>
                <a:off x="466725" y="3274646"/>
                <a:ext cx="7162800" cy="784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²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ad>
                            <m:ra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AT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7CD34522-2943-4318-B676-33C36C2E2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3274646"/>
                <a:ext cx="7162800" cy="7849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75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D2D0EA5D-A90E-4275-927E-03D1DC0B2195}"/>
              </a:ext>
            </a:extLst>
          </p:cNvPr>
          <p:cNvSpPr txBox="1"/>
          <p:nvPr/>
        </p:nvSpPr>
        <p:spPr>
          <a:xfrm>
            <a:off x="428624" y="400950"/>
            <a:ext cx="77247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Partielles Wurzelziehen: Ziehe so weit wie möglich die Wurzel.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1ECA07E-E08A-417E-ADF3-09EDA17A2965}"/>
                  </a:ext>
                </a:extLst>
              </p:cNvPr>
              <p:cNvSpPr txBox="1"/>
              <p:nvPr/>
            </p:nvSpPr>
            <p:spPr>
              <a:xfrm>
                <a:off x="-1709738" y="968090"/>
                <a:ext cx="6096000" cy="449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³</m:t>
                          </m:r>
                        </m:e>
                      </m:ra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1ECA07E-E08A-417E-ADF3-09EDA17A2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09738" y="968090"/>
                <a:ext cx="6096000" cy="4499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FDE350F5-B88F-4F67-A92C-E5D1E64B7B92}"/>
                  </a:ext>
                </a:extLst>
              </p:cNvPr>
              <p:cNvSpPr txBox="1"/>
              <p:nvPr/>
            </p:nvSpPr>
            <p:spPr>
              <a:xfrm>
                <a:off x="-2207419" y="3348477"/>
                <a:ext cx="7091362" cy="4650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de-AT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p>
                          </m:sSup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sup>
                          </m:sSup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FDE350F5-B88F-4F67-A92C-E5D1E64B7B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07419" y="3348477"/>
                <a:ext cx="7091362" cy="4650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998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D6BE7B37-CA89-4437-A038-EA1463B695D9}"/>
              </a:ext>
            </a:extLst>
          </p:cNvPr>
          <p:cNvSpPr txBox="1"/>
          <p:nvPr/>
        </p:nvSpPr>
        <p:spPr>
          <a:xfrm>
            <a:off x="333375" y="45955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Bsp. 4)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Bringe unter ein Wurzelzeichen und vereinfache.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1B12C28-3E35-4508-A5F1-F600F73D1C44}"/>
                  </a:ext>
                </a:extLst>
              </p:cNvPr>
              <p:cNvSpPr txBox="1"/>
              <p:nvPr/>
            </p:nvSpPr>
            <p:spPr>
              <a:xfrm>
                <a:off x="-1762125" y="1072865"/>
                <a:ext cx="6096000" cy="4443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³</m:t>
                          </m:r>
                        </m:e>
                      </m:ra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01B12C28-3E35-4508-A5F1-F600F73D1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62125" y="1072865"/>
                <a:ext cx="6096000" cy="4443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DAA5C66-79EF-4408-8C6C-90642AA61FDD}"/>
                  </a:ext>
                </a:extLst>
              </p:cNvPr>
              <p:cNvSpPr txBox="1"/>
              <p:nvPr/>
            </p:nvSpPr>
            <p:spPr>
              <a:xfrm>
                <a:off x="-2202656" y="3073474"/>
                <a:ext cx="6977062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g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g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DAA5C66-79EF-4408-8C6C-90642AA61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02656" y="3073474"/>
                <a:ext cx="6977062" cy="4834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89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130</Words>
  <Application>Microsoft Office PowerPoint</Application>
  <PresentationFormat>Breitbild</PresentationFormat>
  <Paragraphs>34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Wurzeln Rechenregeln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107</cp:revision>
  <dcterms:created xsi:type="dcterms:W3CDTF">2020-04-09T06:13:57Z</dcterms:created>
  <dcterms:modified xsi:type="dcterms:W3CDTF">2022-11-04T11:02:10Z</dcterms:modified>
</cp:coreProperties>
</file>