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95" r:id="rId3"/>
    <p:sldId id="315" r:id="rId4"/>
    <p:sldId id="325" r:id="rId5"/>
    <p:sldId id="326" r:id="rId6"/>
    <p:sldId id="316" r:id="rId7"/>
    <p:sldId id="327" r:id="rId8"/>
    <p:sldId id="329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711BB392-ACF4-4677-83A3-E678D59B8081}"/>
    <pc:docChg chg="custSel delSld modSld">
      <pc:chgData name="Tegischer Lukas" userId="f78daebb-0565-485c-bd0e-1cd035e796ff" providerId="ADAL" clId="{711BB392-ACF4-4677-83A3-E678D59B8081}" dt="2022-11-04T11:03:51.814" v="9" actId="47"/>
      <pc:docMkLst>
        <pc:docMk/>
      </pc:docMkLst>
      <pc:sldChg chg="delSp modSp mod">
        <pc:chgData name="Tegischer Lukas" userId="f78daebb-0565-485c-bd0e-1cd035e796ff" providerId="ADAL" clId="{711BB392-ACF4-4677-83A3-E678D59B8081}" dt="2022-11-04T11:03:44.742" v="1" actId="478"/>
        <pc:sldMkLst>
          <pc:docMk/>
          <pc:sldMk cId="336392357" sldId="256"/>
        </pc:sldMkLst>
        <pc:picChg chg="del mod">
          <ac:chgData name="Tegischer Lukas" userId="f78daebb-0565-485c-bd0e-1cd035e796ff" providerId="ADAL" clId="{711BB392-ACF4-4677-83A3-E678D59B8081}" dt="2022-11-04T11:03:44.742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711BB392-ACF4-4677-83A3-E678D59B8081}" dt="2022-11-04T11:03:51.814" v="9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711BB392-ACF4-4677-83A3-E678D59B8081}" dt="2022-11-04T11:03:46.049" v="2" actId="478"/>
        <pc:sldMkLst>
          <pc:docMk/>
          <pc:sldMk cId="442268101" sldId="295"/>
        </pc:sldMkLst>
        <pc:picChg chg="del">
          <ac:chgData name="Tegischer Lukas" userId="f78daebb-0565-485c-bd0e-1cd035e796ff" providerId="ADAL" clId="{711BB392-ACF4-4677-83A3-E678D59B8081}" dt="2022-11-04T11:03:46.049" v="2" actId="478"/>
          <ac:picMkLst>
            <pc:docMk/>
            <pc:sldMk cId="442268101" sldId="29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11BB392-ACF4-4677-83A3-E678D59B8081}" dt="2022-11-04T11:03:46.677" v="3" actId="478"/>
        <pc:sldMkLst>
          <pc:docMk/>
          <pc:sldMk cId="954121800" sldId="315"/>
        </pc:sldMkLst>
        <pc:picChg chg="del">
          <ac:chgData name="Tegischer Lukas" userId="f78daebb-0565-485c-bd0e-1cd035e796ff" providerId="ADAL" clId="{711BB392-ACF4-4677-83A3-E678D59B8081}" dt="2022-11-04T11:03:46.677" v="3" actId="478"/>
          <ac:picMkLst>
            <pc:docMk/>
            <pc:sldMk cId="954121800" sldId="31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11BB392-ACF4-4677-83A3-E678D59B8081}" dt="2022-11-04T11:03:48.645" v="6" actId="478"/>
        <pc:sldMkLst>
          <pc:docMk/>
          <pc:sldMk cId="1152790701" sldId="316"/>
        </pc:sldMkLst>
        <pc:picChg chg="del">
          <ac:chgData name="Tegischer Lukas" userId="f78daebb-0565-485c-bd0e-1cd035e796ff" providerId="ADAL" clId="{711BB392-ACF4-4677-83A3-E678D59B8081}" dt="2022-11-04T11:03:48.645" v="6" actId="478"/>
          <ac:picMkLst>
            <pc:docMk/>
            <pc:sldMk cId="1152790701" sldId="31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11BB392-ACF4-4677-83A3-E678D59B8081}" dt="2022-11-04T11:03:47.304" v="4" actId="478"/>
        <pc:sldMkLst>
          <pc:docMk/>
          <pc:sldMk cId="645552873" sldId="325"/>
        </pc:sldMkLst>
        <pc:picChg chg="del">
          <ac:chgData name="Tegischer Lukas" userId="f78daebb-0565-485c-bd0e-1cd035e796ff" providerId="ADAL" clId="{711BB392-ACF4-4677-83A3-E678D59B8081}" dt="2022-11-04T11:03:47.304" v="4" actId="478"/>
          <ac:picMkLst>
            <pc:docMk/>
            <pc:sldMk cId="645552873" sldId="32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11BB392-ACF4-4677-83A3-E678D59B8081}" dt="2022-11-04T11:03:47.917" v="5" actId="478"/>
        <pc:sldMkLst>
          <pc:docMk/>
          <pc:sldMk cId="1088183426" sldId="326"/>
        </pc:sldMkLst>
        <pc:picChg chg="del">
          <ac:chgData name="Tegischer Lukas" userId="f78daebb-0565-485c-bd0e-1cd035e796ff" providerId="ADAL" clId="{711BB392-ACF4-4677-83A3-E678D59B8081}" dt="2022-11-04T11:03:47.917" v="5" actId="478"/>
          <ac:picMkLst>
            <pc:docMk/>
            <pc:sldMk cId="1088183426" sldId="32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11BB392-ACF4-4677-83A3-E678D59B8081}" dt="2022-11-04T11:03:49.341" v="7" actId="478"/>
        <pc:sldMkLst>
          <pc:docMk/>
          <pc:sldMk cId="1243943770" sldId="327"/>
        </pc:sldMkLst>
        <pc:picChg chg="del">
          <ac:chgData name="Tegischer Lukas" userId="f78daebb-0565-485c-bd0e-1cd035e796ff" providerId="ADAL" clId="{711BB392-ACF4-4677-83A3-E678D59B8081}" dt="2022-11-04T11:03:49.341" v="7" actId="478"/>
          <ac:picMkLst>
            <pc:docMk/>
            <pc:sldMk cId="1243943770" sldId="32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11BB392-ACF4-4677-83A3-E678D59B8081}" dt="2022-11-04T11:03:50.035" v="8" actId="478"/>
        <pc:sldMkLst>
          <pc:docMk/>
          <pc:sldMk cId="1234274142" sldId="329"/>
        </pc:sldMkLst>
        <pc:picChg chg="del">
          <ac:chgData name="Tegischer Lukas" userId="f78daebb-0565-485c-bd0e-1cd035e796ff" providerId="ADAL" clId="{711BB392-ACF4-4677-83A3-E678D59B8081}" dt="2022-11-04T11:03:50.035" v="8" actId="478"/>
          <ac:picMkLst>
            <pc:docMk/>
            <pc:sldMk cId="1234274142" sldId="329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3303824A-5516-410E-8424-3041E41A15BA}"/>
    <pc:docChg chg="undo custSel addSld delSld modSld">
      <pc:chgData name="Tegischer Lukas" userId="f78daebb-0565-485c-bd0e-1cd035e796ff" providerId="ADAL" clId="{3303824A-5516-410E-8424-3041E41A15BA}" dt="2021-04-01T06:13:22.787" v="526"/>
      <pc:docMkLst>
        <pc:docMk/>
      </pc:docMkLst>
      <pc:sldChg chg="modSp mod">
        <pc:chgData name="Tegischer Lukas" userId="f78daebb-0565-485c-bd0e-1cd035e796ff" providerId="ADAL" clId="{3303824A-5516-410E-8424-3041E41A15BA}" dt="2021-03-31T17:45:25.683" v="47" actId="113"/>
        <pc:sldMkLst>
          <pc:docMk/>
          <pc:sldMk cId="336392357" sldId="256"/>
        </pc:sldMkLst>
        <pc:spChg chg="mod">
          <ac:chgData name="Tegischer Lukas" userId="f78daebb-0565-485c-bd0e-1cd035e796ff" providerId="ADAL" clId="{3303824A-5516-410E-8424-3041E41A15BA}" dt="2021-03-31T17:45:25.683" v="47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3303824A-5516-410E-8424-3041E41A15BA}" dt="2021-04-01T06:13:22.787" v="526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3303824A-5516-410E-8424-3041E41A15BA}" dt="2021-03-31T17:47:36.292" v="110" actId="1076"/>
        <pc:sldMkLst>
          <pc:docMk/>
          <pc:sldMk cId="442268101" sldId="295"/>
        </pc:sldMkLst>
        <pc:spChg chg="mod">
          <ac:chgData name="Tegischer Lukas" userId="f78daebb-0565-485c-bd0e-1cd035e796ff" providerId="ADAL" clId="{3303824A-5516-410E-8424-3041E41A15BA}" dt="2021-03-31T17:47:36.292" v="110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3303824A-5516-410E-8424-3041E41A15BA}" dt="2021-03-31T17:46:28.677" v="59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3303824A-5516-410E-8424-3041E41A15BA}" dt="2021-03-31T17:47:32.034" v="109" actId="207"/>
          <ac:spMkLst>
            <pc:docMk/>
            <pc:sldMk cId="442268101" sldId="295"/>
            <ac:spMk id="4" creationId="{AE87274B-379F-4792-9049-F6552831B6DD}"/>
          </ac:spMkLst>
        </pc:spChg>
        <pc:spChg chg="del">
          <ac:chgData name="Tegischer Lukas" userId="f78daebb-0565-485c-bd0e-1cd035e796ff" providerId="ADAL" clId="{3303824A-5516-410E-8424-3041E41A15BA}" dt="2021-03-31T17:46:30.223" v="60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3303824A-5516-410E-8424-3041E41A15BA}" dt="2021-03-31T17:46:31.759" v="6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3303824A-5516-410E-8424-3041E41A15BA}" dt="2021-03-31T17:46:32.180" v="62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Sp delSp modSp mod addAnim delAnim modAnim">
        <pc:chgData name="Tegischer Lukas" userId="f78daebb-0565-485c-bd0e-1cd035e796ff" providerId="ADAL" clId="{3303824A-5516-410E-8424-3041E41A15BA}" dt="2021-03-31T18:01:44.622" v="282" actId="403"/>
        <pc:sldMkLst>
          <pc:docMk/>
          <pc:sldMk cId="954121800" sldId="315"/>
        </pc:sldMkLst>
        <pc:spChg chg="mod">
          <ac:chgData name="Tegischer Lukas" userId="f78daebb-0565-485c-bd0e-1cd035e796ff" providerId="ADAL" clId="{3303824A-5516-410E-8424-3041E41A15BA}" dt="2021-03-31T18:01:44.622" v="282" actId="403"/>
          <ac:spMkLst>
            <pc:docMk/>
            <pc:sldMk cId="954121800" sldId="315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3303824A-5516-410E-8424-3041E41A15BA}" dt="2021-03-31T17:58:24.101" v="208" actId="478"/>
          <ac:spMkLst>
            <pc:docMk/>
            <pc:sldMk cId="954121800" sldId="315"/>
            <ac:spMk id="3" creationId="{E0B2AA55-7961-4466-88AC-74741DD425E3}"/>
          </ac:spMkLst>
        </pc:spChg>
        <pc:spChg chg="del">
          <ac:chgData name="Tegischer Lukas" userId="f78daebb-0565-485c-bd0e-1cd035e796ff" providerId="ADAL" clId="{3303824A-5516-410E-8424-3041E41A15BA}" dt="2021-03-31T17:47:43.540" v="12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3303824A-5516-410E-8424-3041E41A15BA}" dt="2021-03-31T17:47:45.189" v="128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3303824A-5516-410E-8424-3041E41A15BA}" dt="2021-03-31T17:47:45.189" v="12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mod delAnim modAnim">
        <pc:chgData name="Tegischer Lukas" userId="f78daebb-0565-485c-bd0e-1cd035e796ff" providerId="ADAL" clId="{3303824A-5516-410E-8424-3041E41A15BA}" dt="2021-03-31T18:35:19.865" v="467"/>
        <pc:sldMkLst>
          <pc:docMk/>
          <pc:sldMk cId="1152790701" sldId="316"/>
        </pc:sldMkLst>
        <pc:spChg chg="del">
          <ac:chgData name="Tegischer Lukas" userId="f78daebb-0565-485c-bd0e-1cd035e796ff" providerId="ADAL" clId="{3303824A-5516-410E-8424-3041E41A15BA}" dt="2021-03-31T18:34:19.205" v="441" actId="478"/>
          <ac:spMkLst>
            <pc:docMk/>
            <pc:sldMk cId="1152790701" sldId="316"/>
            <ac:spMk id="2" creationId="{00000000-0000-0000-0000-000000000000}"/>
          </ac:spMkLst>
        </pc:spChg>
        <pc:spChg chg="del">
          <ac:chgData name="Tegischer Lukas" userId="f78daebb-0565-485c-bd0e-1cd035e796ff" providerId="ADAL" clId="{3303824A-5516-410E-8424-3041E41A15BA}" dt="2021-03-31T18:34:19.587" v="442" actId="478"/>
          <ac:spMkLst>
            <pc:docMk/>
            <pc:sldMk cId="1152790701" sldId="316"/>
            <ac:spMk id="3" creationId="{3B5F603E-D9EA-4C3B-8803-B0FB2D63F4F2}"/>
          </ac:spMkLst>
        </pc:spChg>
        <pc:spChg chg="add mod">
          <ac:chgData name="Tegischer Lukas" userId="f78daebb-0565-485c-bd0e-1cd035e796ff" providerId="ADAL" clId="{3303824A-5516-410E-8424-3041E41A15BA}" dt="2021-03-31T18:34:35.777" v="451" actId="1076"/>
          <ac:spMkLst>
            <pc:docMk/>
            <pc:sldMk cId="1152790701" sldId="316"/>
            <ac:spMk id="4" creationId="{3DB81FB9-289F-41CF-9216-3A94D1D3B78B}"/>
          </ac:spMkLst>
        </pc:spChg>
        <pc:spChg chg="add mod">
          <ac:chgData name="Tegischer Lukas" userId="f78daebb-0565-485c-bd0e-1cd035e796ff" providerId="ADAL" clId="{3303824A-5516-410E-8424-3041E41A15BA}" dt="2021-03-31T18:35:15.721" v="466" actId="1076"/>
          <ac:spMkLst>
            <pc:docMk/>
            <pc:sldMk cId="1152790701" sldId="316"/>
            <ac:spMk id="5" creationId="{C2C8B8CF-39ED-4FD5-A6DF-A058AFA5BE18}"/>
          </ac:spMkLst>
        </pc:spChg>
        <pc:spChg chg="del mod">
          <ac:chgData name="Tegischer Lukas" userId="f78daebb-0565-485c-bd0e-1cd035e796ff" providerId="ADAL" clId="{3303824A-5516-410E-8424-3041E41A15BA}" dt="2021-03-31T18:34:21.014" v="444" actId="478"/>
          <ac:spMkLst>
            <pc:docMk/>
            <pc:sldMk cId="1152790701" sldId="316"/>
            <ac:spMk id="6" creationId="{9FA6630F-E5C4-4F50-ABBF-CC11493292CA}"/>
          </ac:spMkLst>
        </pc:spChg>
        <pc:spChg chg="del">
          <ac:chgData name="Tegischer Lukas" userId="f78daebb-0565-485c-bd0e-1cd035e796ff" providerId="ADAL" clId="{3303824A-5516-410E-8424-3041E41A15BA}" dt="2021-03-31T18:34:21.904" v="445" actId="478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3303824A-5516-410E-8424-3041E41A15BA}" dt="2021-03-31T18:35:14.425" v="465" actId="1076"/>
          <ac:spMkLst>
            <pc:docMk/>
            <pc:sldMk cId="1152790701" sldId="316"/>
            <ac:spMk id="8" creationId="{43D033E8-8A6C-4612-B970-FC535E17E90A}"/>
          </ac:spMkLst>
        </pc:spChg>
        <pc:spChg chg="del">
          <ac:chgData name="Tegischer Lukas" userId="f78daebb-0565-485c-bd0e-1cd035e796ff" providerId="ADAL" clId="{3303824A-5516-410E-8424-3041E41A15BA}" dt="2021-03-31T18:34:23.269" v="446" actId="478"/>
          <ac:spMkLst>
            <pc:docMk/>
            <pc:sldMk cId="1152790701" sldId="316"/>
            <ac:spMk id="10" creationId="{3474B6AA-C743-4F89-9766-4EF2154644EE}"/>
          </ac:spMkLst>
        </pc:spChg>
        <pc:spChg chg="del">
          <ac:chgData name="Tegischer Lukas" userId="f78daebb-0565-485c-bd0e-1cd035e796ff" providerId="ADAL" clId="{3303824A-5516-410E-8424-3041E41A15BA}" dt="2021-03-31T18:34:23.269" v="446" actId="478"/>
          <ac:spMkLst>
            <pc:docMk/>
            <pc:sldMk cId="1152790701" sldId="316"/>
            <ac:spMk id="11" creationId="{CB1FD612-B19B-418C-BCD2-E8AC237F15D7}"/>
          </ac:spMkLst>
        </pc:spChg>
        <pc:spChg chg="del">
          <ac:chgData name="Tegischer Lukas" userId="f78daebb-0565-485c-bd0e-1cd035e796ff" providerId="ADAL" clId="{3303824A-5516-410E-8424-3041E41A15BA}" dt="2021-03-31T18:34:23.269" v="446" actId="478"/>
          <ac:spMkLst>
            <pc:docMk/>
            <pc:sldMk cId="1152790701" sldId="316"/>
            <ac:spMk id="12" creationId="{4900CBB0-0111-4369-8E65-C62AC6128D87}"/>
          </ac:spMkLst>
        </pc:spChg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1047625321" sldId="317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1600575517" sldId="322"/>
        </pc:sldMkLst>
      </pc:sldChg>
      <pc:sldChg chg="del">
        <pc:chgData name="Tegischer Lukas" userId="f78daebb-0565-485c-bd0e-1cd035e796ff" providerId="ADAL" clId="{3303824A-5516-410E-8424-3041E41A15BA}" dt="2021-03-31T18:39:09.252" v="523" actId="47"/>
        <pc:sldMkLst>
          <pc:docMk/>
          <pc:sldMk cId="3358788559" sldId="323"/>
        </pc:sldMkLst>
      </pc:sldChg>
      <pc:sldChg chg="del">
        <pc:chgData name="Tegischer Lukas" userId="f78daebb-0565-485c-bd0e-1cd035e796ff" providerId="ADAL" clId="{3303824A-5516-410E-8424-3041E41A15BA}" dt="2021-03-31T18:01:50.042" v="283" actId="47"/>
        <pc:sldMkLst>
          <pc:docMk/>
          <pc:sldMk cId="4157692786" sldId="324"/>
        </pc:sldMkLst>
      </pc:sldChg>
      <pc:sldChg chg="addSp delSp modSp add mod delAnim modAnim">
        <pc:chgData name="Tegischer Lukas" userId="f78daebb-0565-485c-bd0e-1cd035e796ff" providerId="ADAL" clId="{3303824A-5516-410E-8424-3041E41A15BA}" dt="2021-03-31T18:01:58.648" v="285"/>
        <pc:sldMkLst>
          <pc:docMk/>
          <pc:sldMk cId="645552873" sldId="325"/>
        </pc:sldMkLst>
        <pc:spChg chg="mod">
          <ac:chgData name="Tegischer Lukas" userId="f78daebb-0565-485c-bd0e-1cd035e796ff" providerId="ADAL" clId="{3303824A-5516-410E-8424-3041E41A15BA}" dt="2021-03-31T18:01:41.509" v="281" actId="403"/>
          <ac:spMkLst>
            <pc:docMk/>
            <pc:sldMk cId="645552873" sldId="325"/>
            <ac:spMk id="2" creationId="{00000000-0000-0000-0000-000000000000}"/>
          </ac:spMkLst>
        </pc:spChg>
        <pc:spChg chg="del">
          <ac:chgData name="Tegischer Lukas" userId="f78daebb-0565-485c-bd0e-1cd035e796ff" providerId="ADAL" clId="{3303824A-5516-410E-8424-3041E41A15BA}" dt="2021-03-31T17:58:26.853" v="209" actId="478"/>
          <ac:spMkLst>
            <pc:docMk/>
            <pc:sldMk cId="645552873" sldId="325"/>
            <ac:spMk id="3" creationId="{E0B2AA55-7961-4466-88AC-74741DD425E3}"/>
          </ac:spMkLst>
        </pc:spChg>
        <pc:spChg chg="add del mod">
          <ac:chgData name="Tegischer Lukas" userId="f78daebb-0565-485c-bd0e-1cd035e796ff" providerId="ADAL" clId="{3303824A-5516-410E-8424-3041E41A15BA}" dt="2021-03-31T17:59:01.406" v="217" actId="478"/>
          <ac:spMkLst>
            <pc:docMk/>
            <pc:sldMk cId="645552873" sldId="325"/>
            <ac:spMk id="4" creationId="{EA0298C3-48E6-4761-ACDD-3161205B16EA}"/>
          </ac:spMkLst>
        </pc:spChg>
        <pc:spChg chg="add mod">
          <ac:chgData name="Tegischer Lukas" userId="f78daebb-0565-485c-bd0e-1cd035e796ff" providerId="ADAL" clId="{3303824A-5516-410E-8424-3041E41A15BA}" dt="2021-03-31T18:00:49.989" v="270" actId="1076"/>
          <ac:spMkLst>
            <pc:docMk/>
            <pc:sldMk cId="645552873" sldId="325"/>
            <ac:spMk id="5" creationId="{5D81C3EA-7FB9-4D08-9E95-CF14120CD942}"/>
          </ac:spMkLst>
        </pc:spChg>
        <pc:spChg chg="add mod">
          <ac:chgData name="Tegischer Lukas" userId="f78daebb-0565-485c-bd0e-1cd035e796ff" providerId="ADAL" clId="{3303824A-5516-410E-8424-3041E41A15BA}" dt="2021-03-31T18:00:55.817" v="271" actId="1076"/>
          <ac:spMkLst>
            <pc:docMk/>
            <pc:sldMk cId="645552873" sldId="325"/>
            <ac:spMk id="6" creationId="{8837572F-FFEC-4F47-9C76-752319A87F6C}"/>
          </ac:spMkLst>
        </pc:spChg>
        <pc:spChg chg="add mod">
          <ac:chgData name="Tegischer Lukas" userId="f78daebb-0565-485c-bd0e-1cd035e796ff" providerId="ADAL" clId="{3303824A-5516-410E-8424-3041E41A15BA}" dt="2021-03-31T18:00:40.932" v="268" actId="1076"/>
          <ac:spMkLst>
            <pc:docMk/>
            <pc:sldMk cId="645552873" sldId="325"/>
            <ac:spMk id="7" creationId="{F97BEAB5-7C46-4A41-9F9B-B2FC1988DD72}"/>
          </ac:spMkLst>
        </pc:spChg>
        <pc:spChg chg="add del mod">
          <ac:chgData name="Tegischer Lukas" userId="f78daebb-0565-485c-bd0e-1cd035e796ff" providerId="ADAL" clId="{3303824A-5516-410E-8424-3041E41A15BA}" dt="2021-03-31T18:01:58.648" v="285"/>
          <ac:spMkLst>
            <pc:docMk/>
            <pc:sldMk cId="645552873" sldId="325"/>
            <ac:spMk id="13" creationId="{C32948AA-131C-4B1E-98DC-B1D9E5541CBB}"/>
          </ac:spMkLst>
        </pc:spChg>
        <pc:cxnChg chg="add mod">
          <ac:chgData name="Tegischer Lukas" userId="f78daebb-0565-485c-bd0e-1cd035e796ff" providerId="ADAL" clId="{3303824A-5516-410E-8424-3041E41A15BA}" dt="2021-03-31T18:01:09.149" v="273" actId="1582"/>
          <ac:cxnSpMkLst>
            <pc:docMk/>
            <pc:sldMk cId="645552873" sldId="325"/>
            <ac:cxnSpMk id="9" creationId="{7245E7EE-FA31-4649-8D0E-324643818ADF}"/>
          </ac:cxnSpMkLst>
        </pc:cxnChg>
        <pc:cxnChg chg="add mod">
          <ac:chgData name="Tegischer Lukas" userId="f78daebb-0565-485c-bd0e-1cd035e796ff" providerId="ADAL" clId="{3303824A-5516-410E-8424-3041E41A15BA}" dt="2021-03-31T18:01:14.933" v="276" actId="14100"/>
          <ac:cxnSpMkLst>
            <pc:docMk/>
            <pc:sldMk cId="645552873" sldId="325"/>
            <ac:cxnSpMk id="11" creationId="{C7201CB1-A012-4267-97B3-CBCD2A68919E}"/>
          </ac:cxnSpMkLst>
        </pc:cxnChg>
      </pc:sldChg>
      <pc:sldChg chg="addSp delSp modSp add mod delAnim modAnim">
        <pc:chgData name="Tegischer Lukas" userId="f78daebb-0565-485c-bd0e-1cd035e796ff" providerId="ADAL" clId="{3303824A-5516-410E-8424-3041E41A15BA}" dt="2021-03-31T18:05:24.582" v="440"/>
        <pc:sldMkLst>
          <pc:docMk/>
          <pc:sldMk cId="1088183426" sldId="326"/>
        </pc:sldMkLst>
        <pc:spChg chg="mod">
          <ac:chgData name="Tegischer Lukas" userId="f78daebb-0565-485c-bd0e-1cd035e796ff" providerId="ADAL" clId="{3303824A-5516-410E-8424-3041E41A15BA}" dt="2021-03-31T18:02:45.746" v="375" actId="1076"/>
          <ac:spMkLst>
            <pc:docMk/>
            <pc:sldMk cId="1088183426" sldId="32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3303824A-5516-410E-8424-3041E41A15BA}" dt="2021-03-31T18:05:14.044" v="436" actId="1076"/>
          <ac:spMkLst>
            <pc:docMk/>
            <pc:sldMk cId="1088183426" sldId="326"/>
            <ac:spMk id="3" creationId="{177579D8-3D99-417E-BC5C-8CE7B9A2BE06}"/>
          </ac:spMkLst>
        </pc:spChg>
        <pc:spChg chg="mod">
          <ac:chgData name="Tegischer Lukas" userId="f78daebb-0565-485c-bd0e-1cd035e796ff" providerId="ADAL" clId="{3303824A-5516-410E-8424-3041E41A15BA}" dt="2021-03-31T18:02:43.558" v="374" actId="1076"/>
          <ac:spMkLst>
            <pc:docMk/>
            <pc:sldMk cId="1088183426" sldId="326"/>
            <ac:spMk id="5" creationId="{5D81C3EA-7FB9-4D08-9E95-CF14120CD942}"/>
          </ac:spMkLst>
        </pc:spChg>
        <pc:spChg chg="del">
          <ac:chgData name="Tegischer Lukas" userId="f78daebb-0565-485c-bd0e-1cd035e796ff" providerId="ADAL" clId="{3303824A-5516-410E-8424-3041E41A15BA}" dt="2021-03-31T18:02:10.560" v="290" actId="478"/>
          <ac:spMkLst>
            <pc:docMk/>
            <pc:sldMk cId="1088183426" sldId="326"/>
            <ac:spMk id="6" creationId="{8837572F-FFEC-4F47-9C76-752319A87F6C}"/>
          </ac:spMkLst>
        </pc:spChg>
        <pc:spChg chg="del">
          <ac:chgData name="Tegischer Lukas" userId="f78daebb-0565-485c-bd0e-1cd035e796ff" providerId="ADAL" clId="{3303824A-5516-410E-8424-3041E41A15BA}" dt="2021-03-31T18:02:08.637" v="287" actId="478"/>
          <ac:spMkLst>
            <pc:docMk/>
            <pc:sldMk cId="1088183426" sldId="326"/>
            <ac:spMk id="7" creationId="{F97BEAB5-7C46-4A41-9F9B-B2FC1988DD72}"/>
          </ac:spMkLst>
        </pc:spChg>
        <pc:picChg chg="add mod">
          <ac:chgData name="Tegischer Lukas" userId="f78daebb-0565-485c-bd0e-1cd035e796ff" providerId="ADAL" clId="{3303824A-5516-410E-8424-3041E41A15BA}" dt="2021-03-31T18:05:09.343" v="434" actId="1076"/>
          <ac:picMkLst>
            <pc:docMk/>
            <pc:sldMk cId="1088183426" sldId="326"/>
            <ac:picMk id="10" creationId="{A7D8A1BF-4E24-465D-AD01-83BE23F39B3F}"/>
          </ac:picMkLst>
        </pc:picChg>
        <pc:picChg chg="add mod">
          <ac:chgData name="Tegischer Lukas" userId="f78daebb-0565-485c-bd0e-1cd035e796ff" providerId="ADAL" clId="{3303824A-5516-410E-8424-3041E41A15BA}" dt="2021-03-31T18:04:34.038" v="426" actId="1076"/>
          <ac:picMkLst>
            <pc:docMk/>
            <pc:sldMk cId="1088183426" sldId="326"/>
            <ac:picMk id="12" creationId="{B5ABC098-8914-4610-B058-BE8E1BAD8791}"/>
          </ac:picMkLst>
        </pc:picChg>
        <pc:cxnChg chg="add mod">
          <ac:chgData name="Tegischer Lukas" userId="f78daebb-0565-485c-bd0e-1cd035e796ff" providerId="ADAL" clId="{3303824A-5516-410E-8424-3041E41A15BA}" dt="2021-03-31T18:05:00.019" v="432" actId="1582"/>
          <ac:cxnSpMkLst>
            <pc:docMk/>
            <pc:sldMk cId="1088183426" sldId="326"/>
            <ac:cxnSpMk id="8" creationId="{8894802E-27AB-4994-A20A-DF67E6D4BBD7}"/>
          </ac:cxnSpMkLst>
        </pc:cxnChg>
        <pc:cxnChg chg="del">
          <ac:chgData name="Tegischer Lukas" userId="f78daebb-0565-485c-bd0e-1cd035e796ff" providerId="ADAL" clId="{3303824A-5516-410E-8424-3041E41A15BA}" dt="2021-03-31T18:02:09.138" v="288" actId="478"/>
          <ac:cxnSpMkLst>
            <pc:docMk/>
            <pc:sldMk cId="1088183426" sldId="326"/>
            <ac:cxnSpMk id="9" creationId="{7245E7EE-FA31-4649-8D0E-324643818ADF}"/>
          </ac:cxnSpMkLst>
        </pc:cxnChg>
        <pc:cxnChg chg="del">
          <ac:chgData name="Tegischer Lukas" userId="f78daebb-0565-485c-bd0e-1cd035e796ff" providerId="ADAL" clId="{3303824A-5516-410E-8424-3041E41A15BA}" dt="2021-03-31T18:02:09.694" v="289" actId="478"/>
          <ac:cxnSpMkLst>
            <pc:docMk/>
            <pc:sldMk cId="1088183426" sldId="326"/>
            <ac:cxnSpMk id="11" creationId="{C7201CB1-A012-4267-97B3-CBCD2A68919E}"/>
          </ac:cxnSpMkLst>
        </pc:cxnChg>
      </pc:sldChg>
      <pc:sldChg chg="addSp delSp modSp add mod delAnim">
        <pc:chgData name="Tegischer Lukas" userId="f78daebb-0565-485c-bd0e-1cd035e796ff" providerId="ADAL" clId="{3303824A-5516-410E-8424-3041E41A15BA}" dt="2021-03-31T18:36:05.201" v="483" actId="1076"/>
        <pc:sldMkLst>
          <pc:docMk/>
          <pc:sldMk cId="1243943770" sldId="327"/>
        </pc:sldMkLst>
        <pc:spChg chg="add mod">
          <ac:chgData name="Tegischer Lukas" userId="f78daebb-0565-485c-bd0e-1cd035e796ff" providerId="ADAL" clId="{3303824A-5516-410E-8424-3041E41A15BA}" dt="2021-03-31T18:35:44.302" v="475" actId="403"/>
          <ac:spMkLst>
            <pc:docMk/>
            <pc:sldMk cId="1243943770" sldId="327"/>
            <ac:spMk id="2" creationId="{208E1AB7-5584-4F2C-81DC-87103D557E5C}"/>
          </ac:spMkLst>
        </pc:spChg>
        <pc:spChg chg="add mod">
          <ac:chgData name="Tegischer Lukas" userId="f78daebb-0565-485c-bd0e-1cd035e796ff" providerId="ADAL" clId="{3303824A-5516-410E-8424-3041E41A15BA}" dt="2021-03-31T18:36:05.201" v="483" actId="1076"/>
          <ac:spMkLst>
            <pc:docMk/>
            <pc:sldMk cId="1243943770" sldId="327"/>
            <ac:spMk id="3" creationId="{593EB028-A5C3-4C9E-895D-A3D62ACCDC34}"/>
          </ac:spMkLst>
        </pc:spChg>
        <pc:spChg chg="del">
          <ac:chgData name="Tegischer Lukas" userId="f78daebb-0565-485c-bd0e-1cd035e796ff" providerId="ADAL" clId="{3303824A-5516-410E-8424-3041E41A15BA}" dt="2021-03-31T18:35:29.819" v="469" actId="478"/>
          <ac:spMkLst>
            <pc:docMk/>
            <pc:sldMk cId="1243943770" sldId="327"/>
            <ac:spMk id="4" creationId="{3DB81FB9-289F-41CF-9216-3A94D1D3B78B}"/>
          </ac:spMkLst>
        </pc:spChg>
        <pc:spChg chg="del">
          <ac:chgData name="Tegischer Lukas" userId="f78daebb-0565-485c-bd0e-1cd035e796ff" providerId="ADAL" clId="{3303824A-5516-410E-8424-3041E41A15BA}" dt="2021-03-31T18:35:30.799" v="470" actId="478"/>
          <ac:spMkLst>
            <pc:docMk/>
            <pc:sldMk cId="1243943770" sldId="327"/>
            <ac:spMk id="5" creationId="{C2C8B8CF-39ED-4FD5-A6DF-A058AFA5BE18}"/>
          </ac:spMkLst>
        </pc:spChg>
        <pc:spChg chg="del">
          <ac:chgData name="Tegischer Lukas" userId="f78daebb-0565-485c-bd0e-1cd035e796ff" providerId="ADAL" clId="{3303824A-5516-410E-8424-3041E41A15BA}" dt="2021-03-31T18:35:30.799" v="470" actId="478"/>
          <ac:spMkLst>
            <pc:docMk/>
            <pc:sldMk cId="1243943770" sldId="327"/>
            <ac:spMk id="8" creationId="{43D033E8-8A6C-4612-B970-FC535E17E90A}"/>
          </ac:spMkLst>
        </pc:spChg>
      </pc:sldChg>
      <pc:sldChg chg="addSp delSp modSp add del mod">
        <pc:chgData name="Tegischer Lukas" userId="f78daebb-0565-485c-bd0e-1cd035e796ff" providerId="ADAL" clId="{3303824A-5516-410E-8424-3041E41A15BA}" dt="2021-03-31T18:39:56.532" v="524" actId="47"/>
        <pc:sldMkLst>
          <pc:docMk/>
          <pc:sldMk cId="1167238468" sldId="328"/>
        </pc:sldMkLst>
        <pc:spChg chg="del">
          <ac:chgData name="Tegischer Lukas" userId="f78daebb-0565-485c-bd0e-1cd035e796ff" providerId="ADAL" clId="{3303824A-5516-410E-8424-3041E41A15BA}" dt="2021-03-31T18:37:00.447" v="486" actId="478"/>
          <ac:spMkLst>
            <pc:docMk/>
            <pc:sldMk cId="1167238468" sldId="328"/>
            <ac:spMk id="2" creationId="{208E1AB7-5584-4F2C-81DC-87103D557E5C}"/>
          </ac:spMkLst>
        </pc:spChg>
        <pc:spChg chg="del">
          <ac:chgData name="Tegischer Lukas" userId="f78daebb-0565-485c-bd0e-1cd035e796ff" providerId="ADAL" clId="{3303824A-5516-410E-8424-3041E41A15BA}" dt="2021-03-31T18:36:59.786" v="485" actId="478"/>
          <ac:spMkLst>
            <pc:docMk/>
            <pc:sldMk cId="1167238468" sldId="328"/>
            <ac:spMk id="3" creationId="{593EB028-A5C3-4C9E-895D-A3D62ACCDC34}"/>
          </ac:spMkLst>
        </pc:spChg>
        <pc:spChg chg="add mod">
          <ac:chgData name="Tegischer Lukas" userId="f78daebb-0565-485c-bd0e-1cd035e796ff" providerId="ADAL" clId="{3303824A-5516-410E-8424-3041E41A15BA}" dt="2021-03-31T18:37:12.626" v="491" actId="1076"/>
          <ac:spMkLst>
            <pc:docMk/>
            <pc:sldMk cId="1167238468" sldId="328"/>
            <ac:spMk id="4" creationId="{81FF1670-E270-4903-AABC-6C33E5BDF21C}"/>
          </ac:spMkLst>
        </pc:spChg>
        <pc:spChg chg="add mod">
          <ac:chgData name="Tegischer Lukas" userId="f78daebb-0565-485c-bd0e-1cd035e796ff" providerId="ADAL" clId="{3303824A-5516-410E-8424-3041E41A15BA}" dt="2021-03-31T18:37:23.889" v="495" actId="403"/>
          <ac:spMkLst>
            <pc:docMk/>
            <pc:sldMk cId="1167238468" sldId="328"/>
            <ac:spMk id="5" creationId="{A3FED3B4-F84C-4314-A59D-7C61943B85F4}"/>
          </ac:spMkLst>
        </pc:spChg>
        <pc:spChg chg="add mod">
          <ac:chgData name="Tegischer Lukas" userId="f78daebb-0565-485c-bd0e-1cd035e796ff" providerId="ADAL" clId="{3303824A-5516-410E-8424-3041E41A15BA}" dt="2021-03-31T18:37:39.032" v="501" actId="20577"/>
          <ac:spMkLst>
            <pc:docMk/>
            <pc:sldMk cId="1167238468" sldId="328"/>
            <ac:spMk id="6" creationId="{794B07E0-8A35-4389-BE4F-4FF851BDEDD9}"/>
          </ac:spMkLst>
        </pc:spChg>
      </pc:sldChg>
      <pc:sldChg chg="addSp delSp modSp add mod modAnim">
        <pc:chgData name="Tegischer Lukas" userId="f78daebb-0565-485c-bd0e-1cd035e796ff" providerId="ADAL" clId="{3303824A-5516-410E-8424-3041E41A15BA}" dt="2021-03-31T18:38:56.181" v="522" actId="20577"/>
        <pc:sldMkLst>
          <pc:docMk/>
          <pc:sldMk cId="1234274142" sldId="329"/>
        </pc:sldMkLst>
        <pc:spChg chg="mod">
          <ac:chgData name="Tegischer Lukas" userId="f78daebb-0565-485c-bd0e-1cd035e796ff" providerId="ADAL" clId="{3303824A-5516-410E-8424-3041E41A15BA}" dt="2021-03-31T18:38:01.660" v="506" actId="403"/>
          <ac:spMkLst>
            <pc:docMk/>
            <pc:sldMk cId="1234274142" sldId="329"/>
            <ac:spMk id="4" creationId="{81FF1670-E270-4903-AABC-6C33E5BDF21C}"/>
          </ac:spMkLst>
        </pc:spChg>
        <pc:spChg chg="mod">
          <ac:chgData name="Tegischer Lukas" userId="f78daebb-0565-485c-bd0e-1cd035e796ff" providerId="ADAL" clId="{3303824A-5516-410E-8424-3041E41A15BA}" dt="2021-03-31T18:38:19.290" v="509" actId="1076"/>
          <ac:spMkLst>
            <pc:docMk/>
            <pc:sldMk cId="1234274142" sldId="329"/>
            <ac:spMk id="5" creationId="{A3FED3B4-F84C-4314-A59D-7C61943B85F4}"/>
          </ac:spMkLst>
        </pc:spChg>
        <pc:spChg chg="mod">
          <ac:chgData name="Tegischer Lukas" userId="f78daebb-0565-485c-bd0e-1cd035e796ff" providerId="ADAL" clId="{3303824A-5516-410E-8424-3041E41A15BA}" dt="2021-03-31T18:38:56.181" v="522" actId="20577"/>
          <ac:spMkLst>
            <pc:docMk/>
            <pc:sldMk cId="1234274142" sldId="329"/>
            <ac:spMk id="6" creationId="{794B07E0-8A35-4389-BE4F-4FF851BDEDD9}"/>
          </ac:spMkLst>
        </pc:spChg>
        <pc:picChg chg="add del mod">
          <ac:chgData name="Tegischer Lukas" userId="f78daebb-0565-485c-bd0e-1cd035e796ff" providerId="ADAL" clId="{3303824A-5516-410E-8424-3041E41A15BA}" dt="2021-03-31T18:38:20.865" v="510" actId="478"/>
          <ac:picMkLst>
            <pc:docMk/>
            <pc:sldMk cId="1234274142" sldId="329"/>
            <ac:picMk id="7" creationId="{111BB0BD-71D5-4910-A0F5-EC839190F15C}"/>
          </ac:picMkLst>
        </pc:picChg>
        <pc:picChg chg="add mod">
          <ac:chgData name="Tegischer Lukas" userId="f78daebb-0565-485c-bd0e-1cd035e796ff" providerId="ADAL" clId="{3303824A-5516-410E-8424-3041E41A15BA}" dt="2021-03-31T18:38:24.842" v="512" actId="1076"/>
          <ac:picMkLst>
            <pc:docMk/>
            <pc:sldMk cId="1234274142" sldId="329"/>
            <ac:picMk id="8" creationId="{E064C134-8F0D-457B-87CA-0138FAA63464}"/>
          </ac:picMkLst>
        </pc:picChg>
        <pc:picChg chg="add mod">
          <ac:chgData name="Tegischer Lukas" userId="f78daebb-0565-485c-bd0e-1cd035e796ff" providerId="ADAL" clId="{3303824A-5516-410E-8424-3041E41A15BA}" dt="2021-03-31T18:38:30.130" v="514" actId="1076"/>
          <ac:picMkLst>
            <pc:docMk/>
            <pc:sldMk cId="1234274142" sldId="329"/>
            <ac:picMk id="9" creationId="{80A11013-917C-4610-ADD8-6BEDC1224C83}"/>
          </ac:picMkLst>
        </pc:picChg>
        <pc:cxnChg chg="add mod">
          <ac:chgData name="Tegischer Lukas" userId="f78daebb-0565-485c-bd0e-1cd035e796ff" providerId="ADAL" clId="{3303824A-5516-410E-8424-3041E41A15BA}" dt="2021-03-31T18:38:44.882" v="517" actId="14100"/>
          <ac:cxnSpMkLst>
            <pc:docMk/>
            <pc:sldMk cId="1234274142" sldId="329"/>
            <ac:cxnSpMk id="10" creationId="{F4C03051-92D6-4DEE-B661-1D6AF3055375}"/>
          </ac:cxnSpMkLst>
        </pc:cxnChg>
        <pc:cxnChg chg="add mod">
          <ac:chgData name="Tegischer Lukas" userId="f78daebb-0565-485c-bd0e-1cd035e796ff" providerId="ADAL" clId="{3303824A-5516-410E-8424-3041E41A15BA}" dt="2021-03-31T18:38:53.817" v="520" actId="14100"/>
          <ac:cxnSpMkLst>
            <pc:docMk/>
            <pc:sldMk cId="1234274142" sldId="329"/>
            <ac:cxnSpMk id="11" creationId="{E4FCD398-76C9-4266-8DFF-49BDAB0F7F58}"/>
          </ac:cxnSpMkLst>
        </pc:cxn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48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48045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31787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437716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616197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885080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21172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Wiederholung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Mengenlehre und Zahlenmengen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03575" y="549121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Definition: Menge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AE87274B-379F-4792-9049-F6552831B6DD}"/>
                  </a:ext>
                </a:extLst>
              </p:cNvPr>
              <p:cNvSpPr/>
              <p:nvPr/>
            </p:nvSpPr>
            <p:spPr>
              <a:xfrm>
                <a:off x="1328645" y="1604527"/>
                <a:ext cx="9323551" cy="39323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sz="28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Eine </a:t>
                </a:r>
                <a:r>
                  <a:rPr lang="de-AT" sz="2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Menge</a:t>
                </a:r>
                <a:r>
                  <a:rPr lang="de-AT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besteht in der Mathematik aus </a:t>
                </a:r>
                <a:r>
                  <a:rPr lang="de-AT" sz="2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Elementen</a:t>
                </a:r>
                <a:r>
                  <a:rPr lang="de-AT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</a:p>
              <a:p>
                <a:pPr>
                  <a:lnSpc>
                    <a:spcPct val="107000"/>
                  </a:lnSpc>
                  <a:spcAft>
                    <a:spcPts val="400"/>
                  </a:spcAft>
                </a:pPr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lnSpc>
                    <a:spcPct val="115000"/>
                  </a:lnSpc>
                  <a:spcAft>
                    <a:spcPts val="400"/>
                  </a:spcAft>
                  <a:buFont typeface="Wingdings" panose="05000000000000000000" pitchFamily="2" charset="2"/>
                  <a:buChar char=""/>
                </a:pPr>
                <a14:m>
                  <m:oMath xmlns:m="http://schemas.openxmlformats.org/officeDocument/2006/math">
                    <m:r>
                      <a:rPr lang="de-AT" sz="2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de-AT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de-AT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𝑀</m:t>
                    </m:r>
                    <m:r>
                      <a:rPr lang="de-AT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…</m:t>
                    </m:r>
                  </m:oMath>
                </a14:m>
                <a:r>
                  <a:rPr lang="de-AT" sz="2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Das </a:t>
                </a:r>
                <a:r>
                  <a:rPr lang="de-AT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Objekt x ist </a:t>
                </a:r>
                <a:r>
                  <a:rPr lang="de-AT" sz="2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ein</a:t>
                </a:r>
                <a:r>
                  <a:rPr lang="de-AT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2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Element </a:t>
                </a:r>
                <a:r>
                  <a:rPr lang="de-AT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der Menge M </a:t>
                </a:r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lnSpc>
                    <a:spcPct val="115000"/>
                  </a:lnSpc>
                  <a:spcAft>
                    <a:spcPts val="400"/>
                  </a:spcAft>
                  <a:buFont typeface="Wingdings" panose="05000000000000000000" pitchFamily="2" charset="2"/>
                  <a:buChar char=""/>
                </a:pPr>
                <a14:m>
                  <m:oMath xmlns:m="http://schemas.openxmlformats.org/officeDocument/2006/math">
                    <m:r>
                      <a:rPr lang="de-AT" sz="2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de-AT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∉</m:t>
                    </m:r>
                    <m:r>
                      <a:rPr lang="de-AT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𝑀</m:t>
                    </m:r>
                  </m:oMath>
                </a14:m>
                <a:r>
                  <a:rPr lang="de-AT" sz="2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… Das Objekt x ist </a:t>
                </a:r>
                <a:r>
                  <a:rPr lang="de-AT" sz="2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kein Element</a:t>
                </a:r>
                <a:r>
                  <a:rPr lang="de-AT" sz="2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der Menge M</a:t>
                </a:r>
              </a:p>
              <a:p>
                <a:pPr marL="742950" lvl="1" indent="-285750">
                  <a:lnSpc>
                    <a:spcPct val="115000"/>
                  </a:lnSpc>
                  <a:spcAft>
                    <a:spcPts val="400"/>
                  </a:spcAft>
                  <a:buFont typeface="Wingdings" panose="05000000000000000000" pitchFamily="2" charset="2"/>
                  <a:buChar char=""/>
                </a:pPr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sz="2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</a:t>
                </a:r>
                <a:r>
                  <a:rPr lang="de-AT" sz="2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leere Menge</a:t>
                </a:r>
                <a:r>
                  <a:rPr lang="de-AT" sz="2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die keine Elemente hat, wird in der Form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de-AT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/>
                    </m:d>
                  </m:oMath>
                </a14:m>
                <a:r>
                  <a:rPr lang="de-AT" sz="2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geschrieben.</a:t>
                </a:r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AE87274B-379F-4792-9049-F6552831B6D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8645" y="1604527"/>
                <a:ext cx="9323551" cy="3932359"/>
              </a:xfrm>
              <a:prstGeom prst="rect">
                <a:avLst/>
              </a:prstGeom>
              <a:blipFill>
                <a:blip r:embed="rId4"/>
                <a:stretch>
                  <a:fillRect l="-1373" t="-1240" b="-341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226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03575" y="465923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Zahlenmengen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E0B2AA55-7961-4466-88AC-74741DD425E3}"/>
                  </a:ext>
                </a:extLst>
              </p:cNvPr>
              <p:cNvSpPr/>
              <p:nvPr/>
            </p:nvSpPr>
            <p:spPr>
              <a:xfrm>
                <a:off x="736632" y="1296941"/>
                <a:ext cx="10507578" cy="51215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50000"/>
                  </a:lnSpc>
                  <a:spcAft>
                    <a:spcPts val="400"/>
                  </a:spcAft>
                  <a:buFont typeface="Wingdings" panose="05000000000000000000" pitchFamily="2" charset="2"/>
                  <a:buChar char=""/>
                </a:pP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Menge der </a:t>
                </a:r>
                <a:r>
                  <a:rPr lang="de-AT" sz="2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natürlichen Zahlen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ℕ</m:t>
                    </m:r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={0, 1, 2, 3,…}</m:t>
                    </m:r>
                  </m:oMath>
                </a14:m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50000"/>
                  </a:lnSpc>
                  <a:spcAft>
                    <a:spcPts val="400"/>
                  </a:spcAft>
                </a:pPr>
                <a:endParaRPr lang="de-AT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50000"/>
                  </a:lnSpc>
                  <a:spcAft>
                    <a:spcPts val="400"/>
                  </a:spcAft>
                  <a:buFont typeface="Wingdings" panose="05000000000000000000" pitchFamily="2" charset="2"/>
                  <a:buChar char=""/>
                </a:pP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Menge der </a:t>
                </a:r>
                <a:r>
                  <a:rPr lang="de-AT" sz="2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ganzen Zahlen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ℤ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…,−3,−2,−1, 0, 1, 2, 3,…</m:t>
                        </m:r>
                      </m:e>
                    </m:d>
                  </m:oMath>
                </a14:m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50000"/>
                  </a:lnSpc>
                  <a:spcAft>
                    <a:spcPts val="400"/>
                  </a:spcAft>
                </a:pPr>
                <a:endParaRPr lang="de-AT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50000"/>
                  </a:lnSpc>
                  <a:spcAft>
                    <a:spcPts val="400"/>
                  </a:spcAft>
                  <a:buFont typeface="Wingdings" panose="05000000000000000000" pitchFamily="2" charset="2"/>
                  <a:buChar char=""/>
                </a:pP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Menge der </a:t>
                </a:r>
                <a:r>
                  <a:rPr lang="de-AT" sz="2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rationalen Zahlen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ℚ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={ </m:t>
                    </m:r>
                    <m:f>
                      <m:fPr>
                        <m:ctrlP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num>
                      <m:den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den>
                    </m:f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|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∈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ℤ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≠0}</m:t>
                    </m:r>
                  </m:oMath>
                </a14:m>
                <a:endParaRPr lang="de-AT" sz="32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50000"/>
                  </a:lnSpc>
                  <a:spcAft>
                    <a:spcPts val="400"/>
                  </a:spcAft>
                  <a:buFont typeface="Wingdings" panose="05000000000000000000" pitchFamily="2" charset="2"/>
                  <a:buChar char=""/>
                </a:pPr>
                <a:endParaRPr lang="de-AT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50000"/>
                  </a:lnSpc>
                  <a:spcAft>
                    <a:spcPts val="400"/>
                  </a:spcAft>
                  <a:buFont typeface="Wingdings" panose="05000000000000000000" pitchFamily="2" charset="2"/>
                  <a:buChar char=""/>
                </a:pP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Menge der </a:t>
                </a:r>
                <a:r>
                  <a:rPr lang="de-AT" sz="2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irrationalen Zahlen </a:t>
                </a:r>
                <a14:m>
                  <m:oMath xmlns:m="http://schemas.openxmlformats.org/officeDocument/2006/math">
                    <m:r>
                      <a:rPr lang="de-AT" sz="2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𝕀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Alle Dezimalzahlen, die unendlich lang </a:t>
                </a:r>
                <a:r>
                  <a:rPr lang="de-AT" sz="24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UND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niemals periodisch sind.</a:t>
                </a:r>
              </a:p>
              <a:p>
                <a:pPr lvl="0">
                  <a:lnSpc>
                    <a:spcPct val="150000"/>
                  </a:lnSpc>
                  <a:spcAft>
                    <a:spcPts val="400"/>
                  </a:spcAft>
                </a:pPr>
                <a:endParaRPr lang="de-AT" sz="10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50000"/>
                  </a:lnSpc>
                  <a:spcAft>
                    <a:spcPts val="400"/>
                  </a:spcAft>
                  <a:buFont typeface="Wingdings" panose="05000000000000000000" pitchFamily="2" charset="2"/>
                  <a:buChar char=""/>
                </a:pP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Menge der </a:t>
                </a:r>
                <a:r>
                  <a:rPr lang="de-AT" sz="2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reellen Zahlen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(= Rationale UND Irrationale Zahlen).</a:t>
                </a:r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E0B2AA55-7961-4466-88AC-74741DD425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632" y="1296941"/>
                <a:ext cx="10507578" cy="5121530"/>
              </a:xfrm>
              <a:prstGeom prst="rect">
                <a:avLst/>
              </a:prstGeom>
              <a:blipFill>
                <a:blip r:embed="rId4"/>
                <a:stretch>
                  <a:fillRect l="-81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4121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03575" y="652676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Darstellung von Mengen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D81C3EA-7FB9-4D08-9E95-CF14120CD942}"/>
              </a:ext>
            </a:extLst>
          </p:cNvPr>
          <p:cNvSpPr/>
          <p:nvPr/>
        </p:nvSpPr>
        <p:spPr>
          <a:xfrm>
            <a:off x="354922" y="1822155"/>
            <a:ext cx="4955395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Aufzählende Darstellung</a:t>
            </a:r>
            <a:r>
              <a:rPr lang="de-A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(beliebige Reihenfolge, meist sortiert) </a:t>
            </a:r>
            <a:endParaRPr lang="de-AT" sz="24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8837572F-FFEC-4F47-9C76-752319A87F6C}"/>
              </a:ext>
            </a:extLst>
          </p:cNvPr>
          <p:cNvSpPr/>
          <p:nvPr/>
        </p:nvSpPr>
        <p:spPr>
          <a:xfrm>
            <a:off x="5681268" y="1637489"/>
            <a:ext cx="6096000" cy="126188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de-AT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Beschreibende Darstellung</a:t>
            </a:r>
            <a:endParaRPr lang="de-AT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AT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Elemente werden durch eine </a:t>
            </a:r>
            <a:r>
              <a:rPr lang="de-AT" sz="24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gemeinsame</a:t>
            </a:r>
            <a:r>
              <a:rPr lang="de-AT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4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Eigenschaft</a:t>
            </a:r>
            <a:r>
              <a:rPr lang="de-AT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angegeben:</a:t>
            </a:r>
            <a:endParaRPr lang="de-AT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F97BEAB5-7C46-4A41-9F9B-B2FC1988DD72}"/>
                  </a:ext>
                </a:extLst>
              </p:cNvPr>
              <p:cNvSpPr/>
              <p:nvPr/>
            </p:nvSpPr>
            <p:spPr>
              <a:xfrm>
                <a:off x="2293420" y="4253519"/>
                <a:ext cx="760515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2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AT" sz="32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de-AT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32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de-AT" sz="32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ℕ</m:t>
                          </m:r>
                          <m:r>
                            <a:rPr lang="de-AT" sz="32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| 2≤</m:t>
                          </m:r>
                          <m:r>
                            <a:rPr lang="de-AT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32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≤7</m:t>
                          </m:r>
                        </m:e>
                      </m:d>
                      <m:r>
                        <a:rPr lang="de-AT" sz="32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de-AT" sz="3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32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2;3;4;5;6;7</m:t>
                          </m:r>
                        </m:e>
                      </m:d>
                    </m:oMath>
                  </m:oMathPara>
                </a14:m>
                <a:endParaRPr lang="de-AT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F97BEAB5-7C46-4A41-9F9B-B2FC1988DD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3420" y="4253519"/>
                <a:ext cx="7605159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7245E7EE-FA31-4649-8D0E-324643818ADF}"/>
              </a:ext>
            </a:extLst>
          </p:cNvPr>
          <p:cNvCxnSpPr/>
          <p:nvPr/>
        </p:nvCxnSpPr>
        <p:spPr>
          <a:xfrm flipH="1">
            <a:off x="5310317" y="2899373"/>
            <a:ext cx="1876546" cy="135414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C7201CB1-A012-4267-97B3-CBCD2A68919E}"/>
              </a:ext>
            </a:extLst>
          </p:cNvPr>
          <p:cNvCxnSpPr>
            <a:cxnSpLocks/>
          </p:cNvCxnSpPr>
          <p:nvPr/>
        </p:nvCxnSpPr>
        <p:spPr>
          <a:xfrm>
            <a:off x="3801869" y="2714707"/>
            <a:ext cx="4251268" cy="153881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5552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716806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Darstellung von Mengen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D81C3EA-7FB9-4D08-9E95-CF14120CD942}"/>
              </a:ext>
            </a:extLst>
          </p:cNvPr>
          <p:cNvSpPr/>
          <p:nvPr/>
        </p:nvSpPr>
        <p:spPr>
          <a:xfrm>
            <a:off x="2036619" y="1470392"/>
            <a:ext cx="81187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Intervallschreibweise (nur bei reellen Zahlenmengen)</a:t>
            </a:r>
            <a:endParaRPr lang="de-AT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A7D8A1BF-4E24-465D-AD01-83BE23F39B3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529" t="62637" r="18953" b="25986"/>
          <a:stretch/>
        </p:blipFill>
        <p:spPr bwMode="auto">
          <a:xfrm>
            <a:off x="2329418" y="3240978"/>
            <a:ext cx="7533161" cy="12159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177579D8-3D99-417E-BC5C-8CE7B9A2BE06}"/>
                  </a:ext>
                </a:extLst>
              </p:cNvPr>
              <p:cNvSpPr/>
              <p:nvPr/>
            </p:nvSpPr>
            <p:spPr>
              <a:xfrm>
                <a:off x="3505545" y="2307954"/>
                <a:ext cx="5180905" cy="52322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[−1;3)</m:t>
                      </m:r>
                      <m:r>
                        <a:rPr lang="de-AT" sz="2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de-AT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de-AT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ℝ</m:t>
                          </m:r>
                          <m:r>
                            <a:rPr lang="de-AT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| −1≤</m:t>
                          </m:r>
                          <m:r>
                            <a:rPr lang="de-AT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de-AT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</m:oMath>
                  </m:oMathPara>
                </a14:m>
                <a:endParaRPr lang="de-AT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177579D8-3D99-417E-BC5C-8CE7B9A2BE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545" y="2307954"/>
                <a:ext cx="5180905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Grafik 11" descr="Image result for Zahlengerade ganze zahlen">
            <a:extLst>
              <a:ext uri="{FF2B5EF4-FFF2-40B4-BE49-F238E27FC236}">
                <a16:creationId xmlns:a16="http://schemas.microsoft.com/office/drawing/2014/main" id="{B5ABC098-8914-4610-B058-BE8E1BAD879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223" y="4883987"/>
            <a:ext cx="9313552" cy="104266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8894802E-27AB-4994-A20A-DF67E6D4BBD7}"/>
              </a:ext>
            </a:extLst>
          </p:cNvPr>
          <p:cNvCxnSpPr/>
          <p:nvPr/>
        </p:nvCxnSpPr>
        <p:spPr>
          <a:xfrm>
            <a:off x="5213684" y="5245768"/>
            <a:ext cx="3513221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8183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3DB81FB9-289F-41CF-9216-3A94D1D3B78B}"/>
              </a:ext>
            </a:extLst>
          </p:cNvPr>
          <p:cNvSpPr/>
          <p:nvPr/>
        </p:nvSpPr>
        <p:spPr>
          <a:xfrm>
            <a:off x="203575" y="432823"/>
            <a:ext cx="7818487" cy="470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300"/>
              </a:spcAft>
            </a:pPr>
            <a:r>
              <a:rPr lang="de-AT" sz="24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1)</a:t>
            </a:r>
            <a:r>
              <a:rPr lang="de-AT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Gib die Menge jeweils in aufzählender Darstellung an.</a:t>
            </a:r>
            <a:endParaRPr lang="de-A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C2C8B8CF-39ED-4FD5-A6DF-A058AFA5BE18}"/>
                  </a:ext>
                </a:extLst>
              </p:cNvPr>
              <p:cNvSpPr/>
              <p:nvPr/>
            </p:nvSpPr>
            <p:spPr>
              <a:xfrm>
                <a:off x="203575" y="1673940"/>
                <a:ext cx="400013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𝐴</m:t>
                      </m:r>
                      <m:r>
                        <a:rPr lang="de-AT" sz="24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de-AT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∈</m:t>
                          </m:r>
                          <m:sSub>
                            <m:sSubPr>
                              <m:ctrlPr>
                                <a:rPr lang="de-AT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ℕ</m:t>
                              </m:r>
                            </m:e>
                            <m:sub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sub>
                          </m:sSub>
                        </m:e>
                        <m:e>
                          <m:r>
                            <a:rPr lang="de-AT" sz="24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7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≤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&lt;13</m:t>
                          </m:r>
                        </m:e>
                      </m:d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C2C8B8CF-39ED-4FD5-A6DF-A058AFA5BE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5" y="1673940"/>
                <a:ext cx="4000134" cy="461665"/>
              </a:xfrm>
              <a:prstGeom prst="rect">
                <a:avLst/>
              </a:prstGeom>
              <a:blipFill>
                <a:blip r:embed="rId4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43D033E8-8A6C-4612-B970-FC535E17E90A}"/>
                  </a:ext>
                </a:extLst>
              </p:cNvPr>
              <p:cNvSpPr/>
              <p:nvPr/>
            </p:nvSpPr>
            <p:spPr>
              <a:xfrm>
                <a:off x="203575" y="3830053"/>
                <a:ext cx="365318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AT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∈</m:t>
                        </m:r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ℕ</m:t>
                        </m:r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|</m:t>
                        </m:r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𝑡𝑒𝑖𝑙𝑡</m:t>
                        </m:r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30 </m:t>
                        </m:r>
                      </m:e>
                    </m:d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400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43D033E8-8A6C-4612-B970-FC535E17E90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5" y="3830053"/>
                <a:ext cx="3653180" cy="461665"/>
              </a:xfrm>
              <a:prstGeom prst="rect">
                <a:avLst/>
              </a:prstGeom>
              <a:blipFill>
                <a:blip r:embed="rId5"/>
                <a:stretch>
                  <a:fillRect l="-333" b="-1710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2790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208E1AB7-5584-4F2C-81DC-87103D557E5C}"/>
              </a:ext>
            </a:extLst>
          </p:cNvPr>
          <p:cNvSpPr/>
          <p:nvPr/>
        </p:nvSpPr>
        <p:spPr>
          <a:xfrm>
            <a:off x="336883" y="421443"/>
            <a:ext cx="9320463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300"/>
              </a:spcAft>
            </a:pPr>
            <a:r>
              <a:rPr lang="de-AT" sz="24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2)</a:t>
            </a:r>
            <a:r>
              <a:rPr lang="de-AT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Gib die Menge jeweils in beschreibender Darstellung an.</a:t>
            </a:r>
            <a:endParaRPr lang="de-A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593EB028-A5C3-4C9E-895D-A3D62ACCDC34}"/>
                  </a:ext>
                </a:extLst>
              </p:cNvPr>
              <p:cNvSpPr/>
              <p:nvPr/>
            </p:nvSpPr>
            <p:spPr>
              <a:xfrm>
                <a:off x="336883" y="1223029"/>
                <a:ext cx="256390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𝐴</m:t>
                      </m:r>
                      <m:r>
                        <a:rPr lang="de-AT" sz="24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de-AT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2;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3;4;5;6</m:t>
                          </m:r>
                        </m:e>
                      </m:d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593EB028-A5C3-4C9E-895D-A3D62ACCDC3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883" y="1223029"/>
                <a:ext cx="2563907" cy="461665"/>
              </a:xfrm>
              <a:prstGeom prst="rect">
                <a:avLst/>
              </a:prstGeom>
              <a:blipFill>
                <a:blip r:embed="rId4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394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81FF1670-E270-4903-AABC-6C33E5BDF21C}"/>
              </a:ext>
            </a:extLst>
          </p:cNvPr>
          <p:cNvSpPr/>
          <p:nvPr/>
        </p:nvSpPr>
        <p:spPr>
          <a:xfrm>
            <a:off x="203575" y="373287"/>
            <a:ext cx="8940425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de-AT" sz="24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3)</a:t>
            </a:r>
            <a:r>
              <a:rPr lang="de-AT" sz="24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Gib zuerst in Intervallschreibweise / Mengenschreibweise an. Stelle das reelle Intervall am Zahlenstrahl dar.</a:t>
            </a:r>
            <a:endParaRPr lang="de-AT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A3FED3B4-F84C-4314-A59D-7C61943B85F4}"/>
                  </a:ext>
                </a:extLst>
              </p:cNvPr>
              <p:cNvSpPr/>
              <p:nvPr/>
            </p:nvSpPr>
            <p:spPr>
              <a:xfrm>
                <a:off x="203575" y="1716452"/>
                <a:ext cx="362047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ℝ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|1&lt;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≤4</m:t>
                          </m:r>
                        </m:e>
                      </m:d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A3FED3B4-F84C-4314-A59D-7C61943B85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5" y="1716452"/>
                <a:ext cx="3620478" cy="461665"/>
              </a:xfrm>
              <a:prstGeom prst="rect">
                <a:avLst/>
              </a:prstGeom>
              <a:blipFill>
                <a:blip r:embed="rId4"/>
                <a:stretch>
                  <a:fillRect b="-2133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794B07E0-8A35-4389-BE4F-4FF851BDEDD9}"/>
                  </a:ext>
                </a:extLst>
              </p:cNvPr>
              <p:cNvSpPr/>
              <p:nvPr/>
            </p:nvSpPr>
            <p:spPr>
              <a:xfrm>
                <a:off x="203575" y="4367281"/>
                <a:ext cx="222586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endChr m:val="]"/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−∞;</m:t>
                          </m:r>
                          <m:r>
                            <a:rPr lang="de-AT" sz="24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794B07E0-8A35-4389-BE4F-4FF851BDED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5" y="4367281"/>
                <a:ext cx="2225866" cy="461665"/>
              </a:xfrm>
              <a:prstGeom prst="rect">
                <a:avLst/>
              </a:prstGeom>
              <a:blipFill>
                <a:blip r:embed="rId5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 descr="Image result for Zahlengerade ganze zahlen">
            <a:extLst>
              <a:ext uri="{FF2B5EF4-FFF2-40B4-BE49-F238E27FC236}">
                <a16:creationId xmlns:a16="http://schemas.microsoft.com/office/drawing/2014/main" id="{E064C134-8F0D-457B-87CA-0138FAA6346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6508" y="2751367"/>
            <a:ext cx="9313552" cy="104266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rafik 8" descr="Image result for Zahlengerade ganze zahlen">
            <a:extLst>
              <a:ext uri="{FF2B5EF4-FFF2-40B4-BE49-F238E27FC236}">
                <a16:creationId xmlns:a16="http://schemas.microsoft.com/office/drawing/2014/main" id="{80A11013-917C-4610-ADD8-6BEDC1224C8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6508" y="5637966"/>
            <a:ext cx="9313552" cy="104266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F4C03051-92D6-4DEE-B661-1D6AF3055375}"/>
              </a:ext>
            </a:extLst>
          </p:cNvPr>
          <p:cNvCxnSpPr>
            <a:cxnSpLocks/>
          </p:cNvCxnSpPr>
          <p:nvPr/>
        </p:nvCxnSpPr>
        <p:spPr>
          <a:xfrm>
            <a:off x="6898105" y="3096126"/>
            <a:ext cx="2711116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E4FCD398-76C9-4266-8DFF-49BDAB0F7F58}"/>
              </a:ext>
            </a:extLst>
          </p:cNvPr>
          <p:cNvCxnSpPr>
            <a:cxnSpLocks/>
          </p:cNvCxnSpPr>
          <p:nvPr/>
        </p:nvCxnSpPr>
        <p:spPr>
          <a:xfrm>
            <a:off x="1316508" y="5991726"/>
            <a:ext cx="6463913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4274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247</Words>
  <Application>Microsoft Office PowerPoint</Application>
  <PresentationFormat>Breitbild</PresentationFormat>
  <Paragraphs>43</Paragraphs>
  <Slides>8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Calibri</vt:lpstr>
      <vt:lpstr>Cambria Math</vt:lpstr>
      <vt:lpstr>Georgia</vt:lpstr>
      <vt:lpstr>Trebuchet MS</vt:lpstr>
      <vt:lpstr>Wingdings</vt:lpstr>
      <vt:lpstr>Holzart</vt:lpstr>
      <vt:lpstr>Wiederholung Mengenlehre und Zahlenmengen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94</cp:revision>
  <dcterms:created xsi:type="dcterms:W3CDTF">2020-04-09T06:13:57Z</dcterms:created>
  <dcterms:modified xsi:type="dcterms:W3CDTF">2022-11-04T11:03:52Z</dcterms:modified>
</cp:coreProperties>
</file>