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95" r:id="rId3"/>
    <p:sldId id="300" r:id="rId4"/>
    <p:sldId id="299" r:id="rId5"/>
    <p:sldId id="304" r:id="rId6"/>
    <p:sldId id="310" r:id="rId7"/>
    <p:sldId id="311" r:id="rId8"/>
    <p:sldId id="314" r:id="rId9"/>
    <p:sldId id="315" r:id="rId10"/>
    <p:sldId id="316" r:id="rId11"/>
    <p:sldId id="324" r:id="rId12"/>
    <p:sldId id="278" r:id="rId13"/>
    <p:sldId id="305" r:id="rId14"/>
    <p:sldId id="306" r:id="rId15"/>
    <p:sldId id="309" r:id="rId16"/>
    <p:sldId id="312" r:id="rId17"/>
    <p:sldId id="313" r:id="rId18"/>
    <p:sldId id="292" r:id="rId19"/>
    <p:sldId id="317" r:id="rId20"/>
    <p:sldId id="323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1BD77E5D-AD63-42E5-92C4-823CC3F66884}"/>
    <pc:docChg chg="undo custSel addSld delSld modSld sldOrd">
      <pc:chgData name="Tegischer Lukas" userId="f78daebb-0565-485c-bd0e-1cd035e796ff" providerId="ADAL" clId="{1BD77E5D-AD63-42E5-92C4-823CC3F66884}" dt="2021-03-11T20:47:10.860" v="1006"/>
      <pc:docMkLst>
        <pc:docMk/>
      </pc:docMkLst>
      <pc:sldChg chg="modSp mod">
        <pc:chgData name="Tegischer Lukas" userId="f78daebb-0565-485c-bd0e-1cd035e796ff" providerId="ADAL" clId="{1BD77E5D-AD63-42E5-92C4-823CC3F66884}" dt="2021-03-10T08:08:42.555" v="775" actId="207"/>
        <pc:sldMkLst>
          <pc:docMk/>
          <pc:sldMk cId="336392357" sldId="256"/>
        </pc:sldMkLst>
        <pc:spChg chg="mod">
          <ac:chgData name="Tegischer Lukas" userId="f78daebb-0565-485c-bd0e-1cd035e796ff" providerId="ADAL" clId="{1BD77E5D-AD63-42E5-92C4-823CC3F66884}" dt="2021-03-10T08:08:42.555" v="775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add del mod">
        <pc:chgData name="Tegischer Lukas" userId="f78daebb-0565-485c-bd0e-1cd035e796ff" providerId="ADAL" clId="{1BD77E5D-AD63-42E5-92C4-823CC3F66884}" dt="2021-03-11T20:47:10.860" v="1006"/>
        <pc:sldMkLst>
          <pc:docMk/>
          <pc:sldMk cId="3932101437" sldId="291"/>
        </pc:sldMkLst>
        <pc:picChg chg="add mod">
          <ac:chgData name="Tegischer Lukas" userId="f78daebb-0565-485c-bd0e-1cd035e796ff" providerId="ADAL" clId="{1BD77E5D-AD63-42E5-92C4-823CC3F66884}" dt="2021-03-10T08:19:29.956" v="1004" actId="1076"/>
          <ac:picMkLst>
            <pc:docMk/>
            <pc:sldMk cId="3932101437" sldId="291"/>
            <ac:picMk id="3" creationId="{6152F17B-146B-4254-A97C-45BD933267C5}"/>
          </ac:picMkLst>
        </pc:picChg>
        <pc:picChg chg="add del mod">
          <ac:chgData name="Tegischer Lukas" userId="f78daebb-0565-485c-bd0e-1cd035e796ff" providerId="ADAL" clId="{1BD77E5D-AD63-42E5-92C4-823CC3F66884}" dt="2021-03-10T08:18:11.970" v="985" actId="478"/>
          <ac:picMkLst>
            <pc:docMk/>
            <pc:sldMk cId="3932101437" sldId="291"/>
            <ac:picMk id="5" creationId="{AC6E5C13-8C05-4175-9470-A6BBDD3E484F}"/>
          </ac:picMkLst>
        </pc:picChg>
        <pc:picChg chg="mod">
          <ac:chgData name="Tegischer Lukas" userId="f78daebb-0565-485c-bd0e-1cd035e796ff" providerId="ADAL" clId="{1BD77E5D-AD63-42E5-92C4-823CC3F66884}" dt="2021-03-10T08:19:13.298" v="1001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1BD77E5D-AD63-42E5-92C4-823CC3F66884}" dt="2021-03-10T08:00:52.940" v="425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BD77E5D-AD63-42E5-92C4-823CC3F66884}" dt="2021-03-10T07:50:38.306" v="3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2:33.052" v="65" actId="20577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1BD77E5D-AD63-42E5-92C4-823CC3F66884}" dt="2021-03-10T07:49:44.956" v="32" actId="478"/>
          <ac:spMkLst>
            <pc:docMk/>
            <pc:sldMk cId="442268101" sldId="295"/>
            <ac:spMk id="4" creationId="{5BDE7C48-6866-4EEF-B439-BA2A7ADBB325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5" creationId="{F3C0F665-126B-488C-AF01-64B27C88938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6" creationId="{43929B36-5F9E-439E-84E6-99863984857D}"/>
          </ac:spMkLst>
        </pc:spChg>
        <pc:spChg chg="del">
          <ac:chgData name="Tegischer Lukas" userId="f78daebb-0565-485c-bd0e-1cd035e796ff" providerId="ADAL" clId="{1BD77E5D-AD63-42E5-92C4-823CC3F66884}" dt="2021-03-10T07:49:46.077" v="33" actId="478"/>
          <ac:spMkLst>
            <pc:docMk/>
            <pc:sldMk cId="442268101" sldId="295"/>
            <ac:spMk id="7" creationId="{72FDF447-1832-4ABC-81D8-5F455E8BEB47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8" creationId="{594BAA8A-6294-4507-B1DA-09FF8F83BCE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9" creationId="{FD9CDDCF-1DBF-4CC0-A55E-6221DCC9B236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10" creationId="{FE044260-43CC-4B86-9765-247A8ADA01A5}"/>
          </ac:spMkLst>
        </pc:spChg>
        <pc:spChg chg="add mod">
          <ac:chgData name="Tegischer Lukas" userId="f78daebb-0565-485c-bd0e-1cd035e796ff" providerId="ADAL" clId="{1BD77E5D-AD63-42E5-92C4-823CC3F66884}" dt="2021-03-10T07:51:42.236" v="53" actId="403"/>
          <ac:spMkLst>
            <pc:docMk/>
            <pc:sldMk cId="442268101" sldId="295"/>
            <ac:spMk id="11" creationId="{5D0BD138-C865-4A33-967E-CA295ED16D4D}"/>
          </ac:spMkLst>
        </pc:spChg>
        <pc:spChg chg="add mod">
          <ac:chgData name="Tegischer Lukas" userId="f78daebb-0565-485c-bd0e-1cd035e796ff" providerId="ADAL" clId="{1BD77E5D-AD63-42E5-92C4-823CC3F66884}" dt="2021-03-10T07:52:00.299" v="59" actId="1076"/>
          <ac:spMkLst>
            <pc:docMk/>
            <pc:sldMk cId="442268101" sldId="295"/>
            <ac:spMk id="13" creationId="{F1719804-58B0-4014-B127-68A1798B4C63}"/>
          </ac:spMkLst>
        </pc:spChg>
        <pc:picChg chg="mod">
          <ac:chgData name="Tegischer Lukas" userId="f78daebb-0565-485c-bd0e-1cd035e796ff" providerId="ADAL" clId="{1BD77E5D-AD63-42E5-92C4-823CC3F66884}" dt="2021-03-10T08:00:52.940" v="425" actId="1076"/>
          <ac:picMkLst>
            <pc:docMk/>
            <pc:sldMk cId="442268101" sldId="295"/>
            <ac:picMk id="14" creationId="{053D7308-DE5D-4085-8981-CCF5F27D1668}"/>
          </ac:picMkLst>
        </pc:picChg>
        <pc:picChg chg="add mod">
          <ac:chgData name="Tegischer Lukas" userId="f78daebb-0565-485c-bd0e-1cd035e796ff" providerId="ADAL" clId="{1BD77E5D-AD63-42E5-92C4-823CC3F66884}" dt="2021-03-10T07:52:17.460" v="64" actId="1076"/>
          <ac:picMkLst>
            <pc:docMk/>
            <pc:sldMk cId="442268101" sldId="295"/>
            <ac:picMk id="20" creationId="{9EA8F967-8C63-469B-B5E1-9873FC0B91C4}"/>
          </ac:picMkLst>
        </pc:picChg>
        <pc:picChg chg="add del">
          <ac:chgData name="Tegischer Lukas" userId="f78daebb-0565-485c-bd0e-1cd035e796ff" providerId="ADAL" clId="{1BD77E5D-AD63-42E5-92C4-823CC3F66884}" dt="2021-03-10T07:51:22.354" v="46"/>
          <ac:picMkLst>
            <pc:docMk/>
            <pc:sldMk cId="442268101" sldId="295"/>
            <ac:picMk id="2049" creationId="{628E5378-EB5E-461F-9C87-8E1DB7DA6972}"/>
          </ac:picMkLst>
        </pc:pic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2" creationId="{8D947FC4-B834-4C44-BBF2-3662B668EBAA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6" creationId="{6D83FF67-961E-420B-B02E-1BA2A30A31CE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8" creationId="{9CB1B6DD-B955-40BB-91DF-C649CC1A0ABD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9" creationId="{AA34A296-865F-40E1-BF49-357827852026}"/>
          </ac:cxnSpMkLst>
        </pc:cxnChg>
      </pc:sldChg>
      <pc:sldChg chg="del">
        <pc:chgData name="Tegischer Lukas" userId="f78daebb-0565-485c-bd0e-1cd035e796ff" providerId="ADAL" clId="{1BD77E5D-AD63-42E5-92C4-823CC3F66884}" dt="2021-03-10T08:08:55.234" v="777" actId="47"/>
        <pc:sldMkLst>
          <pc:docMk/>
          <pc:sldMk cId="1937520943" sldId="310"/>
        </pc:sldMkLst>
      </pc:sldChg>
      <pc:sldChg chg="del">
        <pc:chgData name="Tegischer Lukas" userId="f78daebb-0565-485c-bd0e-1cd035e796ff" providerId="ADAL" clId="{1BD77E5D-AD63-42E5-92C4-823CC3F66884}" dt="2021-03-10T08:08:54.631" v="776" actId="47"/>
        <pc:sldMkLst>
          <pc:docMk/>
          <pc:sldMk cId="3599793398" sldId="313"/>
        </pc:sldMkLst>
      </pc:sldChg>
      <pc:sldChg chg="del">
        <pc:chgData name="Tegischer Lukas" userId="f78daebb-0565-485c-bd0e-1cd035e796ff" providerId="ADAL" clId="{1BD77E5D-AD63-42E5-92C4-823CC3F66884}" dt="2021-03-10T08:08:56.105" v="778" actId="47"/>
        <pc:sldMkLst>
          <pc:docMk/>
          <pc:sldMk cId="1006095775" sldId="314"/>
        </pc:sldMkLst>
      </pc:sldChg>
      <pc:sldChg chg="addSp delSp modSp add mod delAnim modAnim">
        <pc:chgData name="Tegischer Lukas" userId="f78daebb-0565-485c-bd0e-1cd035e796ff" providerId="ADAL" clId="{1BD77E5D-AD63-42E5-92C4-823CC3F66884}" dt="2021-03-10T08:00:50.174" v="424" actId="1076"/>
        <pc:sldMkLst>
          <pc:docMk/>
          <pc:sldMk cId="954121800" sldId="315"/>
        </pc:sldMkLst>
        <pc:spChg chg="mod">
          <ac:chgData name="Tegischer Lukas" userId="f78daebb-0565-485c-bd0e-1cd035e796ff" providerId="ADAL" clId="{1BD77E5D-AD63-42E5-92C4-823CC3F66884}" dt="2021-03-10T07:53:37.318" v="105" actId="20577"/>
          <ac:spMkLst>
            <pc:docMk/>
            <pc:sldMk cId="95412180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3:44.417" v="106" actId="478"/>
          <ac:spMkLst>
            <pc:docMk/>
            <pc:sldMk cId="954121800" sldId="31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BD77E5D-AD63-42E5-92C4-823CC3F66884}" dt="2021-03-10T07:54:40.421" v="129" actId="21"/>
          <ac:spMkLst>
            <pc:docMk/>
            <pc:sldMk cId="954121800" sldId="315"/>
            <ac:spMk id="4" creationId="{56F32EE9-6549-4985-AE91-229E7449DDE2}"/>
          </ac:spMkLst>
        </pc:spChg>
        <pc:spChg chg="add mod">
          <ac:chgData name="Tegischer Lukas" userId="f78daebb-0565-485c-bd0e-1cd035e796ff" providerId="ADAL" clId="{1BD77E5D-AD63-42E5-92C4-823CC3F66884}" dt="2021-03-10T07:55:07.906" v="138" actId="1076"/>
          <ac:spMkLst>
            <pc:docMk/>
            <pc:sldMk cId="954121800" sldId="315"/>
            <ac:spMk id="5" creationId="{9EF9E421-DD9B-42BE-AED5-0D1453D2B86D}"/>
          </ac:spMkLst>
        </pc:spChg>
        <pc:spChg chg="del">
          <ac:chgData name="Tegischer Lukas" userId="f78daebb-0565-485c-bd0e-1cd035e796ff" providerId="ADAL" clId="{1BD77E5D-AD63-42E5-92C4-823CC3F66884}" dt="2021-03-10T07:53:45.498" v="107" actId="478"/>
          <ac:spMkLst>
            <pc:docMk/>
            <pc:sldMk cId="954121800" sldId="315"/>
            <ac:spMk id="11" creationId="{5D0BD138-C865-4A33-967E-CA295ED16D4D}"/>
          </ac:spMkLst>
        </pc:spChg>
        <pc:spChg chg="del">
          <ac:chgData name="Tegischer Lukas" userId="f78daebb-0565-485c-bd0e-1cd035e796ff" providerId="ADAL" clId="{1BD77E5D-AD63-42E5-92C4-823CC3F66884}" dt="2021-03-10T07:53:46.474" v="108" actId="478"/>
          <ac:spMkLst>
            <pc:docMk/>
            <pc:sldMk cId="954121800" sldId="315"/>
            <ac:spMk id="13" creationId="{F1719804-58B0-4014-B127-68A1798B4C63}"/>
          </ac:spMkLst>
        </pc:spChg>
        <pc:picChg chg="add mod">
          <ac:chgData name="Tegischer Lukas" userId="f78daebb-0565-485c-bd0e-1cd035e796ff" providerId="ADAL" clId="{1BD77E5D-AD63-42E5-92C4-823CC3F66884}" dt="2021-03-10T07:54:57.354" v="136" actId="1076"/>
          <ac:picMkLst>
            <pc:docMk/>
            <pc:sldMk cId="954121800" sldId="315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50.174" v="424" actId="1076"/>
          <ac:picMkLst>
            <pc:docMk/>
            <pc:sldMk cId="954121800" sldId="315"/>
            <ac:picMk id="14" creationId="{053D7308-DE5D-4085-8981-CCF5F27D1668}"/>
          </ac:picMkLst>
        </pc:picChg>
        <pc:picChg chg="del">
          <ac:chgData name="Tegischer Lukas" userId="f78daebb-0565-485c-bd0e-1cd035e796ff" providerId="ADAL" clId="{1BD77E5D-AD63-42E5-92C4-823CC3F66884}" dt="2021-03-10T07:53:46.967" v="109" actId="478"/>
          <ac:picMkLst>
            <pc:docMk/>
            <pc:sldMk cId="954121800" sldId="315"/>
            <ac:picMk id="20" creationId="{9EA8F967-8C63-469B-B5E1-9873FC0B91C4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07:56.248" v="660"/>
        <pc:sldMkLst>
          <pc:docMk/>
          <pc:sldMk cId="1152790701" sldId="316"/>
        </pc:sldMkLst>
        <pc:spChg chg="mod">
          <ac:chgData name="Tegischer Lukas" userId="f78daebb-0565-485c-bd0e-1cd035e796ff" providerId="ADAL" clId="{1BD77E5D-AD63-42E5-92C4-823CC3F66884}" dt="2021-03-10T07:57:23.161" v="285" actId="1076"/>
          <ac:spMkLst>
            <pc:docMk/>
            <pc:sldMk cId="1152790701" sldId="31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7:25.186" v="286" actId="1076"/>
          <ac:spMkLst>
            <pc:docMk/>
            <pc:sldMk cId="1152790701" sldId="316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5:38.563" v="141" actId="478"/>
          <ac:spMkLst>
            <pc:docMk/>
            <pc:sldMk cId="1152790701" sldId="316"/>
            <ac:spMk id="4" creationId="{56F32EE9-6549-4985-AE91-229E7449DDE2}"/>
          </ac:spMkLst>
        </pc:spChg>
        <pc:spChg chg="del">
          <ac:chgData name="Tegischer Lukas" userId="f78daebb-0565-485c-bd0e-1cd035e796ff" providerId="ADAL" clId="{1BD77E5D-AD63-42E5-92C4-823CC3F66884}" dt="2021-03-10T07:55:43.014" v="143" actId="478"/>
          <ac:spMkLst>
            <pc:docMk/>
            <pc:sldMk cId="1152790701" sldId="316"/>
            <ac:spMk id="5" creationId="{9EF9E421-DD9B-42BE-AED5-0D1453D2B86D}"/>
          </ac:spMkLst>
        </pc:spChg>
        <pc:spChg chg="add mod">
          <ac:chgData name="Tegischer Lukas" userId="f78daebb-0565-485c-bd0e-1cd035e796ff" providerId="ADAL" clId="{1BD77E5D-AD63-42E5-92C4-823CC3F66884}" dt="2021-03-10T07:57:26.954" v="287" actId="1076"/>
          <ac:spMkLst>
            <pc:docMk/>
            <pc:sldMk cId="1152790701" sldId="316"/>
            <ac:spMk id="6" creationId="{9FA6630F-E5C4-4F50-ABBF-CC11493292CA}"/>
          </ac:spMkLst>
        </pc:spChg>
        <pc:spChg chg="add mod">
          <ac:chgData name="Tegischer Lukas" userId="f78daebb-0565-485c-bd0e-1cd035e796ff" providerId="ADAL" clId="{1BD77E5D-AD63-42E5-92C4-823CC3F66884}" dt="2021-03-10T07:58:17.572" v="386" actId="403"/>
          <ac:spMkLst>
            <pc:docMk/>
            <pc:sldMk cId="1152790701" sldId="316"/>
            <ac:spMk id="7" creationId="{019B2011-D3CF-4D52-B68F-11BD7C366864}"/>
          </ac:spMkLst>
        </pc:spChg>
        <pc:spChg chg="add mod">
          <ac:chgData name="Tegischer Lukas" userId="f78daebb-0565-485c-bd0e-1cd035e796ff" providerId="ADAL" clId="{1BD77E5D-AD63-42E5-92C4-823CC3F66884}" dt="2021-03-10T07:58:26.486" v="391" actId="20577"/>
          <ac:spMkLst>
            <pc:docMk/>
            <pc:sldMk cId="1152790701" sldId="316"/>
            <ac:spMk id="10" creationId="{3474B6AA-C743-4F89-9766-4EF2154644EE}"/>
          </ac:spMkLst>
        </pc:spChg>
        <pc:spChg chg="add mod">
          <ac:chgData name="Tegischer Lukas" userId="f78daebb-0565-485c-bd0e-1cd035e796ff" providerId="ADAL" clId="{1BD77E5D-AD63-42E5-92C4-823CC3F66884}" dt="2021-03-10T07:58:33.754" v="395" actId="20577"/>
          <ac:spMkLst>
            <pc:docMk/>
            <pc:sldMk cId="1152790701" sldId="316"/>
            <ac:spMk id="11" creationId="{CB1FD612-B19B-418C-BCD2-E8AC237F15D7}"/>
          </ac:spMkLst>
        </pc:spChg>
        <pc:spChg chg="add mod">
          <ac:chgData name="Tegischer Lukas" userId="f78daebb-0565-485c-bd0e-1cd035e796ff" providerId="ADAL" clId="{1BD77E5D-AD63-42E5-92C4-823CC3F66884}" dt="2021-03-10T07:58:39.613" v="400" actId="20577"/>
          <ac:spMkLst>
            <pc:docMk/>
            <pc:sldMk cId="1152790701" sldId="316"/>
            <ac:spMk id="12" creationId="{4900CBB0-0111-4369-8E65-C62AC6128D87}"/>
          </ac:spMkLst>
        </pc:spChg>
        <pc:picChg chg="del">
          <ac:chgData name="Tegischer Lukas" userId="f78daebb-0565-485c-bd0e-1cd035e796ff" providerId="ADAL" clId="{1BD77E5D-AD63-42E5-92C4-823CC3F66884}" dt="2021-03-10T07:55:40.350" v="142" actId="478"/>
          <ac:picMkLst>
            <pc:docMk/>
            <pc:sldMk cId="1152790701" sldId="316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46.890" v="423" actId="1076"/>
          <ac:picMkLst>
            <pc:docMk/>
            <pc:sldMk cId="1152790701" sldId="316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10.410" v="430" actId="1076"/>
        <pc:sldMkLst>
          <pc:docMk/>
          <pc:sldMk cId="1047625321" sldId="317"/>
        </pc:sldMkLst>
        <pc:spChg chg="mod">
          <ac:chgData name="Tegischer Lukas" userId="f78daebb-0565-485c-bd0e-1cd035e796ff" providerId="ADAL" clId="{1BD77E5D-AD63-42E5-92C4-823CC3F66884}" dt="2021-03-10T08:01:10.410" v="430" actId="1076"/>
          <ac:spMkLst>
            <pc:docMk/>
            <pc:sldMk cId="1047625321" sldId="317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9:03.459" v="402" actId="478"/>
          <ac:spMkLst>
            <pc:docMk/>
            <pc:sldMk cId="1047625321" sldId="317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6" creationId="{9FA6630F-E5C4-4F50-ABBF-CC11493292CA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7" creationId="{019B2011-D3CF-4D52-B68F-11BD7C366864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0" creationId="{3474B6AA-C743-4F89-9766-4EF2154644EE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1" creationId="{CB1FD612-B19B-418C-BCD2-E8AC237F15D7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2" creationId="{4900CBB0-0111-4369-8E65-C62AC6128D87}"/>
          </ac:spMkLst>
        </pc:spChg>
        <pc:graphicFrameChg chg="add mod modGraphic">
          <ac:chgData name="Tegischer Lukas" userId="f78daebb-0565-485c-bd0e-1cd035e796ff" providerId="ADAL" clId="{1BD77E5D-AD63-42E5-92C4-823CC3F66884}" dt="2021-03-10T08:01:08.210" v="429" actId="1076"/>
          <ac:graphicFrameMkLst>
            <pc:docMk/>
            <pc:sldMk cId="1047625321" sldId="317"/>
            <ac:graphicFrameMk id="4" creationId="{492E4C6A-342E-4407-8A0E-C6A5204C9FF9}"/>
          </ac:graphicFrameMkLst>
        </pc:graphicFrameChg>
        <pc:picChg chg="add del mod">
          <ac:chgData name="Tegischer Lukas" userId="f78daebb-0565-485c-bd0e-1cd035e796ff" providerId="ADAL" clId="{1BD77E5D-AD63-42E5-92C4-823CC3F66884}" dt="2021-03-10T08:01:04.058" v="428" actId="478"/>
          <ac:picMkLst>
            <pc:docMk/>
            <pc:sldMk cId="1047625321" sldId="317"/>
            <ac:picMk id="13" creationId="{0AFDCA3B-DE0A-49AA-AC10-9970A5D296E7}"/>
          </ac:picMkLst>
        </pc:picChg>
        <pc:picChg chg="mod">
          <ac:chgData name="Tegischer Lukas" userId="f78daebb-0565-485c-bd0e-1cd035e796ff" providerId="ADAL" clId="{1BD77E5D-AD63-42E5-92C4-823CC3F66884}" dt="2021-03-10T08:00:44.178" v="422" actId="1076"/>
          <ac:picMkLst>
            <pc:docMk/>
            <pc:sldMk cId="1047625321" sldId="31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30.810" v="438" actId="1076"/>
        <pc:sldMkLst>
          <pc:docMk/>
          <pc:sldMk cId="1223748339" sldId="318"/>
        </pc:sldMkLst>
        <pc:spChg chg="mod">
          <ac:chgData name="Tegischer Lukas" userId="f78daebb-0565-485c-bd0e-1cd035e796ff" providerId="ADAL" clId="{1BD77E5D-AD63-42E5-92C4-823CC3F66884}" dt="2021-03-10T08:01:15.729" v="433" actId="1076"/>
          <ac:spMkLst>
            <pc:docMk/>
            <pc:sldMk cId="1223748339" sldId="318"/>
            <ac:spMk id="2" creationId="{00000000-0000-0000-0000-000000000000}"/>
          </ac:spMkLst>
        </pc:spChg>
        <pc:graphicFrameChg chg="del">
          <ac:chgData name="Tegischer Lukas" userId="f78daebb-0565-485c-bd0e-1cd035e796ff" providerId="ADAL" clId="{1BD77E5D-AD63-42E5-92C4-823CC3F66884}" dt="2021-03-10T08:01:14.165" v="432" actId="478"/>
          <ac:graphicFrameMkLst>
            <pc:docMk/>
            <pc:sldMk cId="1223748339" sldId="318"/>
            <ac:graphicFrameMk id="4" creationId="{492E4C6A-342E-4407-8A0E-C6A5204C9FF9}"/>
          </ac:graphicFrameMkLst>
        </pc:graphicFrameChg>
        <pc:picChg chg="add mod">
          <ac:chgData name="Tegischer Lukas" userId="f78daebb-0565-485c-bd0e-1cd035e796ff" providerId="ADAL" clId="{1BD77E5D-AD63-42E5-92C4-823CC3F66884}" dt="2021-03-10T08:01:30.810" v="438" actId="1076"/>
          <ac:picMkLst>
            <pc:docMk/>
            <pc:sldMk cId="1223748339" sldId="318"/>
            <ac:picMk id="5" creationId="{12442393-5F30-4D19-A956-C64DA3486E6B}"/>
          </ac:picMkLst>
        </pc:picChg>
      </pc:sldChg>
      <pc:sldChg chg="addSp delSp modSp add mod modAnim">
        <pc:chgData name="Tegischer Lukas" userId="f78daebb-0565-485c-bd0e-1cd035e796ff" providerId="ADAL" clId="{1BD77E5D-AD63-42E5-92C4-823CC3F66884}" dt="2021-03-10T08:07:42.510" v="657"/>
        <pc:sldMkLst>
          <pc:docMk/>
          <pc:sldMk cId="1457261886" sldId="319"/>
        </pc:sldMkLst>
        <pc:spChg chg="mod">
          <ac:chgData name="Tegischer Lukas" userId="f78daebb-0565-485c-bd0e-1cd035e796ff" providerId="ADAL" clId="{1BD77E5D-AD63-42E5-92C4-823CC3F66884}" dt="2021-03-10T08:07:01.570" v="642" actId="1076"/>
          <ac:spMkLst>
            <pc:docMk/>
            <pc:sldMk cId="1457261886" sldId="31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06:59.193" v="641" actId="1076"/>
          <ac:spMkLst>
            <pc:docMk/>
            <pc:sldMk cId="1457261886" sldId="319"/>
            <ac:spMk id="3" creationId="{E65B697F-13D8-4E51-A068-4A6A780894E5}"/>
          </ac:spMkLst>
        </pc:spChg>
        <pc:spChg chg="add del mod">
          <ac:chgData name="Tegischer Lukas" userId="f78daebb-0565-485c-bd0e-1cd035e796ff" providerId="ADAL" clId="{1BD77E5D-AD63-42E5-92C4-823CC3F66884}" dt="2021-03-10T08:05:03.762" v="577" actId="478"/>
          <ac:spMkLst>
            <pc:docMk/>
            <pc:sldMk cId="1457261886" sldId="319"/>
            <ac:spMk id="4" creationId="{6FDF6C33-8A45-4B53-9B68-26BCCBF2AF15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6" creationId="{DF56D283-81F8-4778-9302-E8134935DA46}"/>
          </ac:spMkLst>
        </pc:spChg>
        <pc:spChg chg="add mod">
          <ac:chgData name="Tegischer Lukas" userId="f78daebb-0565-485c-bd0e-1cd035e796ff" providerId="ADAL" clId="{1BD77E5D-AD63-42E5-92C4-823CC3F66884}" dt="2021-03-10T08:07:32.937" v="653" actId="1076"/>
          <ac:spMkLst>
            <pc:docMk/>
            <pc:sldMk cId="1457261886" sldId="319"/>
            <ac:spMk id="7" creationId="{056FEA2B-90C6-4463-890C-28FABCF2D782}"/>
          </ac:spMkLst>
        </pc:spChg>
        <pc:spChg chg="add del mod">
          <ac:chgData name="Tegischer Lukas" userId="f78daebb-0565-485c-bd0e-1cd035e796ff" providerId="ADAL" clId="{1BD77E5D-AD63-42E5-92C4-823CC3F66884}" dt="2021-03-10T08:05:36.458" v="609" actId="478"/>
          <ac:spMkLst>
            <pc:docMk/>
            <pc:sldMk cId="1457261886" sldId="319"/>
            <ac:spMk id="8" creationId="{34E0F1F0-5971-4219-931B-2EE30BA8E4CA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9" creationId="{415B4EBE-5091-4BB4-810D-90331D00CBF8}"/>
          </ac:spMkLst>
        </pc:spChg>
        <pc:spChg chg="add mod">
          <ac:chgData name="Tegischer Lukas" userId="f78daebb-0565-485c-bd0e-1cd035e796ff" providerId="ADAL" clId="{1BD77E5D-AD63-42E5-92C4-823CC3F66884}" dt="2021-03-10T08:07:28.434" v="651" actId="207"/>
          <ac:spMkLst>
            <pc:docMk/>
            <pc:sldMk cId="1457261886" sldId="319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1" creationId="{4F677EE4-7AE5-4116-92BC-944C9E5AF408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2" creationId="{DBEEA67A-C70A-4915-A305-240FDDD8728D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3" creationId="{5F2F213D-7232-41A1-BE65-766922B49484}"/>
          </ac:spMkLst>
        </pc:spChg>
        <pc:picChg chg="del">
          <ac:chgData name="Tegischer Lukas" userId="f78daebb-0565-485c-bd0e-1cd035e796ff" providerId="ADAL" clId="{1BD77E5D-AD63-42E5-92C4-823CC3F66884}" dt="2021-03-10T08:02:03.889" v="455" actId="478"/>
          <ac:picMkLst>
            <pc:docMk/>
            <pc:sldMk cId="1457261886" sldId="319"/>
            <ac:picMk id="5" creationId="{12442393-5F30-4D19-A956-C64DA3486E6B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12:11.546" v="835" actId="1076"/>
        <pc:sldMkLst>
          <pc:docMk/>
          <pc:sldMk cId="407051604" sldId="320"/>
        </pc:sldMkLst>
        <pc:spChg chg="mod">
          <ac:chgData name="Tegischer Lukas" userId="f78daebb-0565-485c-bd0e-1cd035e796ff" providerId="ADAL" clId="{1BD77E5D-AD63-42E5-92C4-823CC3F66884}" dt="2021-03-10T08:12:11.546" v="835" actId="1076"/>
          <ac:spMkLst>
            <pc:docMk/>
            <pc:sldMk cId="407051604" sldId="320"/>
            <ac:spMk id="2" creationId="{00000000-0000-0000-0000-000000000000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3" creationId="{E65B697F-13D8-4E51-A068-4A6A780894E5}"/>
          </ac:spMkLst>
        </pc:spChg>
        <pc:spChg chg="add mod">
          <ac:chgData name="Tegischer Lukas" userId="f78daebb-0565-485c-bd0e-1cd035e796ff" providerId="ADAL" clId="{1BD77E5D-AD63-42E5-92C4-823CC3F66884}" dt="2021-03-10T08:12:09.041" v="834" actId="1076"/>
          <ac:spMkLst>
            <pc:docMk/>
            <pc:sldMk cId="407051604" sldId="320"/>
            <ac:spMk id="4" creationId="{C02EFF20-6065-435C-A023-F9F5946229CF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5" creationId="{2168B74E-0135-4894-833F-CCEBC048A467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6" creationId="{DF56D283-81F8-4778-9302-E8134935DA46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7" creationId="{056FEA2B-90C6-4463-890C-28FABCF2D782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9" creationId="{415B4EBE-5091-4BB4-810D-90331D00CBF8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10" creationId="{063C8AA7-BF29-46B2-9AF4-6D7AAA63762F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1" creationId="{4F677EE4-7AE5-4116-92BC-944C9E5AF408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2" creationId="{DBEEA67A-C70A-4915-A305-240FDDD8728D}"/>
          </ac:spMkLst>
        </pc:spChg>
        <pc:spChg chg="del">
          <ac:chgData name="Tegischer Lukas" userId="f78daebb-0565-485c-bd0e-1cd035e796ff" providerId="ADAL" clId="{1BD77E5D-AD63-42E5-92C4-823CC3F66884}" dt="2021-03-10T08:09:27.953" v="780" actId="478"/>
          <ac:spMkLst>
            <pc:docMk/>
            <pc:sldMk cId="407051604" sldId="320"/>
            <ac:spMk id="13" creationId="{5F2F213D-7232-41A1-BE65-766922B49484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4:18.236" v="922"/>
        <pc:sldMkLst>
          <pc:docMk/>
          <pc:sldMk cId="373495819" sldId="321"/>
        </pc:sldMkLst>
        <pc:spChg chg="mod">
          <ac:chgData name="Tegischer Lukas" userId="f78daebb-0565-485c-bd0e-1cd035e796ff" providerId="ADAL" clId="{1BD77E5D-AD63-42E5-92C4-823CC3F66884}" dt="2021-03-10T08:12:55.897" v="868" actId="1076"/>
          <ac:spMkLst>
            <pc:docMk/>
            <pc:sldMk cId="373495819" sldId="321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8:12:40.823" v="856" actId="478"/>
          <ac:spMkLst>
            <pc:docMk/>
            <pc:sldMk cId="373495819" sldId="321"/>
            <ac:spMk id="3" creationId="{E65B697F-13D8-4E51-A068-4A6A780894E5}"/>
          </ac:spMkLst>
        </pc:spChg>
        <pc:spChg chg="del">
          <ac:chgData name="Tegischer Lukas" userId="f78daebb-0565-485c-bd0e-1cd035e796ff" providerId="ADAL" clId="{1BD77E5D-AD63-42E5-92C4-823CC3F66884}" dt="2021-03-10T08:12:42.950" v="858" actId="478"/>
          <ac:spMkLst>
            <pc:docMk/>
            <pc:sldMk cId="373495819" sldId="321"/>
            <ac:spMk id="4" creationId="{C02EFF20-6065-435C-A023-F9F5946229CF}"/>
          </ac:spMkLst>
        </pc:spChg>
        <pc:spChg chg="del">
          <ac:chgData name="Tegischer Lukas" userId="f78daebb-0565-485c-bd0e-1cd035e796ff" providerId="ADAL" clId="{1BD77E5D-AD63-42E5-92C4-823CC3F66884}" dt="2021-03-10T08:12:41.937" v="857" actId="478"/>
          <ac:spMkLst>
            <pc:docMk/>
            <pc:sldMk cId="373495819" sldId="321"/>
            <ac:spMk id="5" creationId="{2168B74E-0135-4894-833F-CCEBC048A467}"/>
          </ac:spMkLst>
        </pc:spChg>
        <pc:spChg chg="add mod">
          <ac:chgData name="Tegischer Lukas" userId="f78daebb-0565-485c-bd0e-1cd035e796ff" providerId="ADAL" clId="{1BD77E5D-AD63-42E5-92C4-823CC3F66884}" dt="2021-03-10T08:12:58.009" v="869" actId="1076"/>
          <ac:spMkLst>
            <pc:docMk/>
            <pc:sldMk cId="373495819" sldId="321"/>
            <ac:spMk id="6" creationId="{FB99D101-8CD5-4AAD-9D41-69F84DA27C43}"/>
          </ac:spMkLst>
        </pc:spChg>
        <pc:spChg chg="mod">
          <ac:chgData name="Tegischer Lukas" userId="f78daebb-0565-485c-bd0e-1cd035e796ff" providerId="ADAL" clId="{1BD77E5D-AD63-42E5-92C4-823CC3F66884}" dt="2021-03-10T08:13:17.917" v="892" actId="1076"/>
          <ac:spMkLst>
            <pc:docMk/>
            <pc:sldMk cId="373495819" sldId="321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2:27.344" v="839" actId="478"/>
          <ac:spMkLst>
            <pc:docMk/>
            <pc:sldMk cId="373495819" sldId="321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13:13.678" v="891" actId="20577"/>
          <ac:spMkLst>
            <pc:docMk/>
            <pc:sldMk cId="373495819" sldId="321"/>
            <ac:spMk id="11" creationId="{D2025DE3-6304-42AD-BF2E-57C5D64BA08F}"/>
          </ac:spMkLst>
        </pc:spChg>
        <pc:spChg chg="add mod">
          <ac:chgData name="Tegischer Lukas" userId="f78daebb-0565-485c-bd0e-1cd035e796ff" providerId="ADAL" clId="{1BD77E5D-AD63-42E5-92C4-823CC3F66884}" dt="2021-03-10T08:13:51.482" v="920" actId="1076"/>
          <ac:spMkLst>
            <pc:docMk/>
            <pc:sldMk cId="373495819" sldId="321"/>
            <ac:spMk id="12" creationId="{F016E392-78FA-410F-8032-18900D3A0FD2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6:29.045" v="976"/>
        <pc:sldMkLst>
          <pc:docMk/>
          <pc:sldMk cId="1600575517" sldId="322"/>
        </pc:sldMkLst>
        <pc:spChg chg="del">
          <ac:chgData name="Tegischer Lukas" userId="f78daebb-0565-485c-bd0e-1cd035e796ff" providerId="ADAL" clId="{1BD77E5D-AD63-42E5-92C4-823CC3F66884}" dt="2021-03-10T08:14:41.769" v="927" actId="478"/>
          <ac:spMkLst>
            <pc:docMk/>
            <pc:sldMk cId="1600575517" sldId="32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4:53.969" v="934" actId="1076"/>
          <ac:spMkLst>
            <pc:docMk/>
            <pc:sldMk cId="1600575517" sldId="322"/>
            <ac:spMk id="3" creationId="{7889C1D2-43F4-4C0C-B62A-5F9BBF6A4AB6}"/>
          </ac:spMkLst>
        </pc:spChg>
        <pc:spChg chg="add mod">
          <ac:chgData name="Tegischer Lukas" userId="f78daebb-0565-485c-bd0e-1cd035e796ff" providerId="ADAL" clId="{1BD77E5D-AD63-42E5-92C4-823CC3F66884}" dt="2021-03-10T08:15:10.266" v="941" actId="1076"/>
          <ac:spMkLst>
            <pc:docMk/>
            <pc:sldMk cId="1600575517" sldId="322"/>
            <ac:spMk id="4" creationId="{51F6B8C6-52D8-460D-82AE-65530507DAF2}"/>
          </ac:spMkLst>
        </pc:spChg>
        <pc:spChg chg="mod">
          <ac:chgData name="Tegischer Lukas" userId="f78daebb-0565-485c-bd0e-1cd035e796ff" providerId="ADAL" clId="{1BD77E5D-AD63-42E5-92C4-823CC3F66884}" dt="2021-03-10T08:14:50.685" v="933" actId="207"/>
          <ac:spMkLst>
            <pc:docMk/>
            <pc:sldMk cId="1600575517" sldId="322"/>
            <ac:spMk id="6" creationId="{FB99D101-8CD5-4AAD-9D41-69F84DA27C43}"/>
          </ac:spMkLst>
        </pc:spChg>
        <pc:spChg chg="del">
          <ac:chgData name="Tegischer Lukas" userId="f78daebb-0565-485c-bd0e-1cd035e796ff" providerId="ADAL" clId="{1BD77E5D-AD63-42E5-92C4-823CC3F66884}" dt="2021-03-10T08:14:40.423" v="926" actId="478"/>
          <ac:spMkLst>
            <pc:docMk/>
            <pc:sldMk cId="1600575517" sldId="322"/>
            <ac:spMk id="8" creationId="{75535B68-3BA4-4291-9370-A59F7A6E749C}"/>
          </ac:spMkLst>
        </pc:spChg>
        <pc:spChg chg="add mod">
          <ac:chgData name="Tegischer Lukas" userId="f78daebb-0565-485c-bd0e-1cd035e796ff" providerId="ADAL" clId="{1BD77E5D-AD63-42E5-92C4-823CC3F66884}" dt="2021-03-10T08:15:16.442" v="946" actId="20577"/>
          <ac:spMkLst>
            <pc:docMk/>
            <pc:sldMk cId="1600575517" sldId="322"/>
            <ac:spMk id="10" creationId="{382C1CBE-7DDD-4EE3-89F6-3BC18BF16079}"/>
          </ac:spMkLst>
        </pc:spChg>
        <pc:spChg chg="del">
          <ac:chgData name="Tegischer Lukas" userId="f78daebb-0565-485c-bd0e-1cd035e796ff" providerId="ADAL" clId="{1BD77E5D-AD63-42E5-92C4-823CC3F66884}" dt="2021-03-10T08:14:38.452" v="924" actId="478"/>
          <ac:spMkLst>
            <pc:docMk/>
            <pc:sldMk cId="1600575517" sldId="322"/>
            <ac:spMk id="11" creationId="{D2025DE3-6304-42AD-BF2E-57C5D64BA08F}"/>
          </ac:spMkLst>
        </pc:spChg>
        <pc:spChg chg="del">
          <ac:chgData name="Tegischer Lukas" userId="f78daebb-0565-485c-bd0e-1cd035e796ff" providerId="ADAL" clId="{1BD77E5D-AD63-42E5-92C4-823CC3F66884}" dt="2021-03-10T08:14:39.625" v="925" actId="478"/>
          <ac:spMkLst>
            <pc:docMk/>
            <pc:sldMk cId="1600575517" sldId="322"/>
            <ac:spMk id="12" creationId="{F016E392-78FA-410F-8032-18900D3A0FD2}"/>
          </ac:spMkLst>
        </pc:spChg>
      </pc:sldChg>
      <pc:sldChg chg="addSp delSp modSp add mod ord addAnim delAnim modAnim">
        <pc:chgData name="Tegischer Lukas" userId="f78daebb-0565-485c-bd0e-1cd035e796ff" providerId="ADAL" clId="{1BD77E5D-AD63-42E5-92C4-823CC3F66884}" dt="2021-03-10T08:16:31.387" v="977"/>
        <pc:sldMkLst>
          <pc:docMk/>
          <pc:sldMk cId="3358788559" sldId="323"/>
        </pc:sldMkLst>
        <pc:spChg chg="del">
          <ac:chgData name="Tegischer Lukas" userId="f78daebb-0565-485c-bd0e-1cd035e796ff" providerId="ADAL" clId="{1BD77E5D-AD63-42E5-92C4-823CC3F66884}" dt="2021-03-10T08:15:40.258" v="955" actId="478"/>
          <ac:spMkLst>
            <pc:docMk/>
            <pc:sldMk cId="3358788559" sldId="32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5:56.249" v="961" actId="1076"/>
          <ac:spMkLst>
            <pc:docMk/>
            <pc:sldMk cId="3358788559" sldId="323"/>
            <ac:spMk id="3" creationId="{A570FB4D-55F1-464D-9A81-80EDD979BD0A}"/>
          </ac:spMkLst>
        </pc:spChg>
        <pc:spChg chg="add mod">
          <ac:chgData name="Tegischer Lukas" userId="f78daebb-0565-485c-bd0e-1cd035e796ff" providerId="ADAL" clId="{1BD77E5D-AD63-42E5-92C4-823CC3F66884}" dt="2021-03-10T08:16:11.258" v="968" actId="403"/>
          <ac:spMkLst>
            <pc:docMk/>
            <pc:sldMk cId="3358788559" sldId="323"/>
            <ac:spMk id="4" creationId="{1AF3865D-50E9-47D6-A98E-F0CCE747C495}"/>
          </ac:spMkLst>
        </pc:spChg>
        <pc:spChg chg="add del mod">
          <ac:chgData name="Tegischer Lukas" userId="f78daebb-0565-485c-bd0e-1cd035e796ff" providerId="ADAL" clId="{1BD77E5D-AD63-42E5-92C4-823CC3F66884}" dt="2021-03-10T08:16:09.600" v="966"/>
          <ac:spMkLst>
            <pc:docMk/>
            <pc:sldMk cId="3358788559" sldId="323"/>
            <ac:spMk id="5" creationId="{C1BE36FC-5552-43C4-8D3A-9B75F27F51E5}"/>
          </ac:spMkLst>
        </pc:spChg>
        <pc:spChg chg="add del">
          <ac:chgData name="Tegischer Lukas" userId="f78daebb-0565-485c-bd0e-1cd035e796ff" providerId="ADAL" clId="{1BD77E5D-AD63-42E5-92C4-823CC3F66884}" dt="2021-03-10T08:15:38.360" v="953" actId="478"/>
          <ac:spMkLst>
            <pc:docMk/>
            <pc:sldMk cId="3358788559" sldId="323"/>
            <ac:spMk id="6" creationId="{FB99D101-8CD5-4AAD-9D41-69F84DA27C43}"/>
          </ac:spMkLst>
        </pc:spChg>
        <pc:spChg chg="add del">
          <ac:chgData name="Tegischer Lukas" userId="f78daebb-0565-485c-bd0e-1cd035e796ff" providerId="ADAL" clId="{1BD77E5D-AD63-42E5-92C4-823CC3F66884}" dt="2021-03-10T08:15:39.125" v="954" actId="478"/>
          <ac:spMkLst>
            <pc:docMk/>
            <pc:sldMk cId="3358788559" sldId="323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5:33.297" v="950" actId="478"/>
          <ac:spMkLst>
            <pc:docMk/>
            <pc:sldMk cId="3358788559" sldId="323"/>
            <ac:spMk id="11" creationId="{D2025DE3-6304-42AD-BF2E-57C5D64BA08F}"/>
          </ac:spMkLst>
        </pc:spChg>
        <pc:spChg chg="mod">
          <ac:chgData name="Tegischer Lukas" userId="f78daebb-0565-485c-bd0e-1cd035e796ff" providerId="ADAL" clId="{1BD77E5D-AD63-42E5-92C4-823CC3F66884}" dt="2021-03-10T08:15:45.057" v="957" actId="207"/>
          <ac:spMkLst>
            <pc:docMk/>
            <pc:sldMk cId="3358788559" sldId="323"/>
            <ac:spMk id="12" creationId="{F016E392-78FA-410F-8032-18900D3A0FD2}"/>
          </ac:spMkLst>
        </pc:spChg>
        <pc:spChg chg="add mod">
          <ac:chgData name="Tegischer Lukas" userId="f78daebb-0565-485c-bd0e-1cd035e796ff" providerId="ADAL" clId="{1BD77E5D-AD63-42E5-92C4-823CC3F66884}" dt="2021-03-10T08:16:24.424" v="975" actId="1076"/>
          <ac:spMkLst>
            <pc:docMk/>
            <pc:sldMk cId="3358788559" sldId="323"/>
            <ac:spMk id="13" creationId="{42100F84-6684-46A1-B851-2564CA841455}"/>
          </ac:spMkLst>
        </pc:spChg>
        <pc:picChg chg="add del">
          <ac:chgData name="Tegischer Lukas" userId="f78daebb-0565-485c-bd0e-1cd035e796ff" providerId="ADAL" clId="{1BD77E5D-AD63-42E5-92C4-823CC3F66884}" dt="2021-03-10T08:15:36.834" v="952" actId="478"/>
          <ac:picMkLst>
            <pc:docMk/>
            <pc:sldMk cId="3358788559" sldId="32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B2C6E982-A26B-475F-A6A1-825E291BDF54}"/>
    <pc:docChg chg="custSel delSld modSld">
      <pc:chgData name="Tegischer Lukas" userId="f78daebb-0565-485c-bd0e-1cd035e796ff" providerId="ADAL" clId="{B2C6E982-A26B-475F-A6A1-825E291BDF54}" dt="2022-11-04T11:05:45.894" v="20" actId="47"/>
      <pc:docMkLst>
        <pc:docMk/>
      </pc:docMkLst>
      <pc:sldChg chg="delSp mod">
        <pc:chgData name="Tegischer Lukas" userId="f78daebb-0565-485c-bd0e-1cd035e796ff" providerId="ADAL" clId="{B2C6E982-A26B-475F-A6A1-825E291BDF54}" dt="2022-11-04T11:05:27.265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B2C6E982-A26B-475F-A6A1-825E291BDF54}" dt="2022-11-04T11:05:27.265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Sp mod">
        <pc:chgData name="Tegischer Lukas" userId="f78daebb-0565-485c-bd0e-1cd035e796ff" providerId="ADAL" clId="{B2C6E982-A26B-475F-A6A1-825E291BDF54}" dt="2022-11-04T11:05:34.947" v="11" actId="478"/>
        <pc:sldMkLst>
          <pc:docMk/>
          <pc:sldMk cId="4068653008" sldId="278"/>
        </pc:sldMkLst>
        <pc:picChg chg="del">
          <ac:chgData name="Tegischer Lukas" userId="f78daebb-0565-485c-bd0e-1cd035e796ff" providerId="ADAL" clId="{B2C6E982-A26B-475F-A6A1-825E291BDF54}" dt="2022-11-04T11:05:34.947" v="11" actId="478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B2C6E982-A26B-475F-A6A1-825E291BDF54}" dt="2022-11-04T11:05:45.894" v="20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B2C6E982-A26B-475F-A6A1-825E291BDF54}" dt="2022-11-04T11:05:28.786" v="1" actId="478"/>
        <pc:sldMkLst>
          <pc:docMk/>
          <pc:sldMk cId="442268101" sldId="295"/>
        </pc:sldMkLst>
        <pc:picChg chg="del">
          <ac:chgData name="Tegischer Lukas" userId="f78daebb-0565-485c-bd0e-1cd035e796ff" providerId="ADAL" clId="{B2C6E982-A26B-475F-A6A1-825E291BDF54}" dt="2022-11-04T11:05:28.786" v="1" actId="478"/>
          <ac:picMkLst>
            <pc:docMk/>
            <pc:sldMk cId="442268101" sldId="29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2C6E982-A26B-475F-A6A1-825E291BDF54}" dt="2022-11-04T11:05:29.985" v="3" actId="478"/>
        <pc:sldMkLst>
          <pc:docMk/>
          <pc:sldMk cId="2958254091" sldId="299"/>
        </pc:sldMkLst>
        <pc:picChg chg="del">
          <ac:chgData name="Tegischer Lukas" userId="f78daebb-0565-485c-bd0e-1cd035e796ff" providerId="ADAL" clId="{B2C6E982-A26B-475F-A6A1-825E291BDF54}" dt="2022-11-04T11:05:29.985" v="3" actId="478"/>
          <ac:picMkLst>
            <pc:docMk/>
            <pc:sldMk cId="2958254091" sldId="299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2C6E982-A26B-475F-A6A1-825E291BDF54}" dt="2022-11-04T11:05:29.391" v="2" actId="478"/>
        <pc:sldMkLst>
          <pc:docMk/>
          <pc:sldMk cId="265588257" sldId="300"/>
        </pc:sldMkLst>
        <pc:picChg chg="del">
          <ac:chgData name="Tegischer Lukas" userId="f78daebb-0565-485c-bd0e-1cd035e796ff" providerId="ADAL" clId="{B2C6E982-A26B-475F-A6A1-825E291BDF54}" dt="2022-11-04T11:05:29.391" v="2" actId="478"/>
          <ac:picMkLst>
            <pc:docMk/>
            <pc:sldMk cId="265588257" sldId="30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2C6E982-A26B-475F-A6A1-825E291BDF54}" dt="2022-11-04T11:05:30.559" v="4" actId="478"/>
        <pc:sldMkLst>
          <pc:docMk/>
          <pc:sldMk cId="608888516" sldId="304"/>
        </pc:sldMkLst>
        <pc:picChg chg="del">
          <ac:chgData name="Tegischer Lukas" userId="f78daebb-0565-485c-bd0e-1cd035e796ff" providerId="ADAL" clId="{B2C6E982-A26B-475F-A6A1-825E291BDF54}" dt="2022-11-04T11:05:30.559" v="4" actId="478"/>
          <ac:picMkLst>
            <pc:docMk/>
            <pc:sldMk cId="608888516" sldId="30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2C6E982-A26B-475F-A6A1-825E291BDF54}" dt="2022-11-04T11:05:36.962" v="12" actId="478"/>
        <pc:sldMkLst>
          <pc:docMk/>
          <pc:sldMk cId="652962131" sldId="305"/>
        </pc:sldMkLst>
        <pc:picChg chg="del">
          <ac:chgData name="Tegischer Lukas" userId="f78daebb-0565-485c-bd0e-1cd035e796ff" providerId="ADAL" clId="{B2C6E982-A26B-475F-A6A1-825E291BDF54}" dt="2022-11-04T11:05:36.962" v="12" actId="478"/>
          <ac:picMkLst>
            <pc:docMk/>
            <pc:sldMk cId="652962131" sldId="30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2C6E982-A26B-475F-A6A1-825E291BDF54}" dt="2022-11-04T11:05:38.202" v="13" actId="478"/>
        <pc:sldMkLst>
          <pc:docMk/>
          <pc:sldMk cId="3176624947" sldId="306"/>
        </pc:sldMkLst>
        <pc:picChg chg="del">
          <ac:chgData name="Tegischer Lukas" userId="f78daebb-0565-485c-bd0e-1cd035e796ff" providerId="ADAL" clId="{B2C6E982-A26B-475F-A6A1-825E291BDF54}" dt="2022-11-04T11:05:38.202" v="13" actId="478"/>
          <ac:picMkLst>
            <pc:docMk/>
            <pc:sldMk cId="3176624947" sldId="30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2C6E982-A26B-475F-A6A1-825E291BDF54}" dt="2022-11-04T11:05:38.939" v="14" actId="478"/>
        <pc:sldMkLst>
          <pc:docMk/>
          <pc:sldMk cId="2615926352" sldId="309"/>
        </pc:sldMkLst>
        <pc:picChg chg="del">
          <ac:chgData name="Tegischer Lukas" userId="f78daebb-0565-485c-bd0e-1cd035e796ff" providerId="ADAL" clId="{B2C6E982-A26B-475F-A6A1-825E291BDF54}" dt="2022-11-04T11:05:38.939" v="14" actId="478"/>
          <ac:picMkLst>
            <pc:docMk/>
            <pc:sldMk cId="2615926352" sldId="309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2C6E982-A26B-475F-A6A1-825E291BDF54}" dt="2022-11-04T11:05:31.085" v="5" actId="478"/>
        <pc:sldMkLst>
          <pc:docMk/>
          <pc:sldMk cId="311775972" sldId="310"/>
        </pc:sldMkLst>
        <pc:picChg chg="del">
          <ac:chgData name="Tegischer Lukas" userId="f78daebb-0565-485c-bd0e-1cd035e796ff" providerId="ADAL" clId="{B2C6E982-A26B-475F-A6A1-825E291BDF54}" dt="2022-11-04T11:05:31.085" v="5" actId="478"/>
          <ac:picMkLst>
            <pc:docMk/>
            <pc:sldMk cId="311775972" sldId="31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2C6E982-A26B-475F-A6A1-825E291BDF54}" dt="2022-11-04T11:05:31.763" v="6" actId="478"/>
        <pc:sldMkLst>
          <pc:docMk/>
          <pc:sldMk cId="780486100" sldId="311"/>
        </pc:sldMkLst>
        <pc:picChg chg="del">
          <ac:chgData name="Tegischer Lukas" userId="f78daebb-0565-485c-bd0e-1cd035e796ff" providerId="ADAL" clId="{B2C6E982-A26B-475F-A6A1-825E291BDF54}" dt="2022-11-04T11:05:31.763" v="6" actId="478"/>
          <ac:picMkLst>
            <pc:docMk/>
            <pc:sldMk cId="780486100" sldId="311"/>
            <ac:picMk id="14" creationId="{053D7308-DE5D-4085-8981-CCF5F27D1668}"/>
          </ac:picMkLst>
        </pc:picChg>
      </pc:sldChg>
      <pc:sldChg chg="delSp modSp mod">
        <pc:chgData name="Tegischer Lukas" userId="f78daebb-0565-485c-bd0e-1cd035e796ff" providerId="ADAL" clId="{B2C6E982-A26B-475F-A6A1-825E291BDF54}" dt="2022-11-04T11:05:40.514" v="16" actId="478"/>
        <pc:sldMkLst>
          <pc:docMk/>
          <pc:sldMk cId="3356755802" sldId="312"/>
        </pc:sldMkLst>
        <pc:picChg chg="del mod">
          <ac:chgData name="Tegischer Lukas" userId="f78daebb-0565-485c-bd0e-1cd035e796ff" providerId="ADAL" clId="{B2C6E982-A26B-475F-A6A1-825E291BDF54}" dt="2022-11-04T11:05:40.514" v="16" actId="478"/>
          <ac:picMkLst>
            <pc:docMk/>
            <pc:sldMk cId="3356755802" sldId="312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2C6E982-A26B-475F-A6A1-825E291BDF54}" dt="2022-11-04T11:05:41.389" v="17" actId="478"/>
        <pc:sldMkLst>
          <pc:docMk/>
          <pc:sldMk cId="2805044159" sldId="313"/>
        </pc:sldMkLst>
        <pc:picChg chg="del">
          <ac:chgData name="Tegischer Lukas" userId="f78daebb-0565-485c-bd0e-1cd035e796ff" providerId="ADAL" clId="{B2C6E982-A26B-475F-A6A1-825E291BDF54}" dt="2022-11-04T11:05:41.389" v="17" actId="478"/>
          <ac:picMkLst>
            <pc:docMk/>
            <pc:sldMk cId="2805044159" sldId="31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2C6E982-A26B-475F-A6A1-825E291BDF54}" dt="2022-11-04T11:05:32.400" v="7" actId="478"/>
        <pc:sldMkLst>
          <pc:docMk/>
          <pc:sldMk cId="3837690106" sldId="314"/>
        </pc:sldMkLst>
        <pc:picChg chg="del">
          <ac:chgData name="Tegischer Lukas" userId="f78daebb-0565-485c-bd0e-1cd035e796ff" providerId="ADAL" clId="{B2C6E982-A26B-475F-A6A1-825E291BDF54}" dt="2022-11-04T11:05:32.400" v="7" actId="478"/>
          <ac:picMkLst>
            <pc:docMk/>
            <pc:sldMk cId="3837690106" sldId="31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2C6E982-A26B-475F-A6A1-825E291BDF54}" dt="2022-11-04T11:05:33.041" v="8" actId="478"/>
        <pc:sldMkLst>
          <pc:docMk/>
          <pc:sldMk cId="2983472165" sldId="315"/>
        </pc:sldMkLst>
        <pc:picChg chg="del">
          <ac:chgData name="Tegischer Lukas" userId="f78daebb-0565-485c-bd0e-1cd035e796ff" providerId="ADAL" clId="{B2C6E982-A26B-475F-A6A1-825E291BDF54}" dt="2022-11-04T11:05:33.041" v="8" actId="478"/>
          <ac:picMkLst>
            <pc:docMk/>
            <pc:sldMk cId="2983472165" sldId="31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2C6E982-A26B-475F-A6A1-825E291BDF54}" dt="2022-11-04T11:05:33.626" v="9" actId="478"/>
        <pc:sldMkLst>
          <pc:docMk/>
          <pc:sldMk cId="1639626363" sldId="316"/>
        </pc:sldMkLst>
        <pc:picChg chg="del">
          <ac:chgData name="Tegischer Lukas" userId="f78daebb-0565-485c-bd0e-1cd035e796ff" providerId="ADAL" clId="{B2C6E982-A26B-475F-A6A1-825E291BDF54}" dt="2022-11-04T11:05:33.626" v="9" actId="478"/>
          <ac:picMkLst>
            <pc:docMk/>
            <pc:sldMk cId="1639626363" sldId="31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2C6E982-A26B-475F-A6A1-825E291BDF54}" dt="2022-11-04T11:05:43.670" v="18" actId="478"/>
        <pc:sldMkLst>
          <pc:docMk/>
          <pc:sldMk cId="1918704891" sldId="317"/>
        </pc:sldMkLst>
        <pc:picChg chg="del">
          <ac:chgData name="Tegischer Lukas" userId="f78daebb-0565-485c-bd0e-1cd035e796ff" providerId="ADAL" clId="{B2C6E982-A26B-475F-A6A1-825E291BDF54}" dt="2022-11-04T11:05:43.670" v="18" actId="478"/>
          <ac:picMkLst>
            <pc:docMk/>
            <pc:sldMk cId="1918704891" sldId="31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2C6E982-A26B-475F-A6A1-825E291BDF54}" dt="2022-11-04T11:05:44.426" v="19" actId="478"/>
        <pc:sldMkLst>
          <pc:docMk/>
          <pc:sldMk cId="1397353374" sldId="323"/>
        </pc:sldMkLst>
        <pc:picChg chg="del">
          <ac:chgData name="Tegischer Lukas" userId="f78daebb-0565-485c-bd0e-1cd035e796ff" providerId="ADAL" clId="{B2C6E982-A26B-475F-A6A1-825E291BDF54}" dt="2022-11-04T11:05:44.426" v="19" actId="478"/>
          <ac:picMkLst>
            <pc:docMk/>
            <pc:sldMk cId="1397353374" sldId="32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2C6E982-A26B-475F-A6A1-825E291BDF54}" dt="2022-11-04T11:05:34.171" v="10" actId="478"/>
        <pc:sldMkLst>
          <pc:docMk/>
          <pc:sldMk cId="2479304291" sldId="324"/>
        </pc:sldMkLst>
        <pc:picChg chg="del">
          <ac:chgData name="Tegischer Lukas" userId="f78daebb-0565-485c-bd0e-1cd035e796ff" providerId="ADAL" clId="{B2C6E982-A26B-475F-A6A1-825E291BDF54}" dt="2022-11-04T11:05:34.171" v="10" actId="478"/>
          <ac:picMkLst>
            <pc:docMk/>
            <pc:sldMk cId="2479304291" sldId="324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F90D84FD-207D-457F-B25D-0481153A01D3}"/>
    <pc:docChg chg="addSld delSld modSld">
      <pc:chgData name="Tegischer Lukas" userId="f78daebb-0565-485c-bd0e-1cd035e796ff" providerId="ADAL" clId="{F90D84FD-207D-457F-B25D-0481153A01D3}" dt="2021-04-01T12:13:57.452" v="3"/>
      <pc:docMkLst>
        <pc:docMk/>
      </pc:docMkLst>
      <pc:sldChg chg="add del">
        <pc:chgData name="Tegischer Lukas" userId="f78daebb-0565-485c-bd0e-1cd035e796ff" providerId="ADAL" clId="{F90D84FD-207D-457F-B25D-0481153A01D3}" dt="2021-04-01T12:13:57.452" v="3"/>
        <pc:sldMkLst>
          <pc:docMk/>
          <pc:sldMk cId="3932101437" sldId="291"/>
        </pc:sldMkLst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1D6C29C1-5655-423A-A1CF-8B5FBD6DEFD4}"/>
    <pc:docChg chg="undo custSel addSld delSld modSld sldOrd">
      <pc:chgData name="Tegischer Lukas" userId="f78daebb-0565-485c-bd0e-1cd035e796ff" providerId="ADAL" clId="{1D6C29C1-5655-423A-A1CF-8B5FBD6DEFD4}" dt="2021-03-13T15:15:26.436" v="273"/>
      <pc:docMkLst>
        <pc:docMk/>
      </pc:docMkLst>
      <pc:sldChg chg="modSp mod">
        <pc:chgData name="Tegischer Lukas" userId="f78daebb-0565-485c-bd0e-1cd035e796ff" providerId="ADAL" clId="{1D6C29C1-5655-423A-A1CF-8B5FBD6DEFD4}" dt="2021-03-13T15:06:03.607" v="89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D6C29C1-5655-423A-A1CF-8B5FBD6DEFD4}" dt="2021-03-13T15:06:03.607" v="89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4068653008" sldId="278"/>
        </pc:sldMkLst>
      </pc:sldChg>
      <pc:sldChg chg="modSp mod">
        <pc:chgData name="Tegischer Lukas" userId="f78daebb-0565-485c-bd0e-1cd035e796ff" providerId="ADAL" clId="{1D6C29C1-5655-423A-A1CF-8B5FBD6DEFD4}" dt="2021-03-13T15:04:40.247" v="4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1D6C29C1-5655-423A-A1CF-8B5FBD6DEFD4}" dt="2021-03-13T15:04:10.223" v="2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1D6C29C1-5655-423A-A1CF-8B5FBD6DEFD4}" dt="2021-03-13T15:04:40.247" v="4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">
        <pc:chgData name="Tegischer Lukas" userId="f78daebb-0565-485c-bd0e-1cd035e796ff" providerId="ADAL" clId="{1D6C29C1-5655-423A-A1CF-8B5FBD6DEFD4}" dt="2021-03-13T15:14:25.399" v="263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1D6C29C1-5655-423A-A1CF-8B5FBD6DEFD4}" dt="2021-03-13T15:08:47.133" v="148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D6C29C1-5655-423A-A1CF-8B5FBD6DEFD4}" dt="2021-03-13T15:08:47.133" v="148" actId="1076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06:09.691" v="90" actId="478"/>
          <ac:spMkLst>
            <pc:docMk/>
            <pc:sldMk cId="442268101" sldId="29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D6C29C1-5655-423A-A1CF-8B5FBD6DEFD4}" dt="2021-03-13T15:08:44.159" v="147" actId="1076"/>
          <ac:spMkLst>
            <pc:docMk/>
            <pc:sldMk cId="442268101" sldId="295"/>
            <ac:spMk id="4" creationId="{4F7C423A-C5ED-4851-A33C-2E3154A6E777}"/>
          </ac:spMkLst>
        </pc:spChg>
        <pc:spChg chg="add del mod">
          <ac:chgData name="Tegischer Lukas" userId="f78daebb-0565-485c-bd0e-1cd035e796ff" providerId="ADAL" clId="{1D6C29C1-5655-423A-A1CF-8B5FBD6DEFD4}" dt="2021-03-13T15:08:39.617" v="146" actId="478"/>
          <ac:spMkLst>
            <pc:docMk/>
            <pc:sldMk cId="442268101" sldId="295"/>
            <ac:spMk id="5" creationId="{DBBBABE1-9CA1-4703-BEF2-CC6D3DB468F0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1" creationId="{5D0BD138-C865-4A33-967E-CA295ED16D4D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3" creationId="{F1719804-58B0-4014-B127-68A1798B4C63}"/>
          </ac:spMkLst>
        </pc:spChg>
        <pc:picChg chg="del">
          <ac:chgData name="Tegischer Lukas" userId="f78daebb-0565-485c-bd0e-1cd035e796ff" providerId="ADAL" clId="{1D6C29C1-5655-423A-A1CF-8B5FBD6DEFD4}" dt="2021-03-13T15:06:11.300" v="91" actId="478"/>
          <ac:picMkLst>
            <pc:docMk/>
            <pc:sldMk cId="442268101" sldId="295"/>
            <ac:picMk id="20" creationId="{9EA8F967-8C63-469B-B5E1-9873FC0B91C4}"/>
          </ac:picMkLst>
        </pc:picChg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958254091" sldId="299"/>
        </pc:sldMkLst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65588257" sldId="30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608888516" sldId="304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652962131" sldId="305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3176624947" sldId="306"/>
        </pc:sldMkLst>
      </pc:sldChg>
      <pc:sldChg chg="add del">
        <pc:chgData name="Tegischer Lukas" userId="f78daebb-0565-485c-bd0e-1cd035e796ff" providerId="ADAL" clId="{1D6C29C1-5655-423A-A1CF-8B5FBD6DEFD4}" dt="2021-03-13T15:11:26.083" v="186" actId="47"/>
        <pc:sldMkLst>
          <pc:docMk/>
          <pc:sldMk cId="2488209125" sldId="307"/>
        </pc:sldMkLst>
      </pc:sldChg>
      <pc:sldChg chg="add">
        <pc:chgData name="Tegischer Lukas" userId="f78daebb-0565-485c-bd0e-1cd035e796ff" providerId="ADAL" clId="{1D6C29C1-5655-423A-A1CF-8B5FBD6DEFD4}" dt="2021-03-13T15:11:16.227" v="185"/>
        <pc:sldMkLst>
          <pc:docMk/>
          <pc:sldMk cId="2615926352" sldId="309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11775972" sldId="31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780486100" sldId="311"/>
        </pc:sldMkLst>
      </pc:sldChg>
      <pc:sldChg chg="add">
        <pc:chgData name="Tegischer Lukas" userId="f78daebb-0565-485c-bd0e-1cd035e796ff" providerId="ADAL" clId="{1D6C29C1-5655-423A-A1CF-8B5FBD6DEFD4}" dt="2021-03-13T15:12:47.788" v="251"/>
        <pc:sldMkLst>
          <pc:docMk/>
          <pc:sldMk cId="3356755802" sldId="312"/>
        </pc:sldMkLst>
      </pc:sldChg>
      <pc:sldChg chg="delSp modSp add mod delAnim">
        <pc:chgData name="Tegischer Lukas" userId="f78daebb-0565-485c-bd0e-1cd035e796ff" providerId="ADAL" clId="{1D6C29C1-5655-423A-A1CF-8B5FBD6DEFD4}" dt="2021-03-13T15:13:04.845" v="256" actId="20577"/>
        <pc:sldMkLst>
          <pc:docMk/>
          <pc:sldMk cId="2805044159" sldId="313"/>
        </pc:sldMkLst>
        <pc:spChg chg="mod">
          <ac:chgData name="Tegischer Lukas" userId="f78daebb-0565-485c-bd0e-1cd035e796ff" providerId="ADAL" clId="{1D6C29C1-5655-423A-A1CF-8B5FBD6DEFD4}" dt="2021-03-13T15:13:04.845" v="256" actId="20577"/>
          <ac:spMkLst>
            <pc:docMk/>
            <pc:sldMk cId="2805044159" sldId="313"/>
            <ac:spMk id="2" creationId="{57CE918D-EC72-432B-BA72-888052A4D54A}"/>
          </ac:spMkLst>
        </pc:spChg>
        <pc:spChg chg="del">
          <ac:chgData name="Tegischer Lukas" userId="f78daebb-0565-485c-bd0e-1cd035e796ff" providerId="ADAL" clId="{1D6C29C1-5655-423A-A1CF-8B5FBD6DEFD4}" dt="2021-03-13T15:12:55.149" v="252" actId="478"/>
          <ac:spMkLst>
            <pc:docMk/>
            <pc:sldMk cId="2805044159" sldId="313"/>
            <ac:spMk id="7" creationId="{4F850A2F-D86F-42D0-80F5-F5F73D9B1BE7}"/>
          </ac:spMkLst>
        </pc:spChg>
        <pc:spChg chg="mod">
          <ac:chgData name="Tegischer Lukas" userId="f78daebb-0565-485c-bd0e-1cd035e796ff" providerId="ADAL" clId="{1D6C29C1-5655-423A-A1CF-8B5FBD6DEFD4}" dt="2021-03-13T15:13:03.294" v="255" actId="1076"/>
          <ac:spMkLst>
            <pc:docMk/>
            <pc:sldMk cId="2805044159" sldId="313"/>
            <ac:spMk id="8" creationId="{6B63D915-9F4A-408B-A4FC-0669A4625923}"/>
          </ac:spMkLst>
        </pc:spChg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837690106" sldId="314"/>
        </pc:sldMkLst>
      </pc:sldChg>
      <pc:sldChg chg="addSp delSp modSp del mod delAnim modAnim">
        <pc:chgData name="Tegischer Lukas" userId="f78daebb-0565-485c-bd0e-1cd035e796ff" providerId="ADAL" clId="{1D6C29C1-5655-423A-A1CF-8B5FBD6DEFD4}" dt="2021-03-13T15:10:20.365" v="174" actId="47"/>
        <pc:sldMkLst>
          <pc:docMk/>
          <pc:sldMk cId="954121800" sldId="315"/>
        </pc:sldMkLst>
        <pc:spChg chg="mod">
          <ac:chgData name="Tegischer Lukas" userId="f78daebb-0565-485c-bd0e-1cd035e796ff" providerId="ADAL" clId="{1D6C29C1-5655-423A-A1CF-8B5FBD6DEFD4}" dt="2021-03-13T15:09:18.654" v="156" actId="20577"/>
          <ac:spMkLst>
            <pc:docMk/>
            <pc:sldMk cId="954121800" sldId="31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D6C29C1-5655-423A-A1CF-8B5FBD6DEFD4}" dt="2021-03-13T15:09:40.195" v="170" actId="20577"/>
          <ac:spMkLst>
            <pc:docMk/>
            <pc:sldMk cId="954121800" sldId="315"/>
            <ac:spMk id="3" creationId="{B868AB6E-1B99-4439-9B16-1D2EDB8D5621}"/>
          </ac:spMkLst>
        </pc:spChg>
        <pc:spChg chg="del">
          <ac:chgData name="Tegischer Lukas" userId="f78daebb-0565-485c-bd0e-1cd035e796ff" providerId="ADAL" clId="{1D6C29C1-5655-423A-A1CF-8B5FBD6DEFD4}" dt="2021-03-13T15:09:20.175" v="157" actId="478"/>
          <ac:spMkLst>
            <pc:docMk/>
            <pc:sldMk cId="954121800" sldId="315"/>
            <ac:spMk id="4" creationId="{56F32EE9-6549-4985-AE91-229E7449DDE2}"/>
          </ac:spMkLst>
        </pc:spChg>
        <pc:spChg chg="del">
          <ac:chgData name="Tegischer Lukas" userId="f78daebb-0565-485c-bd0e-1cd035e796ff" providerId="ADAL" clId="{1D6C29C1-5655-423A-A1CF-8B5FBD6DEFD4}" dt="2021-03-13T15:09:21.866" v="159" actId="478"/>
          <ac:spMkLst>
            <pc:docMk/>
            <pc:sldMk cId="954121800" sldId="315"/>
            <ac:spMk id="5" creationId="{9EF9E421-DD9B-42BE-AED5-0D1453D2B86D}"/>
          </ac:spMkLst>
        </pc:spChg>
        <pc:picChg chg="del">
          <ac:chgData name="Tegischer Lukas" userId="f78daebb-0565-485c-bd0e-1cd035e796ff" providerId="ADAL" clId="{1D6C29C1-5655-423A-A1CF-8B5FBD6DEFD4}" dt="2021-03-13T15:09:20.578" v="158" actId="478"/>
          <ac:picMkLst>
            <pc:docMk/>
            <pc:sldMk cId="954121800" sldId="315"/>
            <ac:picMk id="9" creationId="{5354E719-103C-491A-9594-4D6889465CA8}"/>
          </ac:picMkLst>
        </pc:picChg>
      </pc:sldChg>
      <pc:sldChg chg="addSp delSp modSp add del mod ord delAnim">
        <pc:chgData name="Tegischer Lukas" userId="f78daebb-0565-485c-bd0e-1cd035e796ff" providerId="ADAL" clId="{1D6C29C1-5655-423A-A1CF-8B5FBD6DEFD4}" dt="2021-03-13T15:12:45.842" v="250" actId="47"/>
        <pc:sldMkLst>
          <pc:docMk/>
          <pc:sldMk cId="1321602769" sldId="315"/>
        </pc:sldMkLst>
        <pc:spChg chg="mod">
          <ac:chgData name="Tegischer Lukas" userId="f78daebb-0565-485c-bd0e-1cd035e796ff" providerId="ADAL" clId="{1D6C29C1-5655-423A-A1CF-8B5FBD6DEFD4}" dt="2021-03-13T15:12:01.089" v="237" actId="20577"/>
          <ac:spMkLst>
            <pc:docMk/>
            <pc:sldMk cId="1321602769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11:52.251" v="225" actId="478"/>
          <ac:spMkLst>
            <pc:docMk/>
            <pc:sldMk cId="1321602769" sldId="315"/>
            <ac:spMk id="3" creationId="{C7B05A69-1D4B-4F4F-BB4B-91E3589B0E4E}"/>
          </ac:spMkLst>
        </pc:spChg>
        <pc:spChg chg="add del mod">
          <ac:chgData name="Tegischer Lukas" userId="f78daebb-0565-485c-bd0e-1cd035e796ff" providerId="ADAL" clId="{1D6C29C1-5655-423A-A1CF-8B5FBD6DEFD4}" dt="2021-03-13T15:12:03.990" v="239"/>
          <ac:spMkLst>
            <pc:docMk/>
            <pc:sldMk cId="1321602769" sldId="315"/>
            <ac:spMk id="5" creationId="{77B88A5B-0CF5-43D8-A86E-E8305845E87E}"/>
          </ac:spMkLst>
        </pc:spChg>
        <pc:spChg chg="del">
          <ac:chgData name="Tegischer Lukas" userId="f78daebb-0565-485c-bd0e-1cd035e796ff" providerId="ADAL" clId="{1D6C29C1-5655-423A-A1CF-8B5FBD6DEFD4}" dt="2021-03-13T15:11:53.529" v="227" actId="478"/>
          <ac:spMkLst>
            <pc:docMk/>
            <pc:sldMk cId="1321602769" sldId="315"/>
            <ac:spMk id="6" creationId="{4DE70745-6458-4760-88AC-06D4CC1F9484}"/>
          </ac:spMkLst>
        </pc:spChg>
        <pc:spChg chg="add del mod">
          <ac:chgData name="Tegischer Lukas" userId="f78daebb-0565-485c-bd0e-1cd035e796ff" providerId="ADAL" clId="{1D6C29C1-5655-423A-A1CF-8B5FBD6DEFD4}" dt="2021-03-13T15:12:11.279" v="241"/>
          <ac:spMkLst>
            <pc:docMk/>
            <pc:sldMk cId="1321602769" sldId="315"/>
            <ac:spMk id="10" creationId="{6E04AD8A-68FA-4BC5-8651-2F5E8A4F6D01}"/>
          </ac:spMkLst>
        </pc:spChg>
        <pc:spChg chg="add del mod">
          <ac:chgData name="Tegischer Lukas" userId="f78daebb-0565-485c-bd0e-1cd035e796ff" providerId="ADAL" clId="{1D6C29C1-5655-423A-A1CF-8B5FBD6DEFD4}" dt="2021-03-13T15:12:44.471" v="249" actId="478"/>
          <ac:spMkLst>
            <pc:docMk/>
            <pc:sldMk cId="1321602769" sldId="315"/>
            <ac:spMk id="12" creationId="{F8BD2FCF-9259-4213-B18E-DF2E03545AB8}"/>
          </ac:spMkLst>
        </pc:spChg>
        <pc:graphicFrameChg chg="add del mod">
          <ac:chgData name="Tegischer Lukas" userId="f78daebb-0565-485c-bd0e-1cd035e796ff" providerId="ADAL" clId="{1D6C29C1-5655-423A-A1CF-8B5FBD6DEFD4}" dt="2021-03-13T15:12:03.990" v="239"/>
          <ac:graphicFrameMkLst>
            <pc:docMk/>
            <pc:sldMk cId="1321602769" sldId="315"/>
            <ac:graphicFrameMk id="4" creationId="{27D6E2BF-0FD0-47C9-A7F8-DCB87E991305}"/>
          </ac:graphicFrameMkLst>
        </pc:graphicFrameChg>
        <pc:graphicFrameChg chg="add del mod">
          <ac:chgData name="Tegischer Lukas" userId="f78daebb-0565-485c-bd0e-1cd035e796ff" providerId="ADAL" clId="{1D6C29C1-5655-423A-A1CF-8B5FBD6DEFD4}" dt="2021-03-13T15:12:11.279" v="241"/>
          <ac:graphicFrameMkLst>
            <pc:docMk/>
            <pc:sldMk cId="1321602769" sldId="315"/>
            <ac:graphicFrameMk id="7" creationId="{3BF9F756-9517-4677-96EC-315A520C4B78}"/>
          </ac:graphicFrameMkLst>
        </pc:graphicFrameChg>
        <pc:picChg chg="del">
          <ac:chgData name="Tegischer Lukas" userId="f78daebb-0565-485c-bd0e-1cd035e796ff" providerId="ADAL" clId="{1D6C29C1-5655-423A-A1CF-8B5FBD6DEFD4}" dt="2021-03-13T15:11:52.721" v="226" actId="478"/>
          <ac:picMkLst>
            <pc:docMk/>
            <pc:sldMk cId="1321602769" sldId="315"/>
            <ac:picMk id="8" creationId="{7371A639-42DD-4FC7-8FBB-95090D521D5B}"/>
          </ac:picMkLst>
        </pc:pic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9" creationId="{E0DDBBB1-C044-43B7-B515-D04B8516456D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1" creationId="{0E5A0875-2E8A-4218-B4F5-C0D898A1AC50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3" creationId="{3E3D2088-9484-47D5-813E-FCBF66251097}"/>
          </ac:cxnSpMkLst>
        </pc:cxnChg>
      </pc:sldChg>
      <pc:sldChg chg="delSp modSp add mod delAnim">
        <pc:chgData name="Tegischer Lukas" userId="f78daebb-0565-485c-bd0e-1cd035e796ff" providerId="ADAL" clId="{1D6C29C1-5655-423A-A1CF-8B5FBD6DEFD4}" dt="2021-03-13T15:13:58.294" v="262" actId="1076"/>
        <pc:sldMkLst>
          <pc:docMk/>
          <pc:sldMk cId="2983472165" sldId="315"/>
        </pc:sldMkLst>
        <pc:spChg chg="mod">
          <ac:chgData name="Tegischer Lukas" userId="f78daebb-0565-485c-bd0e-1cd035e796ff" providerId="ADAL" clId="{1D6C29C1-5655-423A-A1CF-8B5FBD6DEFD4}" dt="2021-03-13T15:13:58.294" v="262" actId="1076"/>
          <ac:spMkLst>
            <pc:docMk/>
            <pc:sldMk cId="2983472165" sldId="315"/>
            <ac:spMk id="2" creationId="{00000000-0000-0000-0000-000000000000}"/>
          </ac:spMkLst>
        </pc:spChg>
        <pc:spChg chg="mod">
          <ac:chgData name="Tegischer Lukas" userId="f78daebb-0565-485c-bd0e-1cd035e796ff" providerId="ADAL" clId="{1D6C29C1-5655-423A-A1CF-8B5FBD6DEFD4}" dt="2021-03-13T15:13:56.050" v="261" actId="1076"/>
          <ac:spMkLst>
            <pc:docMk/>
            <pc:sldMk cId="2983472165" sldId="315"/>
            <ac:spMk id="9" creationId="{D8DD741C-67DF-4AA3-AAA5-B9EE09211001}"/>
          </ac:spMkLst>
        </pc:spChg>
        <pc:spChg chg="mod">
          <ac:chgData name="Tegischer Lukas" userId="f78daebb-0565-485c-bd0e-1cd035e796ff" providerId="ADAL" clId="{1D6C29C1-5655-423A-A1CF-8B5FBD6DEFD4}" dt="2021-03-13T15:13:53.854" v="260" actId="1076"/>
          <ac:spMkLst>
            <pc:docMk/>
            <pc:sldMk cId="2983472165" sldId="315"/>
            <ac:spMk id="10" creationId="{7423C6EB-9E52-4971-8242-30C37650B4D8}"/>
          </ac:spMkLst>
        </pc:spChg>
        <pc:spChg chg="del">
          <ac:chgData name="Tegischer Lukas" userId="f78daebb-0565-485c-bd0e-1cd035e796ff" providerId="ADAL" clId="{1D6C29C1-5655-423A-A1CF-8B5FBD6DEFD4}" dt="2021-03-13T15:13:49.504" v="259" actId="478"/>
          <ac:spMkLst>
            <pc:docMk/>
            <pc:sldMk cId="2983472165" sldId="315"/>
            <ac:spMk id="11" creationId="{0DAB6CD7-9130-4AFF-A459-6864443714AC}"/>
          </ac:spMkLst>
        </pc:spChg>
        <pc:picChg chg="del">
          <ac:chgData name="Tegischer Lukas" userId="f78daebb-0565-485c-bd0e-1cd035e796ff" providerId="ADAL" clId="{1D6C29C1-5655-423A-A1CF-8B5FBD6DEFD4}" dt="2021-03-13T15:13:46.861" v="258" actId="478"/>
          <ac:picMkLst>
            <pc:docMk/>
            <pc:sldMk cId="2983472165" sldId="315"/>
            <ac:picMk id="12" creationId="{A4CF3E7C-DE36-407F-82AC-0DDE4B89A057}"/>
          </ac:picMkLst>
        </pc:picChg>
      </pc:sldChg>
      <pc:sldChg chg="del">
        <pc:chgData name="Tegischer Lukas" userId="f78daebb-0565-485c-bd0e-1cd035e796ff" providerId="ADAL" clId="{1D6C29C1-5655-423A-A1CF-8B5FBD6DEFD4}" dt="2021-03-13T15:10:38.410" v="184" actId="47"/>
        <pc:sldMkLst>
          <pc:docMk/>
          <pc:sldMk cId="1152790701" sldId="316"/>
        </pc:sldMkLst>
      </pc:sldChg>
      <pc:sldChg chg="add">
        <pc:chgData name="Tegischer Lukas" userId="f78daebb-0565-485c-bd0e-1cd035e796ff" providerId="ADAL" clId="{1D6C29C1-5655-423A-A1CF-8B5FBD6DEFD4}" dt="2021-03-13T15:13:32.735" v="25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1D6C29C1-5655-423A-A1CF-8B5FBD6DEFD4}" dt="2021-03-13T15:10:33.159" v="177" actId="47"/>
        <pc:sldMkLst>
          <pc:docMk/>
          <pc:sldMk cId="1047625321" sldId="317"/>
        </pc:sldMkLst>
      </pc:sldChg>
      <pc:sldChg chg="addSp delSp modSp add mod addAnim delAnim">
        <pc:chgData name="Tegischer Lukas" userId="f78daebb-0565-485c-bd0e-1cd035e796ff" providerId="ADAL" clId="{1D6C29C1-5655-423A-A1CF-8B5FBD6DEFD4}" dt="2021-03-13T15:14:34.806" v="268" actId="1076"/>
        <pc:sldMkLst>
          <pc:docMk/>
          <pc:sldMk cId="1918704891" sldId="317"/>
        </pc:sldMkLst>
        <pc:picChg chg="add del mod">
          <ac:chgData name="Tegischer Lukas" userId="f78daebb-0565-485c-bd0e-1cd035e796ff" providerId="ADAL" clId="{1D6C29C1-5655-423A-A1CF-8B5FBD6DEFD4}" dt="2021-03-13T15:14:33.254" v="267" actId="1076"/>
          <ac:picMkLst>
            <pc:docMk/>
            <pc:sldMk cId="1918704891" sldId="317"/>
            <ac:picMk id="2" creationId="{E0B833E4-7958-4A4D-94FE-AA0F24A073AB}"/>
          </ac:picMkLst>
        </pc:picChg>
        <pc:picChg chg="mod">
          <ac:chgData name="Tegischer Lukas" userId="f78daebb-0565-485c-bd0e-1cd035e796ff" providerId="ADAL" clId="{1D6C29C1-5655-423A-A1CF-8B5FBD6DEFD4}" dt="2021-03-13T15:14:34.806" v="268" actId="1076"/>
          <ac:picMkLst>
            <pc:docMk/>
            <pc:sldMk cId="1918704891" sldId="317"/>
            <ac:picMk id="3" creationId="{79A3510E-65DF-422F-8315-9AF4A0CE2A27}"/>
          </ac:picMkLst>
        </pc:picChg>
        <pc:picChg chg="del">
          <ac:chgData name="Tegischer Lukas" userId="f78daebb-0565-485c-bd0e-1cd035e796ff" providerId="ADAL" clId="{1D6C29C1-5655-423A-A1CF-8B5FBD6DEFD4}" dt="2021-03-13T15:14:29.793" v="264" actId="478"/>
          <ac:picMkLst>
            <pc:docMk/>
            <pc:sldMk cId="1918704891" sldId="317"/>
            <ac:picMk id="13" creationId="{356B83DB-C75B-453F-A68E-D45473AF4D94}"/>
          </ac:picMkLst>
        </pc:picChg>
      </pc:sldChg>
      <pc:sldChg chg="del">
        <pc:chgData name="Tegischer Lukas" userId="f78daebb-0565-485c-bd0e-1cd035e796ff" providerId="ADAL" clId="{1D6C29C1-5655-423A-A1CF-8B5FBD6DEFD4}" dt="2021-03-13T15:10:33.727" v="178" actId="47"/>
        <pc:sldMkLst>
          <pc:docMk/>
          <pc:sldMk cId="1223748339" sldId="318"/>
        </pc:sldMkLst>
      </pc:sldChg>
      <pc:sldChg chg="del">
        <pc:chgData name="Tegischer Lukas" userId="f78daebb-0565-485c-bd0e-1cd035e796ff" providerId="ADAL" clId="{1D6C29C1-5655-423A-A1CF-8B5FBD6DEFD4}" dt="2021-03-13T15:10:34.424" v="179" actId="47"/>
        <pc:sldMkLst>
          <pc:docMk/>
          <pc:sldMk cId="1457261886" sldId="319"/>
        </pc:sldMkLst>
      </pc:sldChg>
      <pc:sldChg chg="del">
        <pc:chgData name="Tegischer Lukas" userId="f78daebb-0565-485c-bd0e-1cd035e796ff" providerId="ADAL" clId="{1D6C29C1-5655-423A-A1CF-8B5FBD6DEFD4}" dt="2021-03-13T15:10:35.010" v="180" actId="47"/>
        <pc:sldMkLst>
          <pc:docMk/>
          <pc:sldMk cId="407051604" sldId="320"/>
        </pc:sldMkLst>
      </pc:sldChg>
      <pc:sldChg chg="del">
        <pc:chgData name="Tegischer Lukas" userId="f78daebb-0565-485c-bd0e-1cd035e796ff" providerId="ADAL" clId="{1D6C29C1-5655-423A-A1CF-8B5FBD6DEFD4}" dt="2021-03-13T15:10:35.546" v="181" actId="47"/>
        <pc:sldMkLst>
          <pc:docMk/>
          <pc:sldMk cId="373495819" sldId="321"/>
        </pc:sldMkLst>
      </pc:sldChg>
      <pc:sldChg chg="del">
        <pc:chgData name="Tegischer Lukas" userId="f78daebb-0565-485c-bd0e-1cd035e796ff" providerId="ADAL" clId="{1D6C29C1-5655-423A-A1CF-8B5FBD6DEFD4}" dt="2021-03-13T15:10:36.193" v="182" actId="47"/>
        <pc:sldMkLst>
          <pc:docMk/>
          <pc:sldMk cId="1600575517" sldId="322"/>
        </pc:sldMkLst>
      </pc:sldChg>
      <pc:sldChg chg="delSp modSp add mod delAnim">
        <pc:chgData name="Tegischer Lukas" userId="f78daebb-0565-485c-bd0e-1cd035e796ff" providerId="ADAL" clId="{1D6C29C1-5655-423A-A1CF-8B5FBD6DEFD4}" dt="2021-03-13T15:14:43.458" v="272" actId="20577"/>
        <pc:sldMkLst>
          <pc:docMk/>
          <pc:sldMk cId="1397353374" sldId="323"/>
        </pc:sldMkLst>
        <pc:spChg chg="mod">
          <ac:chgData name="Tegischer Lukas" userId="f78daebb-0565-485c-bd0e-1cd035e796ff" providerId="ADAL" clId="{1D6C29C1-5655-423A-A1CF-8B5FBD6DEFD4}" dt="2021-03-13T15:14:43.458" v="272" actId="20577"/>
          <ac:spMkLst>
            <pc:docMk/>
            <pc:sldMk cId="1397353374" sldId="323"/>
            <ac:spMk id="2" creationId="{F996B590-CB40-4BB2-B24C-C11D9BFB0000}"/>
          </ac:spMkLst>
        </pc:spChg>
        <pc:spChg chg="del">
          <ac:chgData name="Tegischer Lukas" userId="f78daebb-0565-485c-bd0e-1cd035e796ff" providerId="ADAL" clId="{1D6C29C1-5655-423A-A1CF-8B5FBD6DEFD4}" dt="2021-03-13T15:14:36.919" v="269" actId="478"/>
          <ac:spMkLst>
            <pc:docMk/>
            <pc:sldMk cId="1397353374" sldId="323"/>
            <ac:spMk id="10" creationId="{FF979A66-D8EF-4F2F-B1CB-B4455A4B4173}"/>
          </ac:spMkLst>
        </pc:spChg>
      </pc:sldChg>
      <pc:sldChg chg="del">
        <pc:chgData name="Tegischer Lukas" userId="f78daebb-0565-485c-bd0e-1cd035e796ff" providerId="ADAL" clId="{1D6C29C1-5655-423A-A1CF-8B5FBD6DEFD4}" dt="2021-03-13T15:10:36.732" v="183" actId="47"/>
        <pc:sldMkLst>
          <pc:docMk/>
          <pc:sldMk cId="3358788559" sldId="323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2479304291" sldId="324"/>
        </pc:sldMkLst>
      </pc:sldChg>
      <pc:sldChg chg="del">
        <pc:chgData name="Tegischer Lukas" userId="f78daebb-0565-485c-bd0e-1cd035e796ff" providerId="ADAL" clId="{1D6C29C1-5655-423A-A1CF-8B5FBD6DEFD4}" dt="2021-03-13T15:10:24.464" v="176" actId="47"/>
        <pc:sldMkLst>
          <pc:docMk/>
          <pc:sldMk cId="4157692786" sldId="3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2684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1945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1323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8292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0365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3356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5616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5627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55953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9771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4350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585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1945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8300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368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1891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561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hyperlink" Target="http://snvbrwvobs2.snv.at/matura.wiki/index.php/Extremstellen" TargetMode="Externa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7.pn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Funktionen – Grundlagen (5. Klasse)</a:t>
            </a:r>
            <a:endParaRPr lang="de-AT" sz="20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Definitions- und Wertemenge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3264185-6887-40DD-8280-0C90A23ECF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04" b="14667"/>
          <a:stretch/>
        </p:blipFill>
        <p:spPr>
          <a:xfrm>
            <a:off x="456251" y="1364472"/>
            <a:ext cx="5639748" cy="4528328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45B2C085-A078-4AEA-A3F2-9634882BCCCA}"/>
              </a:ext>
            </a:extLst>
          </p:cNvPr>
          <p:cNvCxnSpPr>
            <a:cxnSpLocks/>
          </p:cNvCxnSpPr>
          <p:nvPr/>
        </p:nvCxnSpPr>
        <p:spPr>
          <a:xfrm>
            <a:off x="1371600" y="3708400"/>
            <a:ext cx="3543300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A1EF9D6-DC77-4CAB-8F6A-55E770A2C79D}"/>
              </a:ext>
            </a:extLst>
          </p:cNvPr>
          <p:cNvCxnSpPr>
            <a:cxnSpLocks/>
          </p:cNvCxnSpPr>
          <p:nvPr/>
        </p:nvCxnSpPr>
        <p:spPr>
          <a:xfrm>
            <a:off x="3143250" y="2238375"/>
            <a:ext cx="0" cy="2676525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62EF051-234B-486B-8285-AA72FF73A46E}"/>
              </a:ext>
            </a:extLst>
          </p:cNvPr>
          <p:cNvCxnSpPr/>
          <p:nvPr/>
        </p:nvCxnSpPr>
        <p:spPr>
          <a:xfrm>
            <a:off x="1371600" y="1600200"/>
            <a:ext cx="0" cy="41529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CF1325E9-7D33-4B47-8592-45D3E543F995}"/>
              </a:ext>
            </a:extLst>
          </p:cNvPr>
          <p:cNvCxnSpPr/>
          <p:nvPr/>
        </p:nvCxnSpPr>
        <p:spPr>
          <a:xfrm>
            <a:off x="4914900" y="1631950"/>
            <a:ext cx="0" cy="41529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ED303DD-CDFE-422C-BDA5-15F561CFCB76}"/>
              </a:ext>
            </a:extLst>
          </p:cNvPr>
          <p:cNvCxnSpPr>
            <a:cxnSpLocks/>
          </p:cNvCxnSpPr>
          <p:nvPr/>
        </p:nvCxnSpPr>
        <p:spPr>
          <a:xfrm flipH="1">
            <a:off x="456252" y="4914900"/>
            <a:ext cx="5639747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96CF0FE0-424A-4D53-AA4B-BFB87A298731}"/>
              </a:ext>
            </a:extLst>
          </p:cNvPr>
          <p:cNvCxnSpPr>
            <a:cxnSpLocks/>
          </p:cNvCxnSpPr>
          <p:nvPr/>
        </p:nvCxnSpPr>
        <p:spPr>
          <a:xfrm flipH="1">
            <a:off x="522927" y="2238375"/>
            <a:ext cx="5639747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92800612-059A-4254-9EAC-65890F21984F}"/>
                  </a:ext>
                </a:extLst>
              </p:cNvPr>
              <p:cNvSpPr txBox="1"/>
              <p:nvPr/>
            </p:nvSpPr>
            <p:spPr>
              <a:xfrm>
                <a:off x="6410739" y="1288325"/>
                <a:ext cx="5088835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Bsp.) </a:t>
                </a:r>
                <a: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Gib die </a:t>
                </a:r>
                <a:r>
                  <a:rPr lang="de-AT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Definitionsmenge</a:t>
                </a:r>
                <a: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und </a:t>
                </a:r>
                <a:r>
                  <a:rPr lang="de-AT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Wertemenge</a:t>
                </a:r>
                <a: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der gegebenen Funktion an.</a:t>
                </a: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92800612-059A-4254-9EAC-65890F219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739" y="1288325"/>
                <a:ext cx="5088835" cy="757130"/>
              </a:xfrm>
              <a:prstGeom prst="rect">
                <a:avLst/>
              </a:prstGeom>
              <a:blipFill>
                <a:blip r:embed="rId5"/>
                <a:stretch>
                  <a:fillRect l="-1319" t="-3200" b="-104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62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Konstante Funktion (Sonderform der Linearen Funktion)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4D9C6E4-8EA5-40A1-9CA6-4EA4CCDA29EC}"/>
              </a:ext>
            </a:extLst>
          </p:cNvPr>
          <p:cNvSpPr/>
          <p:nvPr/>
        </p:nvSpPr>
        <p:spPr>
          <a:xfrm>
            <a:off x="641862" y="1605676"/>
            <a:ext cx="6096000" cy="2362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 einer konstanten Funktion nimmt die Funktion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alle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Argumente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(=x-Werte) stets den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selben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Funktionswert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an.</a:t>
            </a: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Graph entspricht einer </a:t>
            </a:r>
            <a:r>
              <a:rPr lang="de-AT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Gerade OHNE Steigung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der die y-Achse auf Höhe des Parameters d schneidet. </a:t>
            </a:r>
            <a:b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Graph verläuft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parallel 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zur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x-Achse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514089C8-051F-4874-BB23-7278E8ADC942}"/>
                  </a:ext>
                </a:extLst>
              </p:cNvPr>
              <p:cNvSpPr/>
              <p:nvPr/>
            </p:nvSpPr>
            <p:spPr>
              <a:xfrm>
                <a:off x="1367913" y="1073864"/>
                <a:ext cx="4643899" cy="53181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800" b="1" u="sng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Funktionsgleichung</a:t>
                </a:r>
                <a:r>
                  <a:rPr lang="de-AT" sz="2800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2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de-AT" sz="24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514089C8-051F-4874-BB23-7278E8ADC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913" y="1073864"/>
                <a:ext cx="4643899" cy="531812"/>
              </a:xfrm>
              <a:prstGeom prst="rect">
                <a:avLst/>
              </a:prstGeom>
              <a:blipFill>
                <a:blip r:embed="rId4"/>
                <a:stretch>
                  <a:fillRect l="-2231" t="-9195" b="-3218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Grafik 30">
            <a:extLst>
              <a:ext uri="{FF2B5EF4-FFF2-40B4-BE49-F238E27FC236}">
                <a16:creationId xmlns:a16="http://schemas.microsoft.com/office/drawing/2014/main" id="{34047AD0-FE66-411A-8D6F-3DCF66570700}"/>
              </a:ext>
            </a:extLst>
          </p:cNvPr>
          <p:cNvPicPr/>
          <p:nvPr/>
        </p:nvPicPr>
        <p:blipFill rotWithShape="1">
          <a:blip r:embed="rId5"/>
          <a:srcRect l="43488" b="30823"/>
          <a:stretch/>
        </p:blipFill>
        <p:spPr bwMode="auto">
          <a:xfrm>
            <a:off x="7524750" y="1008668"/>
            <a:ext cx="3515306" cy="2782484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DE688DE8-28A8-45B3-8133-04763BD2311A}"/>
              </a:ext>
            </a:extLst>
          </p:cNvPr>
          <p:cNvPicPr/>
          <p:nvPr/>
        </p:nvPicPr>
        <p:blipFill rotWithShape="1">
          <a:blip r:embed="rId6"/>
          <a:srcRect l="43626" b="48964"/>
          <a:stretch/>
        </p:blipFill>
        <p:spPr bwMode="auto">
          <a:xfrm>
            <a:off x="7524750" y="4057648"/>
            <a:ext cx="3534357" cy="2371727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EFCFBE6-10B9-47AD-8165-1D59AA03C78B}"/>
              </a:ext>
            </a:extLst>
          </p:cNvPr>
          <p:cNvSpPr/>
          <p:nvPr/>
        </p:nvSpPr>
        <p:spPr>
          <a:xfrm>
            <a:off x="641862" y="4867959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Parameter d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gibt den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Schnittpunkt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mit der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y-Achse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an.</a:t>
            </a:r>
            <a:endParaRPr lang="de-A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04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Lineare Funktion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514089C8-051F-4874-BB23-7278E8ADC942}"/>
                  </a:ext>
                </a:extLst>
              </p:cNvPr>
              <p:cNvSpPr/>
              <p:nvPr/>
            </p:nvSpPr>
            <p:spPr>
              <a:xfrm>
                <a:off x="3360218" y="1106656"/>
                <a:ext cx="5471562" cy="53181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800" b="1" u="sng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Funktionsgleichung</a:t>
                </a:r>
                <a:r>
                  <a:rPr lang="de-AT" sz="2800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2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8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𝑘𝑥</m:t>
                    </m:r>
                    <m:r>
                      <a:rPr lang="de-AT" sz="28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2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de-AT" sz="24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514089C8-051F-4874-BB23-7278E8ADC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218" y="1106656"/>
                <a:ext cx="5471562" cy="531812"/>
              </a:xfrm>
              <a:prstGeom prst="rect">
                <a:avLst/>
              </a:prstGeom>
              <a:blipFill>
                <a:blip r:embed="rId4"/>
                <a:stretch>
                  <a:fillRect l="-1782" t="-10345" b="-3218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Grafik 32">
            <a:extLst>
              <a:ext uri="{FF2B5EF4-FFF2-40B4-BE49-F238E27FC236}">
                <a16:creationId xmlns:a16="http://schemas.microsoft.com/office/drawing/2014/main" id="{F5F7C6F6-B591-40BD-8289-C265D042A2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b="5588"/>
          <a:stretch/>
        </p:blipFill>
        <p:spPr>
          <a:xfrm>
            <a:off x="1003574" y="2037881"/>
            <a:ext cx="3287069" cy="4298119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EC2AA1BF-6020-4D45-85AF-43933A83EB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490" b="6068"/>
          <a:stretch/>
        </p:blipFill>
        <p:spPr>
          <a:xfrm>
            <a:off x="8657024" y="2037881"/>
            <a:ext cx="2383032" cy="436519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CD5B187-A6B4-4B80-A7D7-B7CDAA8183A6}"/>
              </a:ext>
            </a:extLst>
          </p:cNvPr>
          <p:cNvSpPr txBox="1"/>
          <p:nvPr/>
        </p:nvSpPr>
        <p:spPr>
          <a:xfrm>
            <a:off x="4610100" y="3009899"/>
            <a:ext cx="382904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Calibri" panose="020F0502020204030204" pitchFamily="34" charset="0"/>
                <a:cs typeface="Calibri" panose="020F0502020204030204" pitchFamily="34" charset="0"/>
              </a:rPr>
              <a:t>Graph = GERADE</a:t>
            </a:r>
          </a:p>
          <a:p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 err="1">
                <a:latin typeface="Calibri" panose="020F0502020204030204" pitchFamily="34" charset="0"/>
                <a:cs typeface="Calibri" panose="020F0502020204030204" pitchFamily="34" charset="0"/>
              </a:rPr>
              <a:t>Paramter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 d: 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Schnittpunkt mit </a:t>
            </a:r>
            <a:b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der y-Achse</a:t>
            </a:r>
            <a:b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 err="1">
                <a:latin typeface="Calibri" panose="020F0502020204030204" pitchFamily="34" charset="0"/>
                <a:cs typeface="Calibri" panose="020F0502020204030204" pitchFamily="34" charset="0"/>
              </a:rPr>
              <a:t>Paramter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 k: 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Steigung</a:t>
            </a:r>
          </a:p>
        </p:txBody>
      </p:sp>
    </p:spTree>
    <p:extLst>
      <p:ext uri="{BB962C8B-B14F-4D97-AF65-F5344CB8AC3E}">
        <p14:creationId xmlns:p14="http://schemas.microsoft.com/office/powerpoint/2010/main" val="406865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Quadratische Funktion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514089C8-051F-4874-BB23-7278E8ADC942}"/>
                  </a:ext>
                </a:extLst>
              </p:cNvPr>
              <p:cNvSpPr/>
              <p:nvPr/>
            </p:nvSpPr>
            <p:spPr>
              <a:xfrm>
                <a:off x="2066056" y="1106656"/>
                <a:ext cx="8059899" cy="52995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800" b="1" u="sng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Funktionsgleichung</a:t>
                </a:r>
                <a:r>
                  <a:rPr lang="de-AT" sz="2800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2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8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de-AT" sz="28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8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8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28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28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de-AT" sz="28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28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(Hauptform)</a:t>
                </a: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514089C8-051F-4874-BB23-7278E8ADC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056" y="1106656"/>
                <a:ext cx="8059899" cy="529953"/>
              </a:xfrm>
              <a:prstGeom prst="rect">
                <a:avLst/>
              </a:prstGeom>
              <a:blipFill>
                <a:blip r:embed="rId4"/>
                <a:stretch>
                  <a:fillRect l="-983" t="-10465" r="-681" b="-3372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10B3FD4-5332-425F-BAD6-00E64244D0DE}"/>
                  </a:ext>
                </a:extLst>
              </p:cNvPr>
              <p:cNvSpPr/>
              <p:nvPr/>
            </p:nvSpPr>
            <p:spPr>
              <a:xfrm>
                <a:off x="480603" y="2999215"/>
                <a:ext cx="5343525" cy="2057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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Graph einer quadratischen Funktion ist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IMMER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eine </a:t>
                </a:r>
                <a:r>
                  <a:rPr lang="de-AT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Parabel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und damit </a:t>
                </a:r>
                <a14:m>
                  <m:oMath xmlns:m="http://schemas.openxmlformats.org/officeDocument/2006/math">
                    <m:r>
                      <a:rPr lang="de-AT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oder </a:t>
                </a:r>
                <a14:m>
                  <m:oMath xmlns:m="http://schemas.openxmlformats.org/officeDocument/2006/math">
                    <m:r>
                      <a:rPr lang="de-AT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-förmig.</a:t>
                </a:r>
                <a:b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de-A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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Quadratische Funktionen haben immer genau einen </a:t>
                </a:r>
                <a:r>
                  <a:rPr lang="de-AT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hlinkClick r:id="rId5" tooltip="Extremstellen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Hoch- oder Tiefpunkt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Diesen nennt man 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Scheitelpunkt (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oder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Scheitel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endParaRPr lang="de-AT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10B3FD4-5332-425F-BAD6-00E64244D0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03" y="2999215"/>
                <a:ext cx="5343525" cy="2057102"/>
              </a:xfrm>
              <a:prstGeom prst="rect">
                <a:avLst/>
              </a:prstGeom>
              <a:blipFill>
                <a:blip r:embed="rId6"/>
                <a:stretch>
                  <a:fillRect l="-799" t="-1484" b="-415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AB7CF958-869C-44F6-A40A-CB57329FA2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1" b="17609"/>
          <a:stretch/>
        </p:blipFill>
        <p:spPr bwMode="auto">
          <a:xfrm>
            <a:off x="6539324" y="2068513"/>
            <a:ext cx="4033203" cy="408639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296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Gebrochen rationale Funktion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514089C8-051F-4874-BB23-7278E8ADC942}"/>
                  </a:ext>
                </a:extLst>
              </p:cNvPr>
              <p:cNvSpPr/>
              <p:nvPr/>
            </p:nvSpPr>
            <p:spPr>
              <a:xfrm>
                <a:off x="3802686" y="1106656"/>
                <a:ext cx="4586640" cy="70916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800" b="1" u="sng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Funktionsgleichung</a:t>
                </a:r>
                <a:r>
                  <a:rPr lang="de-AT" sz="2800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2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sz="28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sz="28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de-AT" sz="28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de-AT" sz="24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514089C8-051F-4874-BB23-7278E8ADC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686" y="1106656"/>
                <a:ext cx="4586640" cy="709168"/>
              </a:xfrm>
              <a:prstGeom prst="rect">
                <a:avLst/>
              </a:prstGeom>
              <a:blipFill>
                <a:blip r:embed="rId4"/>
                <a:stretch>
                  <a:fillRect l="-2394" b="-1206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>
            <a:extLst>
              <a:ext uri="{FF2B5EF4-FFF2-40B4-BE49-F238E27FC236}">
                <a16:creationId xmlns:a16="http://schemas.microsoft.com/office/drawing/2014/main" id="{E10B3FD4-5332-425F-BAD6-00E64244D0DE}"/>
              </a:ext>
            </a:extLst>
          </p:cNvPr>
          <p:cNvSpPr/>
          <p:nvPr/>
        </p:nvSpPr>
        <p:spPr>
          <a:xfrm>
            <a:off x="2374191" y="2102622"/>
            <a:ext cx="7443616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Graph einer gebrochen rationalen Funktion nennt man </a:t>
            </a:r>
            <a:r>
              <a:rPr lang="de-AT" sz="2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Hyperbel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de-A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E36A4F5-D314-4351-AEAD-89948917EA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4" b="17075"/>
          <a:stretch/>
        </p:blipFill>
        <p:spPr bwMode="auto">
          <a:xfrm>
            <a:off x="1222692" y="2841120"/>
            <a:ext cx="3528665" cy="3417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A4643BE-6874-460D-B017-3BFF95899A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76" b="17015"/>
          <a:stretch/>
        </p:blipFill>
        <p:spPr bwMode="auto">
          <a:xfrm>
            <a:off x="6619863" y="2851280"/>
            <a:ext cx="3528665" cy="3475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662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884CEE4-30A3-42DE-97A3-DDBE2592479B}"/>
              </a:ext>
            </a:extLst>
          </p:cNvPr>
          <p:cNvSpPr/>
          <p:nvPr/>
        </p:nvSpPr>
        <p:spPr>
          <a:xfrm>
            <a:off x="342900" y="317705"/>
            <a:ext cx="9715500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Bsp.)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Erstelle eine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Wertetabelle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 gegebenen Funktion im Intervall [-3;3].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Skizziere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den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Graphen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 Funktion.</a:t>
            </a: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B39E5EFA-773A-4AD2-BE24-4E3CA05B2FF9}"/>
                  </a:ext>
                </a:extLst>
              </p:cNvPr>
              <p:cNvSpPr/>
              <p:nvPr/>
            </p:nvSpPr>
            <p:spPr>
              <a:xfrm>
                <a:off x="418746" y="1141434"/>
                <a:ext cx="78425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b="0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AT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de-AT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AT" b="0" i="0" smtClean="0">
                        <a:latin typeface="Cambria Math" panose="02040503050406030204" pitchFamily="18" charset="0"/>
                      </a:rPr>
                      <m:t>−4                </m:t>
                    </m:r>
                  </m:oMath>
                </a14:m>
                <a:r>
                  <a:rPr lang="de-AT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Funktionstyp</a:t>
                </a:r>
                <a:r>
                  <a:rPr lang="de-AT" dirty="0">
                    <a:solidFill>
                      <a:srgbClr val="00B0F0"/>
                    </a:solidFill>
                  </a:rPr>
                  <a:t>:                                                  </a:t>
                </a:r>
                <a:r>
                  <a:rPr lang="de-AT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Graph</a:t>
                </a:r>
                <a:r>
                  <a:rPr lang="de-AT" dirty="0">
                    <a:solidFill>
                      <a:srgbClr val="00B0F0"/>
                    </a:solidFill>
                  </a:rPr>
                  <a:t>:</a:t>
                </a:r>
                <a:endParaRPr lang="de-AT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B39E5EFA-773A-4AD2-BE24-4E3CA05B2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46" y="1141434"/>
                <a:ext cx="7842532" cy="369332"/>
              </a:xfrm>
              <a:prstGeom prst="rect">
                <a:avLst/>
              </a:prstGeom>
              <a:blipFill>
                <a:blip r:embed="rId4"/>
                <a:stretch>
                  <a:fillRect l="-233" t="-11475" b="-2459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le 10">
                <a:extLst>
                  <a:ext uri="{FF2B5EF4-FFF2-40B4-BE49-F238E27FC236}">
                    <a16:creationId xmlns:a16="http://schemas.microsoft.com/office/drawing/2014/main" id="{8654D18F-0962-4D79-829B-F84A17B45D8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8746" y="2471969"/>
              <a:ext cx="2646465" cy="32445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19981">
                      <a:extLst>
                        <a:ext uri="{9D8B030D-6E8A-4147-A177-3AD203B41FA5}">
                          <a16:colId xmlns:a16="http://schemas.microsoft.com/office/drawing/2014/main" val="3014121263"/>
                        </a:ext>
                      </a:extLst>
                    </a:gridCol>
                    <a:gridCol w="1726484">
                      <a:extLst>
                        <a:ext uri="{9D8B030D-6E8A-4147-A177-3AD203B41FA5}">
                          <a16:colId xmlns:a16="http://schemas.microsoft.com/office/drawing/2014/main" val="1553834786"/>
                        </a:ext>
                      </a:extLst>
                    </a:gridCol>
                  </a:tblGrid>
                  <a:tr h="6904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1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18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e-AT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AT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e-AT" sz="18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de-AT" sz="18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AT" sz="18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de-AT" sz="18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AT" sz="18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AT" sz="18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98072522"/>
                      </a:ext>
                    </a:extLst>
                  </a:tr>
                  <a:tr h="3648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-3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56394353"/>
                      </a:ext>
                    </a:extLst>
                  </a:tr>
                  <a:tr h="3648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-2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34933173"/>
                      </a:ext>
                    </a:extLst>
                  </a:tr>
                  <a:tr h="3648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-1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47667577"/>
                      </a:ext>
                    </a:extLst>
                  </a:tr>
                  <a:tr h="3648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0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 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1004990"/>
                      </a:ext>
                    </a:extLst>
                  </a:tr>
                  <a:tr h="3648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1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00271542"/>
                      </a:ext>
                    </a:extLst>
                  </a:tr>
                  <a:tr h="3648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2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69195976"/>
                      </a:ext>
                    </a:extLst>
                  </a:tr>
                  <a:tr h="3648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3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 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00150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le 10">
                <a:extLst>
                  <a:ext uri="{FF2B5EF4-FFF2-40B4-BE49-F238E27FC236}">
                    <a16:creationId xmlns:a16="http://schemas.microsoft.com/office/drawing/2014/main" id="{8654D18F-0962-4D79-829B-F84A17B45D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8185715"/>
                  </p:ext>
                </p:extLst>
              </p:nvPr>
            </p:nvGraphicFramePr>
            <p:xfrm>
              <a:off x="418746" y="2471969"/>
              <a:ext cx="2646465" cy="32445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19981">
                      <a:extLst>
                        <a:ext uri="{9D8B030D-6E8A-4147-A177-3AD203B41FA5}">
                          <a16:colId xmlns:a16="http://schemas.microsoft.com/office/drawing/2014/main" val="3014121263"/>
                        </a:ext>
                      </a:extLst>
                    </a:gridCol>
                    <a:gridCol w="1726484">
                      <a:extLst>
                        <a:ext uri="{9D8B030D-6E8A-4147-A177-3AD203B41FA5}">
                          <a16:colId xmlns:a16="http://schemas.microsoft.com/office/drawing/2014/main" val="1553834786"/>
                        </a:ext>
                      </a:extLst>
                    </a:gridCol>
                  </a:tblGrid>
                  <a:tr h="690436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662" t="-885" r="-190728" b="-384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53521" t="-885" r="-1408" b="-3840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8072522"/>
                      </a:ext>
                    </a:extLst>
                  </a:tr>
                  <a:tr h="3648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-3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56394353"/>
                      </a:ext>
                    </a:extLst>
                  </a:tr>
                  <a:tr h="3648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-2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34933173"/>
                      </a:ext>
                    </a:extLst>
                  </a:tr>
                  <a:tr h="3648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-1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47667577"/>
                      </a:ext>
                    </a:extLst>
                  </a:tr>
                  <a:tr h="3648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0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 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1004990"/>
                      </a:ext>
                    </a:extLst>
                  </a:tr>
                  <a:tr h="3648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1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00271542"/>
                      </a:ext>
                    </a:extLst>
                  </a:tr>
                  <a:tr h="3648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2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 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69195976"/>
                      </a:ext>
                    </a:extLst>
                  </a:tr>
                  <a:tr h="3648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3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 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001507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E128B5FE-6D82-4041-A142-601E96C693B2}"/>
              </a:ext>
            </a:extLst>
          </p:cNvPr>
          <p:cNvSpPr txBox="1"/>
          <p:nvPr/>
        </p:nvSpPr>
        <p:spPr>
          <a:xfrm>
            <a:off x="4086225" y="1141434"/>
            <a:ext cx="262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highlight>
                  <a:srgbClr val="FFFF00"/>
                </a:highlight>
              </a:rPr>
              <a:t>Quadratische Funktion</a:t>
            </a:r>
            <a:endParaRPr lang="de-AT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A66445A-8955-48B6-B07A-B5F6377EC794}"/>
              </a:ext>
            </a:extLst>
          </p:cNvPr>
          <p:cNvSpPr txBox="1"/>
          <p:nvPr/>
        </p:nvSpPr>
        <p:spPr>
          <a:xfrm>
            <a:off x="8261278" y="1141434"/>
            <a:ext cx="98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highlight>
                  <a:srgbClr val="FFFF00"/>
                </a:highlight>
              </a:rPr>
              <a:t>Parabel</a:t>
            </a: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749AE6-4E40-4B2D-BE93-7885556FA4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821" b="5833"/>
          <a:stretch/>
        </p:blipFill>
        <p:spPr>
          <a:xfrm>
            <a:off x="5633680" y="1820865"/>
            <a:ext cx="5102503" cy="454680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DC788C9-9C50-43C8-9D25-F5E2CCB6143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821" b="6250"/>
          <a:stretch/>
        </p:blipFill>
        <p:spPr>
          <a:xfrm>
            <a:off x="5611002" y="1820865"/>
            <a:ext cx="5125181" cy="45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6A0E198-0169-48D3-92FE-768409CAF1C3}"/>
              </a:ext>
            </a:extLst>
          </p:cNvPr>
          <p:cNvSpPr/>
          <p:nvPr/>
        </p:nvSpPr>
        <p:spPr>
          <a:xfrm>
            <a:off x="560490" y="564085"/>
            <a:ext cx="10953750" cy="1665777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Überprüfung</a:t>
            </a:r>
            <a:r>
              <a:rPr lang="de-AT" sz="2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Liegt ein Punkt auf einer Funktion?</a:t>
            </a:r>
            <a:endParaRPr lang="de-AT" sz="3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1: 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Setze die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x-Koordinate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Punktes in die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Funktionsgleichung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2: 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Stimmt der erhaltene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Funktionswert</a:t>
            </a:r>
            <a:r>
              <a:rPr lang="de-A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der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y-Koordinate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Punktes überein, so liegt der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Punkt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 dem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Funktionsgraphen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</a:t>
            </a:r>
            <a:endParaRPr lang="de-AT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0356717-EF69-4B43-8607-A76EA3352B43}"/>
              </a:ext>
            </a:extLst>
          </p:cNvPr>
          <p:cNvSpPr/>
          <p:nvPr/>
        </p:nvSpPr>
        <p:spPr>
          <a:xfrm>
            <a:off x="466725" y="2467620"/>
            <a:ext cx="1022985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  <a:tabLst>
                <a:tab pos="3223260" algn="l"/>
                <a:tab pos="4137660" algn="l"/>
              </a:tabLst>
            </a:pP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Bsp.) 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Bestimme, ob der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gegebene Punkt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auf dem Funktionsgraphen der Funktion liegt.</a:t>
            </a: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DBABF0E5-0851-4F7E-BD05-987DE8631C56}"/>
                  </a:ext>
                </a:extLst>
              </p:cNvPr>
              <p:cNvSpPr/>
              <p:nvPr/>
            </p:nvSpPr>
            <p:spPr>
              <a:xfrm>
                <a:off x="909038" y="2896264"/>
                <a:ext cx="32492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AT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de-AT" i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de-AT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i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i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DBABF0E5-0851-4F7E-BD05-987DE8631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38" y="2896264"/>
                <a:ext cx="3249223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7EED3F18-2451-44B7-BBE4-5921E845AE54}"/>
                  </a:ext>
                </a:extLst>
              </p:cNvPr>
              <p:cNvSpPr/>
              <p:nvPr/>
            </p:nvSpPr>
            <p:spPr>
              <a:xfrm>
                <a:off x="7262922" y="2896264"/>
                <a:ext cx="29969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AT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AT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de-AT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i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i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7EED3F18-2451-44B7-BBE4-5921E845AE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922" y="2896264"/>
                <a:ext cx="2996974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75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6A0E198-0169-48D3-92FE-768409CAF1C3}"/>
              </a:ext>
            </a:extLst>
          </p:cNvPr>
          <p:cNvSpPr/>
          <p:nvPr/>
        </p:nvSpPr>
        <p:spPr>
          <a:xfrm>
            <a:off x="560490" y="564085"/>
            <a:ext cx="10953750" cy="1738938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AT" sz="24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Beliebige Punkte auf einem Funktionsgraphen bestimmen</a:t>
            </a:r>
            <a:br>
              <a:rPr lang="de-AT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AT" sz="11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Möchtest du zu einer gegebenen Funktion 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beliebige Punkte des Funktionsgraphen 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bestimmen, so musst du nur </a:t>
            </a:r>
            <a:b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x-Werte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 in den 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Funktionsgraphen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 einsetzen.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erhaltene Funktionswert 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entspricht der zugehörigen 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y-Koordinate des Punktes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. (vgl. Wertetabelle)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7CE918D-EC72-432B-BA72-888052A4D54A}"/>
              </a:ext>
            </a:extLst>
          </p:cNvPr>
          <p:cNvSpPr/>
          <p:nvPr/>
        </p:nvSpPr>
        <p:spPr>
          <a:xfrm>
            <a:off x="455714" y="2540781"/>
            <a:ext cx="1142793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  <a:tabLst>
                <a:tab pos="3223260" algn="l"/>
                <a:tab pos="4137660" algn="l"/>
              </a:tabLst>
            </a:pP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Bsp.) 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Bestimme zwei beliebige Punkte auf dem Funktionsgraphen. Wähle immer verschiedene Argumente (=x-Werte).</a:t>
            </a:r>
            <a:endParaRPr lang="de-A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6B63D915-9F4A-408B-A4FC-0669A4625923}"/>
                  </a:ext>
                </a:extLst>
              </p:cNvPr>
              <p:cNvSpPr/>
              <p:nvPr/>
            </p:nvSpPr>
            <p:spPr>
              <a:xfrm>
                <a:off x="5078592" y="3059668"/>
                <a:ext cx="16729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b="0" i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6B63D915-9F4A-408B-A4FC-0669A4625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592" y="3059668"/>
                <a:ext cx="1672957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0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933FEBC4-EB34-4061-A300-C5AF82F8D4B9}"/>
              </a:ext>
            </a:extLst>
          </p:cNvPr>
          <p:cNvSpPr/>
          <p:nvPr/>
        </p:nvSpPr>
        <p:spPr>
          <a:xfrm>
            <a:off x="232148" y="1486965"/>
            <a:ext cx="115736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Nullstellen einer Funktion</a:t>
            </a:r>
          </a:p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Stellen, an denen der Funktionswert 0 ist!!!</a:t>
            </a:r>
          </a:p>
          <a:p>
            <a:pPr algn="ctr"/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3BC5A318-9B7B-4871-AB71-C5FE71272D02}"/>
                  </a:ext>
                </a:extLst>
              </p:cNvPr>
              <p:cNvSpPr txBox="1"/>
              <p:nvPr/>
            </p:nvSpPr>
            <p:spPr>
              <a:xfrm>
                <a:off x="605789" y="3056625"/>
                <a:ext cx="1129469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de-AT" sz="3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Graphische</a:t>
                </a:r>
                <a:r>
                  <a:rPr lang="de-AT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Bestimmung: Schnittpunkt/e mit der x-Achse</a:t>
                </a:r>
                <a:br>
                  <a:rPr lang="de-AT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de-AT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AutoNum type="arabicPeriod"/>
                </a:pPr>
                <a:r>
                  <a:rPr lang="de-AT" sz="3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Rechnerische</a:t>
                </a:r>
                <a:r>
                  <a:rPr lang="de-AT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Bestimmung: </a:t>
                </a:r>
                <a14:m>
                  <m:oMath xmlns:m="http://schemas.openxmlformats.org/officeDocument/2006/math">
                    <m:r>
                      <a:rPr lang="de-AT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de-AT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de-AT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endParaRPr lang="de-AT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3BC5A318-9B7B-4871-AB71-C5FE71272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89" y="3056625"/>
                <a:ext cx="11294695" cy="1477328"/>
              </a:xfrm>
              <a:prstGeom prst="rect">
                <a:avLst/>
              </a:prstGeom>
              <a:blipFill>
                <a:blip r:embed="rId2"/>
                <a:stretch>
                  <a:fillRect l="-1673" t="-6584" r="-594" b="-1481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545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B1D321C-0DF5-46FB-B3A2-A8311E7B6B41}"/>
              </a:ext>
            </a:extLst>
          </p:cNvPr>
          <p:cNvSpPr/>
          <p:nvPr/>
        </p:nvSpPr>
        <p:spPr>
          <a:xfrm>
            <a:off x="309151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Graphische Bestimmung = Schnittpunkt mit der x-Achse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0B833E4-7958-4A4D-94FE-AA0F24A073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09" b="30694"/>
          <a:stretch/>
        </p:blipFill>
        <p:spPr>
          <a:xfrm>
            <a:off x="1997873" y="1499468"/>
            <a:ext cx="3418453" cy="283892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9A3510E-65DF-422F-8315-9AF4A0CE2A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212" b="26250"/>
          <a:stretch/>
        </p:blipFill>
        <p:spPr>
          <a:xfrm>
            <a:off x="7386639" y="1418744"/>
            <a:ext cx="2807488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32150" y="1646408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Definition einer Funktion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F7C423A-C5ED-4851-A33C-2E3154A6E777}"/>
              </a:ext>
            </a:extLst>
          </p:cNvPr>
          <p:cNvSpPr/>
          <p:nvPr/>
        </p:nvSpPr>
        <p:spPr>
          <a:xfrm>
            <a:off x="876300" y="2804726"/>
            <a:ext cx="10706100" cy="1248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00"/>
              </a:spcAft>
            </a:pP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Funktion ist eine eindeutige Zuordnung, die jedem Wert aus der </a:t>
            </a:r>
            <a:r>
              <a:rPr lang="de-A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Definitionsmenge D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(Argumente, Stellen) </a:t>
            </a:r>
            <a:r>
              <a:rPr lang="de-A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genau einen Wert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aus der </a:t>
            </a:r>
            <a:r>
              <a:rPr lang="de-A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Wertemenge W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(Funktionswerte) zuordnet.</a:t>
            </a:r>
          </a:p>
          <a:p>
            <a:pPr algn="ctr"/>
            <a:r>
              <a:rPr lang="de-AT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Funktion ist eine eindeutige Zuordnung.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4422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8B1D321C-0DF5-46FB-B3A2-A8311E7B6B41}"/>
                  </a:ext>
                </a:extLst>
              </p:cNvPr>
              <p:cNvSpPr/>
              <p:nvPr/>
            </p:nvSpPr>
            <p:spPr>
              <a:xfrm>
                <a:off x="309151" y="404845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Rechnerische Bestimmung: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8B1D321C-0DF5-46FB-B3A2-A8311E7B6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1" y="404845"/>
                <a:ext cx="11573693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F996B590-CB40-4BB2-B24C-C11D9BFB0000}"/>
                  </a:ext>
                </a:extLst>
              </p:cNvPr>
              <p:cNvSpPr/>
              <p:nvPr/>
            </p:nvSpPr>
            <p:spPr>
              <a:xfrm>
                <a:off x="5038239" y="1339334"/>
                <a:ext cx="18376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AT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F996B590-CB40-4BB2-B24C-C11D9BFB0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239" y="1339334"/>
                <a:ext cx="1837618" cy="400110"/>
              </a:xfrm>
              <a:prstGeom prst="rect">
                <a:avLst/>
              </a:prstGeom>
              <a:blipFill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35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83240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 einer Funktion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1827750-3F8B-4A2A-BCB2-CDB28AE0BF2D}"/>
              </a:ext>
            </a:extLst>
          </p:cNvPr>
          <p:cNvSpPr/>
          <p:nvPr/>
        </p:nvSpPr>
        <p:spPr>
          <a:xfrm>
            <a:off x="864479" y="989620"/>
            <a:ext cx="9620251" cy="199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Zusammenfassung: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Jedem Element der Definitionsmenge (=STELLE!)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(x) darf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 EIN Element der Wertemenge (=FUNKTIONSWERT)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A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y,f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(x)) zugeordnet werden.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ABER Ein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 der Wertemenge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(y, f(x)) kann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mehreren Elementen der Definitionsmenge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(x) zugeordnet werden.</a:t>
            </a:r>
            <a:b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(vgl. das Musterbeispiel der Schülerinnen (x, Definitionsmenge) und der Noten (y, Wertemenge).</a:t>
            </a:r>
            <a:endParaRPr lang="de-AT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047EC14-D619-4CDF-895F-757F47911397}"/>
              </a:ext>
            </a:extLst>
          </p:cNvPr>
          <p:cNvSpPr/>
          <p:nvPr/>
        </p:nvSpPr>
        <p:spPr>
          <a:xfrm>
            <a:off x="2412273" y="3206250"/>
            <a:ext cx="2974975" cy="3064042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>
              <a:solidFill>
                <a:srgbClr val="00B050"/>
              </a:solidFill>
            </a:endParaRPr>
          </a:p>
        </p:txBody>
      </p:sp>
      <p:sp>
        <p:nvSpPr>
          <p:cNvPr id="8" name="Textfeld 2">
            <a:extLst>
              <a:ext uri="{FF2B5EF4-FFF2-40B4-BE49-F238E27FC236}">
                <a16:creationId xmlns:a16="http://schemas.microsoft.com/office/drawing/2014/main" id="{C05C8E54-33D9-4552-BD86-10BBE0C70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02" y="4344047"/>
            <a:ext cx="2036852" cy="80010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Definitionsmenge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= </a:t>
            </a:r>
            <a:r>
              <a:rPr lang="de-AT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SchülerInnen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68BF434-7188-4DA2-A8EC-CF4BD7EBC4FF}"/>
              </a:ext>
            </a:extLst>
          </p:cNvPr>
          <p:cNvSpPr/>
          <p:nvPr/>
        </p:nvSpPr>
        <p:spPr>
          <a:xfrm>
            <a:off x="7296785" y="3337476"/>
            <a:ext cx="1927860" cy="2608966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10" name="Textfeld 2">
            <a:extLst>
              <a:ext uri="{FF2B5EF4-FFF2-40B4-BE49-F238E27FC236}">
                <a16:creationId xmlns:a16="http://schemas.microsoft.com/office/drawing/2014/main" id="{AF2F9332-9416-4C6D-BA1E-2D0888D1E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5902" y="4399694"/>
            <a:ext cx="2313305" cy="7444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Wertemenge W</a:t>
            </a:r>
            <a:br>
              <a:rPr lang="de-A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de-A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Schulnoten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B259861-B264-4F4C-A5DB-B80671A260BB}"/>
              </a:ext>
            </a:extLst>
          </p:cNvPr>
          <p:cNvSpPr txBox="1"/>
          <p:nvPr/>
        </p:nvSpPr>
        <p:spPr>
          <a:xfrm>
            <a:off x="3745070" y="3317644"/>
            <a:ext cx="30938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2400" dirty="0"/>
              <a:t>S1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69ADEA3-5283-4E50-8200-A225C216DFCF}"/>
              </a:ext>
            </a:extLst>
          </p:cNvPr>
          <p:cNvSpPr txBox="1"/>
          <p:nvPr/>
        </p:nvSpPr>
        <p:spPr>
          <a:xfrm>
            <a:off x="3260338" y="3686976"/>
            <a:ext cx="30938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2400" dirty="0"/>
              <a:t>S2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3D3BEDC-B3D4-4F8A-9BDD-BF17228E6583}"/>
              </a:ext>
            </a:extLst>
          </p:cNvPr>
          <p:cNvSpPr txBox="1"/>
          <p:nvPr/>
        </p:nvSpPr>
        <p:spPr>
          <a:xfrm>
            <a:off x="4108403" y="4056308"/>
            <a:ext cx="30938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2400" dirty="0"/>
              <a:t>S3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AD212BF-F5E9-4843-9212-21D442491A1A}"/>
              </a:ext>
            </a:extLst>
          </p:cNvPr>
          <p:cNvSpPr txBox="1"/>
          <p:nvPr/>
        </p:nvSpPr>
        <p:spPr>
          <a:xfrm>
            <a:off x="3382346" y="4553605"/>
            <a:ext cx="30938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2400" dirty="0"/>
              <a:t>S4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7E2C15A-D463-4B4A-B29D-DD90CDA7DD90}"/>
              </a:ext>
            </a:extLst>
          </p:cNvPr>
          <p:cNvSpPr txBox="1"/>
          <p:nvPr/>
        </p:nvSpPr>
        <p:spPr>
          <a:xfrm>
            <a:off x="4182424" y="4833656"/>
            <a:ext cx="30938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2400" dirty="0"/>
              <a:t>S5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6927A32-F1C1-47D3-86CA-A331F0E0589D}"/>
              </a:ext>
            </a:extLst>
          </p:cNvPr>
          <p:cNvSpPr txBox="1"/>
          <p:nvPr/>
        </p:nvSpPr>
        <p:spPr>
          <a:xfrm>
            <a:off x="3382346" y="5235568"/>
            <a:ext cx="30938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2400" dirty="0"/>
              <a:t>S6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29D7069-543B-4EC0-9634-3BE415259FF1}"/>
              </a:ext>
            </a:extLst>
          </p:cNvPr>
          <p:cNvSpPr txBox="1"/>
          <p:nvPr/>
        </p:nvSpPr>
        <p:spPr>
          <a:xfrm>
            <a:off x="3911030" y="5683714"/>
            <a:ext cx="30938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2400" dirty="0"/>
              <a:t>S7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6DA3A26-0A1A-457F-97D1-244A207D8D5B}"/>
              </a:ext>
            </a:extLst>
          </p:cNvPr>
          <p:cNvSpPr txBox="1"/>
          <p:nvPr/>
        </p:nvSpPr>
        <p:spPr>
          <a:xfrm>
            <a:off x="8091340" y="3502310"/>
            <a:ext cx="1619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2400" dirty="0"/>
              <a:t>1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8691A22-136D-4D55-9D22-386E83486641}"/>
              </a:ext>
            </a:extLst>
          </p:cNvPr>
          <p:cNvSpPr txBox="1"/>
          <p:nvPr/>
        </p:nvSpPr>
        <p:spPr>
          <a:xfrm>
            <a:off x="8091340" y="4028861"/>
            <a:ext cx="1619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2400" dirty="0"/>
              <a:t>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7E0C26E-CB0D-481F-A626-BC727FFB6B18}"/>
              </a:ext>
            </a:extLst>
          </p:cNvPr>
          <p:cNvSpPr txBox="1"/>
          <p:nvPr/>
        </p:nvSpPr>
        <p:spPr>
          <a:xfrm>
            <a:off x="8091340" y="4553605"/>
            <a:ext cx="1619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2400" dirty="0"/>
              <a:t>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E94C45A-588C-4D32-80DD-28C05DB9D9C6}"/>
              </a:ext>
            </a:extLst>
          </p:cNvPr>
          <p:cNvSpPr txBox="1"/>
          <p:nvPr/>
        </p:nvSpPr>
        <p:spPr>
          <a:xfrm>
            <a:off x="8098811" y="5045857"/>
            <a:ext cx="1619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2400" dirty="0"/>
              <a:t>4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E83C1B9-A352-4E6A-B64B-28F36B1B1862}"/>
              </a:ext>
            </a:extLst>
          </p:cNvPr>
          <p:cNvSpPr txBox="1"/>
          <p:nvPr/>
        </p:nvSpPr>
        <p:spPr>
          <a:xfrm>
            <a:off x="8098811" y="5538109"/>
            <a:ext cx="1619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2400" dirty="0"/>
              <a:t>5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593FC5A8-B997-4930-A54C-14CA1CB241D1}"/>
              </a:ext>
            </a:extLst>
          </p:cNvPr>
          <p:cNvCxnSpPr>
            <a:cxnSpLocks/>
          </p:cNvCxnSpPr>
          <p:nvPr/>
        </p:nvCxnSpPr>
        <p:spPr>
          <a:xfrm>
            <a:off x="4108403" y="3502310"/>
            <a:ext cx="3952949" cy="123596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3F39D527-3A96-4E51-97B3-4440F11A7B0B}"/>
              </a:ext>
            </a:extLst>
          </p:cNvPr>
          <p:cNvCxnSpPr>
            <a:cxnSpLocks/>
          </p:cNvCxnSpPr>
          <p:nvPr/>
        </p:nvCxnSpPr>
        <p:spPr>
          <a:xfrm>
            <a:off x="3656825" y="3818716"/>
            <a:ext cx="4404527" cy="138427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FEE201E8-C83F-4159-B216-3777FE1379EE}"/>
              </a:ext>
            </a:extLst>
          </p:cNvPr>
          <p:cNvCxnSpPr>
            <a:cxnSpLocks/>
          </p:cNvCxnSpPr>
          <p:nvPr/>
        </p:nvCxnSpPr>
        <p:spPr>
          <a:xfrm flipV="1">
            <a:off x="4429536" y="4188048"/>
            <a:ext cx="3631816" cy="5051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A4840B53-07AC-4834-B2BB-C2B5E694089C}"/>
              </a:ext>
            </a:extLst>
          </p:cNvPr>
          <p:cNvCxnSpPr>
            <a:cxnSpLocks/>
          </p:cNvCxnSpPr>
          <p:nvPr/>
        </p:nvCxnSpPr>
        <p:spPr>
          <a:xfrm flipV="1">
            <a:off x="3745070" y="3755510"/>
            <a:ext cx="4316282" cy="98904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5EF1E038-9EF6-4581-812E-1EFFDCD949C8}"/>
              </a:ext>
            </a:extLst>
          </p:cNvPr>
          <p:cNvCxnSpPr>
            <a:cxnSpLocks/>
          </p:cNvCxnSpPr>
          <p:nvPr/>
        </p:nvCxnSpPr>
        <p:spPr>
          <a:xfrm flipV="1">
            <a:off x="4555573" y="4311492"/>
            <a:ext cx="3505779" cy="72929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FFAFDD93-B235-411B-8020-844A10D96B41}"/>
              </a:ext>
            </a:extLst>
          </p:cNvPr>
          <p:cNvCxnSpPr>
            <a:cxnSpLocks/>
          </p:cNvCxnSpPr>
          <p:nvPr/>
        </p:nvCxnSpPr>
        <p:spPr>
          <a:xfrm>
            <a:off x="3702445" y="5387709"/>
            <a:ext cx="4358907" cy="20673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DEE5C68B-8E18-4A50-B043-16824F55F309}"/>
              </a:ext>
            </a:extLst>
          </p:cNvPr>
          <p:cNvCxnSpPr>
            <a:cxnSpLocks/>
          </p:cNvCxnSpPr>
          <p:nvPr/>
        </p:nvCxnSpPr>
        <p:spPr>
          <a:xfrm flipV="1">
            <a:off x="4263093" y="5779167"/>
            <a:ext cx="3798259" cy="10440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326A0E2-898A-4B27-928B-1CE4722880FB}"/>
              </a:ext>
            </a:extLst>
          </p:cNvPr>
          <p:cNvSpPr/>
          <p:nvPr/>
        </p:nvSpPr>
        <p:spPr>
          <a:xfrm>
            <a:off x="423117" y="379419"/>
            <a:ext cx="4434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 Welcher Graph stellt eine Funktion dar?</a:t>
            </a: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4C49A36-4B5E-4A5E-BFB4-E01AC3B4D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28" b="6666"/>
          <a:stretch/>
        </p:blipFill>
        <p:spPr>
          <a:xfrm>
            <a:off x="552450" y="1085850"/>
            <a:ext cx="3555255" cy="3943350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7B54D36E-F7F8-4C88-A323-3EE119EA9CEE}"/>
              </a:ext>
            </a:extLst>
          </p:cNvPr>
          <p:cNvCxnSpPr/>
          <p:nvPr/>
        </p:nvCxnSpPr>
        <p:spPr>
          <a:xfrm flipV="1">
            <a:off x="2219325" y="3171825"/>
            <a:ext cx="0" cy="12096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8C148BBD-48C3-42FA-B598-829719F724E0}"/>
              </a:ext>
            </a:extLst>
          </p:cNvPr>
          <p:cNvCxnSpPr>
            <a:cxnSpLocks/>
          </p:cNvCxnSpPr>
          <p:nvPr/>
        </p:nvCxnSpPr>
        <p:spPr>
          <a:xfrm flipV="1">
            <a:off x="2219325" y="3171825"/>
            <a:ext cx="50482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C55A6A5-28A0-4456-A6B4-45432A4974D6}"/>
              </a:ext>
            </a:extLst>
          </p:cNvPr>
          <p:cNvCxnSpPr>
            <a:cxnSpLocks/>
          </p:cNvCxnSpPr>
          <p:nvPr/>
        </p:nvCxnSpPr>
        <p:spPr>
          <a:xfrm flipV="1">
            <a:off x="3324225" y="1790700"/>
            <a:ext cx="0" cy="25908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15E71AFC-3F74-4A75-B969-E9E80CA7A234}"/>
              </a:ext>
            </a:extLst>
          </p:cNvPr>
          <p:cNvCxnSpPr>
            <a:cxnSpLocks/>
          </p:cNvCxnSpPr>
          <p:nvPr/>
        </p:nvCxnSpPr>
        <p:spPr>
          <a:xfrm>
            <a:off x="2724150" y="1790700"/>
            <a:ext cx="6191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7C4702DE-CC26-4611-9187-6B01DD1CB054}"/>
              </a:ext>
            </a:extLst>
          </p:cNvPr>
          <p:cNvCxnSpPr>
            <a:cxnSpLocks/>
          </p:cNvCxnSpPr>
          <p:nvPr/>
        </p:nvCxnSpPr>
        <p:spPr>
          <a:xfrm flipV="1">
            <a:off x="1085850" y="2343150"/>
            <a:ext cx="0" cy="20383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61EC172E-6DCB-45AE-AE6B-5DA5DF45B0C2}"/>
              </a:ext>
            </a:extLst>
          </p:cNvPr>
          <p:cNvCxnSpPr>
            <a:cxnSpLocks/>
          </p:cNvCxnSpPr>
          <p:nvPr/>
        </p:nvCxnSpPr>
        <p:spPr>
          <a:xfrm>
            <a:off x="1100138" y="2343150"/>
            <a:ext cx="16240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>
            <a:extLst>
              <a:ext uri="{FF2B5EF4-FFF2-40B4-BE49-F238E27FC236}">
                <a16:creationId xmlns:a16="http://schemas.microsoft.com/office/drawing/2014/main" id="{5D9BAD59-AC4D-4206-BF21-994F911C3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877" b="7084"/>
          <a:stretch/>
        </p:blipFill>
        <p:spPr>
          <a:xfrm>
            <a:off x="6567089" y="835471"/>
            <a:ext cx="3996136" cy="4501258"/>
          </a:xfrm>
          <a:prstGeom prst="rect">
            <a:avLst/>
          </a:prstGeom>
        </p:spPr>
      </p:pic>
      <p:sp>
        <p:nvSpPr>
          <p:cNvPr id="41" name="Bogen 40">
            <a:extLst>
              <a:ext uri="{FF2B5EF4-FFF2-40B4-BE49-F238E27FC236}">
                <a16:creationId xmlns:a16="http://schemas.microsoft.com/office/drawing/2014/main" id="{1560B6F7-A83A-49BC-A32B-25E08421B5EB}"/>
              </a:ext>
            </a:extLst>
          </p:cNvPr>
          <p:cNvSpPr/>
          <p:nvPr/>
        </p:nvSpPr>
        <p:spPr>
          <a:xfrm>
            <a:off x="6879480" y="3028950"/>
            <a:ext cx="2664570" cy="1143000"/>
          </a:xfrm>
          <a:prstGeom prst="arc">
            <a:avLst>
              <a:gd name="adj1" fmla="val 16200000"/>
              <a:gd name="adj2" fmla="val 1045825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Bogen 41">
            <a:extLst>
              <a:ext uri="{FF2B5EF4-FFF2-40B4-BE49-F238E27FC236}">
                <a16:creationId xmlns:a16="http://schemas.microsoft.com/office/drawing/2014/main" id="{C7144526-8F36-48AF-A539-9871DA43C1D1}"/>
              </a:ext>
            </a:extLst>
          </p:cNvPr>
          <p:cNvSpPr/>
          <p:nvPr/>
        </p:nvSpPr>
        <p:spPr>
          <a:xfrm>
            <a:off x="6954464" y="1790700"/>
            <a:ext cx="4137398" cy="1285875"/>
          </a:xfrm>
          <a:prstGeom prst="arc">
            <a:avLst>
              <a:gd name="adj1" fmla="val 8575200"/>
              <a:gd name="adj2" fmla="val 2025089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16B2625C-23E0-4157-A38F-B8A5A6A28D41}"/>
              </a:ext>
            </a:extLst>
          </p:cNvPr>
          <p:cNvCxnSpPr/>
          <p:nvPr/>
        </p:nvCxnSpPr>
        <p:spPr>
          <a:xfrm flipV="1">
            <a:off x="7286625" y="2076450"/>
            <a:ext cx="0" cy="2533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929846F9-8D5C-4CF7-8C5F-CAEC4D2715C3}"/>
              </a:ext>
            </a:extLst>
          </p:cNvPr>
          <p:cNvCxnSpPr>
            <a:cxnSpLocks/>
          </p:cNvCxnSpPr>
          <p:nvPr/>
        </p:nvCxnSpPr>
        <p:spPr>
          <a:xfrm>
            <a:off x="7278315" y="2095500"/>
            <a:ext cx="1656135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B272E837-3F23-494D-A9D2-E4436D9966D9}"/>
              </a:ext>
            </a:extLst>
          </p:cNvPr>
          <p:cNvCxnSpPr>
            <a:cxnSpLocks/>
          </p:cNvCxnSpPr>
          <p:nvPr/>
        </p:nvCxnSpPr>
        <p:spPr>
          <a:xfrm>
            <a:off x="7278315" y="2771775"/>
            <a:ext cx="1656135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D0EDCFF4-F7CD-4B4C-B49F-126D4E48916F}"/>
              </a:ext>
            </a:extLst>
          </p:cNvPr>
          <p:cNvCxnSpPr>
            <a:cxnSpLocks/>
          </p:cNvCxnSpPr>
          <p:nvPr/>
        </p:nvCxnSpPr>
        <p:spPr>
          <a:xfrm>
            <a:off x="7278315" y="3990975"/>
            <a:ext cx="1656135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B7AF1809-BAF1-4703-9719-A4ACC1AF5529}"/>
              </a:ext>
            </a:extLst>
          </p:cNvPr>
          <p:cNvSpPr txBox="1"/>
          <p:nvPr/>
        </p:nvSpPr>
        <p:spPr>
          <a:xfrm>
            <a:off x="7086600" y="5486057"/>
            <a:ext cx="3354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highlight>
                  <a:srgbClr val="FFFF00"/>
                </a:highlight>
              </a:rPr>
              <a:t>x-Wert: 3y-Werte!!!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D1C9B6C5-79F4-4CFB-A8CE-E58EDF6DC885}"/>
              </a:ext>
            </a:extLst>
          </p:cNvPr>
          <p:cNvSpPr txBox="1"/>
          <p:nvPr/>
        </p:nvSpPr>
        <p:spPr>
          <a:xfrm>
            <a:off x="7247252" y="6104184"/>
            <a:ext cx="3033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highlight>
                  <a:srgbClr val="00FF00"/>
                </a:highlight>
              </a:rPr>
              <a:t>-&gt; KEINE Funktion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E6F8F47E-FC12-4FD3-A805-96C85B992A67}"/>
              </a:ext>
            </a:extLst>
          </p:cNvPr>
          <p:cNvSpPr txBox="1"/>
          <p:nvPr/>
        </p:nvSpPr>
        <p:spPr>
          <a:xfrm>
            <a:off x="199742" y="5181927"/>
            <a:ext cx="4657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highlight>
                  <a:srgbClr val="FFFF00"/>
                </a:highlight>
              </a:rPr>
              <a:t>Jeder x-Wert: genau ein y-Wert!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5A5972E0-C4E4-4BE8-98B1-09D76800B6D3}"/>
              </a:ext>
            </a:extLst>
          </p:cNvPr>
          <p:cNvSpPr txBox="1"/>
          <p:nvPr/>
        </p:nvSpPr>
        <p:spPr>
          <a:xfrm>
            <a:off x="1525745" y="5801380"/>
            <a:ext cx="200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highlight>
                  <a:srgbClr val="00FF00"/>
                </a:highlight>
              </a:rPr>
              <a:t>-&gt; Funktion</a:t>
            </a:r>
          </a:p>
        </p:txBody>
      </p:sp>
    </p:spTree>
    <p:extLst>
      <p:ext uri="{BB962C8B-B14F-4D97-AF65-F5344CB8AC3E}">
        <p14:creationId xmlns:p14="http://schemas.microsoft.com/office/powerpoint/2010/main" val="29582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52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Bezeichnungen bei Funktionen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C7B05A69-1D4B-4F4F-BB4B-91E3589B0E4E}"/>
                  </a:ext>
                </a:extLst>
              </p:cNvPr>
              <p:cNvSpPr/>
              <p:nvPr/>
            </p:nvSpPr>
            <p:spPr>
              <a:xfrm>
                <a:off x="945330" y="1077214"/>
                <a:ext cx="10301337" cy="1501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Elemente der Definitionsmenge D einer Funktion nennt man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Argumente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oder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Stellen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einer Funktion.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Elemente der Wertemenge W nennt man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Funktionswerte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einer Funktion.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der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Funktionswert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Funktion f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 der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Stelle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x.</a:t>
                </a:r>
                <a:endParaRPr lang="de-AT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Graph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der Funktion f besteht aus den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Punkten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C7B05A69-1D4B-4F4F-BB4B-91E3589B0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30" y="1077214"/>
                <a:ext cx="10301337" cy="1501950"/>
              </a:xfrm>
              <a:prstGeom prst="rect">
                <a:avLst/>
              </a:prstGeom>
              <a:blipFill>
                <a:blip r:embed="rId4"/>
                <a:stretch>
                  <a:fillRect l="-355" r="-178" b="-569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7371A639-42DD-4FC7-8FBB-95090D521D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2" b="41388"/>
          <a:stretch/>
        </p:blipFill>
        <p:spPr bwMode="auto">
          <a:xfrm>
            <a:off x="599122" y="2799906"/>
            <a:ext cx="4999077" cy="3572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DCBDD27-2600-4CD9-9639-DB5C02EC4C3F}"/>
                  </a:ext>
                </a:extLst>
              </p:cNvPr>
              <p:cNvSpPr/>
              <p:nvPr/>
            </p:nvSpPr>
            <p:spPr>
              <a:xfrm>
                <a:off x="7701278" y="3106727"/>
                <a:ext cx="12399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AT" sz="2400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DCBDD27-2600-4CD9-9639-DB5C02EC4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278" y="3106727"/>
                <a:ext cx="1239955" cy="461665"/>
              </a:xfrm>
              <a:prstGeom prst="rect">
                <a:avLst/>
              </a:prstGeom>
              <a:blipFill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4DE70745-6458-4760-88AC-06D4CC1F9484}"/>
                  </a:ext>
                </a:extLst>
              </p:cNvPr>
              <p:cNvSpPr txBox="1"/>
              <p:nvPr/>
            </p:nvSpPr>
            <p:spPr>
              <a:xfrm>
                <a:off x="6095998" y="3726623"/>
                <a:ext cx="5322932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dirty="0">
                    <a:highlight>
                      <a:srgbClr val="FFFF00"/>
                    </a:highlight>
                  </a:rPr>
                  <a:t>Wie lautet der Funktionswert an der Stelle </a:t>
                </a:r>
                <a14:m>
                  <m:oMath xmlns:m="http://schemas.openxmlformats.org/officeDocument/2006/math">
                    <m:r>
                      <a:rPr lang="de-AT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AT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AT" dirty="0">
                    <a:highlight>
                      <a:srgbClr val="FFFF00"/>
                    </a:highlight>
                  </a:rPr>
                  <a:t>?</a:t>
                </a: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4DE70745-6458-4760-88AC-06D4CC1F9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3726623"/>
                <a:ext cx="5322932" cy="369332"/>
              </a:xfrm>
              <a:prstGeom prst="rect">
                <a:avLst/>
              </a:prstGeom>
              <a:blipFill>
                <a:blip r:embed="rId7"/>
                <a:stretch>
                  <a:fillRect l="-916" t="-9836" b="-2295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0DDBBB1-C044-43B7-B515-D04B8516456D}"/>
              </a:ext>
            </a:extLst>
          </p:cNvPr>
          <p:cNvCxnSpPr/>
          <p:nvPr/>
        </p:nvCxnSpPr>
        <p:spPr>
          <a:xfrm flipV="1">
            <a:off x="4236720" y="4175760"/>
            <a:ext cx="0" cy="1351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E3D2088-9484-47D5-813E-FCBF66251097}"/>
              </a:ext>
            </a:extLst>
          </p:cNvPr>
          <p:cNvCxnSpPr>
            <a:cxnSpLocks/>
          </p:cNvCxnSpPr>
          <p:nvPr/>
        </p:nvCxnSpPr>
        <p:spPr>
          <a:xfrm>
            <a:off x="2854960" y="4175760"/>
            <a:ext cx="13817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88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Bezeichnungen bei Funktionen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C7B05A69-1D4B-4F4F-BB4B-91E3589B0E4E}"/>
                  </a:ext>
                </a:extLst>
              </p:cNvPr>
              <p:cNvSpPr/>
              <p:nvPr/>
            </p:nvSpPr>
            <p:spPr>
              <a:xfrm>
                <a:off x="945330" y="1077214"/>
                <a:ext cx="10301337" cy="1501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Elemente der Definitionsmenge D einer Funktion nennt man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Argumente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oder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Stellen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einer Funktion.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Elemente der Wertemenge W nennt man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Funktionswerte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einer Funktion.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der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Funktionswert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Funktion f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 der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Stelle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x.</a:t>
                </a:r>
                <a:endParaRPr lang="de-AT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Graph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der Funktion f besteht aus den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Punkten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C7B05A69-1D4B-4F4F-BB4B-91E3589B0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30" y="1077214"/>
                <a:ext cx="10301337" cy="1501950"/>
              </a:xfrm>
              <a:prstGeom prst="rect">
                <a:avLst/>
              </a:prstGeom>
              <a:blipFill>
                <a:blip r:embed="rId4"/>
                <a:stretch>
                  <a:fillRect l="-355" r="-178" b="-569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7371A639-42DD-4FC7-8FBB-95090D521D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2" b="41388"/>
          <a:stretch/>
        </p:blipFill>
        <p:spPr bwMode="auto">
          <a:xfrm>
            <a:off x="599122" y="2799906"/>
            <a:ext cx="4999077" cy="3572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DCBDD27-2600-4CD9-9639-DB5C02EC4C3F}"/>
                  </a:ext>
                </a:extLst>
              </p:cNvPr>
              <p:cNvSpPr/>
              <p:nvPr/>
            </p:nvSpPr>
            <p:spPr>
              <a:xfrm>
                <a:off x="7701278" y="3106727"/>
                <a:ext cx="17016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−0,5</m:t>
                        </m:r>
                      </m:e>
                    </m:d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AT" sz="2400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DCBDD27-2600-4CD9-9639-DB5C02EC4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278" y="3106727"/>
                <a:ext cx="1701620" cy="461665"/>
              </a:xfrm>
              <a:prstGeom prst="rect">
                <a:avLst/>
              </a:prstGeom>
              <a:blipFill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4DE70745-6458-4760-88AC-06D4CC1F9484}"/>
                  </a:ext>
                </a:extLst>
              </p:cNvPr>
              <p:cNvSpPr txBox="1"/>
              <p:nvPr/>
            </p:nvSpPr>
            <p:spPr>
              <a:xfrm>
                <a:off x="6082219" y="3568392"/>
                <a:ext cx="567238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dirty="0">
                    <a:highlight>
                      <a:srgbClr val="FFFF00"/>
                    </a:highlight>
                  </a:rPr>
                  <a:t>Wie lautet der Funktionswert an der Stelle </a:t>
                </a:r>
                <a14:m>
                  <m:oMath xmlns:m="http://schemas.openxmlformats.org/officeDocument/2006/math">
                    <m:r>
                      <a:rPr lang="de-AT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AT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=−0,5</m:t>
                    </m:r>
                  </m:oMath>
                </a14:m>
                <a:r>
                  <a:rPr lang="de-AT" dirty="0">
                    <a:highlight>
                      <a:srgbClr val="FFFF00"/>
                    </a:highlight>
                  </a:rPr>
                  <a:t>?</a:t>
                </a: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4DE70745-6458-4760-88AC-06D4CC1F9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219" y="3568392"/>
                <a:ext cx="5672387" cy="369332"/>
              </a:xfrm>
              <a:prstGeom prst="rect">
                <a:avLst/>
              </a:prstGeom>
              <a:blipFill>
                <a:blip r:embed="rId7"/>
                <a:stretch>
                  <a:fillRect l="-968" t="-9836" b="-2295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0DDBBB1-C044-43B7-B515-D04B8516456D}"/>
              </a:ext>
            </a:extLst>
          </p:cNvPr>
          <p:cNvCxnSpPr>
            <a:cxnSpLocks/>
          </p:cNvCxnSpPr>
          <p:nvPr/>
        </p:nvCxnSpPr>
        <p:spPr>
          <a:xfrm flipV="1">
            <a:off x="2214880" y="5191760"/>
            <a:ext cx="0" cy="335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E3D2088-9484-47D5-813E-FCBF66251097}"/>
              </a:ext>
            </a:extLst>
          </p:cNvPr>
          <p:cNvCxnSpPr>
            <a:cxnSpLocks/>
          </p:cNvCxnSpPr>
          <p:nvPr/>
        </p:nvCxnSpPr>
        <p:spPr>
          <a:xfrm>
            <a:off x="2214880" y="5191760"/>
            <a:ext cx="690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Bezeichnungen bei Funktionen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C7B05A69-1D4B-4F4F-BB4B-91E3589B0E4E}"/>
                  </a:ext>
                </a:extLst>
              </p:cNvPr>
              <p:cNvSpPr/>
              <p:nvPr/>
            </p:nvSpPr>
            <p:spPr>
              <a:xfrm>
                <a:off x="945330" y="1077214"/>
                <a:ext cx="10301337" cy="1501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Elemente der Definitionsmenge D einer Funktion nennt man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Argumente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oder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Stellen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einer Funktion.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Elemente der Wertemenge W nennt man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Funktionswerte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einer Funktion.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der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Funktionswert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Funktion f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 der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Stelle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x.</a:t>
                </a:r>
                <a:endParaRPr lang="de-AT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Graph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der Funktion f besteht aus den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Punkten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C7B05A69-1D4B-4F4F-BB4B-91E3589B0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30" y="1077214"/>
                <a:ext cx="10301337" cy="1501950"/>
              </a:xfrm>
              <a:prstGeom prst="rect">
                <a:avLst/>
              </a:prstGeom>
              <a:blipFill>
                <a:blip r:embed="rId4"/>
                <a:stretch>
                  <a:fillRect l="-355" r="-178" b="-569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7371A639-42DD-4FC7-8FBB-95090D521D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2" b="41388"/>
          <a:stretch/>
        </p:blipFill>
        <p:spPr bwMode="auto">
          <a:xfrm>
            <a:off x="599122" y="2799906"/>
            <a:ext cx="4999077" cy="3572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E5E25DD-ADC3-4B23-ACC6-8085A2B174B5}"/>
                  </a:ext>
                </a:extLst>
              </p:cNvPr>
              <p:cNvSpPr/>
              <p:nvPr/>
            </p:nvSpPr>
            <p:spPr>
              <a:xfrm>
                <a:off x="6610614" y="3093395"/>
                <a:ext cx="4429442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Gib die </a:t>
                </a:r>
                <a:r>
                  <a:rPr lang="de-AT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Koordinaten des Punktes </a:t>
                </a:r>
                <a:r>
                  <a:rPr lang="de-AT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 der Stelle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an.</a:t>
                </a: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E5E25DD-ADC3-4B23-ACC6-8085A2B174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614" y="3093395"/>
                <a:ext cx="4429442" cy="646331"/>
              </a:xfrm>
              <a:prstGeom prst="rect">
                <a:avLst/>
              </a:prstGeom>
              <a:blipFill>
                <a:blip r:embed="rId6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4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Bezeichnungen bei Funktionen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C7B05A69-1D4B-4F4F-BB4B-91E3589B0E4E}"/>
                  </a:ext>
                </a:extLst>
              </p:cNvPr>
              <p:cNvSpPr/>
              <p:nvPr/>
            </p:nvSpPr>
            <p:spPr>
              <a:xfrm>
                <a:off x="945330" y="1077214"/>
                <a:ext cx="10301337" cy="1501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Elemente der Definitionsmenge D einer Funktion nennt man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Argumente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oder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Stellen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einer Funktion.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Elemente der Wertemenge W nennt man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Funktionswerte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einer Funktion.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der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Funktionswert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Funktion f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 der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Stelle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x.</a:t>
                </a:r>
                <a:endParaRPr lang="de-AT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Graph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der Funktion f besteht aus den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Punkten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C7B05A69-1D4B-4F4F-BB4B-91E3589B0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30" y="1077214"/>
                <a:ext cx="10301337" cy="1501950"/>
              </a:xfrm>
              <a:prstGeom prst="rect">
                <a:avLst/>
              </a:prstGeom>
              <a:blipFill>
                <a:blip r:embed="rId4"/>
                <a:stretch>
                  <a:fillRect l="-355" r="-178" b="-569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7371A639-42DD-4FC7-8FBB-95090D521D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2" b="41388"/>
          <a:stretch/>
        </p:blipFill>
        <p:spPr bwMode="auto">
          <a:xfrm>
            <a:off x="599122" y="2799906"/>
            <a:ext cx="4999077" cy="3572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4DE70745-6458-4760-88AC-06D4CC1F9484}"/>
                  </a:ext>
                </a:extLst>
              </p:cNvPr>
              <p:cNvSpPr txBox="1"/>
              <p:nvPr/>
            </p:nvSpPr>
            <p:spPr>
              <a:xfrm>
                <a:off x="6799617" y="3221798"/>
                <a:ext cx="4447050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AT" dirty="0">
                    <a:highlight>
                      <a:srgbClr val="FFFF00"/>
                    </a:highlight>
                  </a:rPr>
                  <a:t>An welchen Stellen hat die Funktion den </a:t>
                </a:r>
                <a:br>
                  <a:rPr lang="de-AT" dirty="0">
                    <a:highlight>
                      <a:srgbClr val="FFFF00"/>
                    </a:highlight>
                  </a:rPr>
                </a:br>
                <a:r>
                  <a:rPr lang="de-AT" dirty="0">
                    <a:highlight>
                      <a:srgbClr val="FFFF00"/>
                    </a:highlight>
                  </a:rPr>
                  <a:t>Funktionswert von </a:t>
                </a:r>
                <a14:m>
                  <m:oMath xmlns:m="http://schemas.openxmlformats.org/officeDocument/2006/math">
                    <m:r>
                      <a:rPr lang="de-AT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AT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de-AT" dirty="0">
                    <a:highlight>
                      <a:srgbClr val="FFFF00"/>
                    </a:highlight>
                  </a:rPr>
                  <a:t>?</a:t>
                </a: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4DE70745-6458-4760-88AC-06D4CC1F9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617" y="3221798"/>
                <a:ext cx="4447050" cy="646331"/>
              </a:xfrm>
              <a:prstGeom prst="rect">
                <a:avLst/>
              </a:prstGeom>
              <a:blipFill>
                <a:blip r:embed="rId6"/>
                <a:stretch>
                  <a:fillRect l="-685" t="-6604" b="-1320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0DDBBB1-C044-43B7-B515-D04B8516456D}"/>
              </a:ext>
            </a:extLst>
          </p:cNvPr>
          <p:cNvCxnSpPr/>
          <p:nvPr/>
        </p:nvCxnSpPr>
        <p:spPr>
          <a:xfrm flipV="1">
            <a:off x="4236720" y="4175760"/>
            <a:ext cx="0" cy="135128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E3D2088-9484-47D5-813E-FCBF66251097}"/>
              </a:ext>
            </a:extLst>
          </p:cNvPr>
          <p:cNvCxnSpPr>
            <a:cxnSpLocks/>
          </p:cNvCxnSpPr>
          <p:nvPr/>
        </p:nvCxnSpPr>
        <p:spPr>
          <a:xfrm>
            <a:off x="1540510" y="4175760"/>
            <a:ext cx="26962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0E5A0875-2E8A-4218-B4F5-C0D898A1AC50}"/>
              </a:ext>
            </a:extLst>
          </p:cNvPr>
          <p:cNvCxnSpPr/>
          <p:nvPr/>
        </p:nvCxnSpPr>
        <p:spPr>
          <a:xfrm flipV="1">
            <a:off x="1540510" y="4175760"/>
            <a:ext cx="0" cy="135128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690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0" y="20623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Unterschied: Stelle &amp; 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D8DD741C-67DF-4AA3-AAA5-B9EE09211001}"/>
                  </a:ext>
                </a:extLst>
              </p:cNvPr>
              <p:cNvSpPr txBox="1"/>
              <p:nvPr/>
            </p:nvSpPr>
            <p:spPr>
              <a:xfrm>
                <a:off x="1251338" y="3075057"/>
                <a:ext cx="9689319" cy="7078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2000" b="1" dirty="0"/>
                  <a:t>Punkte</a:t>
                </a:r>
                <a:r>
                  <a:rPr lang="de-AT" sz="2000" dirty="0"/>
                  <a:t> bestehen aus einer x- und y-Koordinate ---&gt; </a:t>
                </a:r>
                <a14:m>
                  <m:oMath xmlns:m="http://schemas.openxmlformats.org/officeDocument/2006/math">
                    <m:r>
                      <a:rPr lang="de-AT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A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de-AT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2000" dirty="0"/>
                  <a:t>Eine </a:t>
                </a:r>
                <a:r>
                  <a:rPr lang="de-AT" sz="2000" b="1" dirty="0"/>
                  <a:t>Stelle</a:t>
                </a:r>
                <a:r>
                  <a:rPr lang="de-AT" sz="2000" dirty="0"/>
                  <a:t> (Ein Argument) ist jedoch nur der zugehörige </a:t>
                </a:r>
                <a:r>
                  <a:rPr lang="de-AT" sz="2000" b="1" dirty="0"/>
                  <a:t>x-Wert des Punktes P</a:t>
                </a:r>
                <a:r>
                  <a:rPr lang="de-AT" sz="2000" dirty="0"/>
                  <a:t>.</a:t>
                </a: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D8DD741C-67DF-4AA3-AAA5-B9EE09211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338" y="3075057"/>
                <a:ext cx="9689319" cy="707886"/>
              </a:xfrm>
              <a:prstGeom prst="rect">
                <a:avLst/>
              </a:prstGeom>
              <a:blipFill>
                <a:blip r:embed="rId4"/>
                <a:stretch>
                  <a:fillRect l="-566" t="-5128" b="-1282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7423C6EB-9E52-4971-8242-30C37650B4D8}"/>
                  </a:ext>
                </a:extLst>
              </p:cNvPr>
              <p:cNvSpPr/>
              <p:nvPr/>
            </p:nvSpPr>
            <p:spPr>
              <a:xfrm>
                <a:off x="3658728" y="4366264"/>
                <a:ext cx="4874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AT" b="1" i="1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Bsp.:</a:t>
                </a:r>
                <a:r>
                  <a:rPr lang="de-AT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Der Punkt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de-AT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besitzt die Stelle </a:t>
                </a:r>
                <a14:m>
                  <m:oMath xmlns:m="http://schemas.openxmlformats.org/officeDocument/2006/math">
                    <m:r>
                      <a:rPr lang="de-AT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7423C6EB-9E52-4971-8242-30C37650B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728" y="4366264"/>
                <a:ext cx="4874540" cy="369332"/>
              </a:xfrm>
              <a:prstGeom prst="rect">
                <a:avLst/>
              </a:prstGeom>
              <a:blipFill>
                <a:blip r:embed="rId5"/>
                <a:stretch>
                  <a:fillRect l="-1000" t="-8197" b="-2459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4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955</Words>
  <Application>Microsoft Office PowerPoint</Application>
  <PresentationFormat>Breitbild</PresentationFormat>
  <Paragraphs>138</Paragraphs>
  <Slides>20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Cambria Math</vt:lpstr>
      <vt:lpstr>Georgia</vt:lpstr>
      <vt:lpstr>Trebuchet MS</vt:lpstr>
      <vt:lpstr>Wingdings</vt:lpstr>
      <vt:lpstr>Holzart</vt:lpstr>
      <vt:lpstr>Funktionen – Grundlagen (5. Klasse)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94</cp:revision>
  <dcterms:created xsi:type="dcterms:W3CDTF">2020-04-09T06:13:57Z</dcterms:created>
  <dcterms:modified xsi:type="dcterms:W3CDTF">2022-11-04T11:05:47Z</dcterms:modified>
</cp:coreProperties>
</file>