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78" r:id="rId3"/>
    <p:sldId id="312" r:id="rId4"/>
    <p:sldId id="313" r:id="rId5"/>
    <p:sldId id="314" r:id="rId6"/>
    <p:sldId id="315" r:id="rId7"/>
    <p:sldId id="317" r:id="rId8"/>
    <p:sldId id="316" r:id="rId9"/>
    <p:sldId id="29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F8966351-946E-49CC-AD47-9CEEB2BD0C62}"/>
    <pc:docChg chg="custSel addSld delSld modSld">
      <pc:chgData name="Tegischer Lukas" userId="f78daebb-0565-485c-bd0e-1cd035e796ff" providerId="ADAL" clId="{F8966351-946E-49CC-AD47-9CEEB2BD0C62}" dt="2021-02-10T21:46:26.726" v="169" actId="1076"/>
      <pc:docMkLst>
        <pc:docMk/>
      </pc:docMkLst>
      <pc:sldChg chg="modSp mod">
        <pc:chgData name="Tegischer Lukas" userId="f78daebb-0565-485c-bd0e-1cd035e796ff" providerId="ADAL" clId="{F8966351-946E-49CC-AD47-9CEEB2BD0C62}" dt="2021-02-10T21:43:10.483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966351-946E-49CC-AD47-9CEEB2BD0C62}" dt="2021-02-10T21:43:10.483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8966351-946E-49CC-AD47-9CEEB2BD0C62}" dt="2021-02-10T21:44:07.128" v="65" actId="208"/>
        <pc:sldMkLst>
          <pc:docMk/>
          <pc:sldMk cId="4068653008" sldId="278"/>
        </pc:sldMkLst>
        <pc:spChg chg="del">
          <ac:chgData name="Tegischer Lukas" userId="f78daebb-0565-485c-bd0e-1cd035e796ff" providerId="ADAL" clId="{F8966351-946E-49CC-AD47-9CEEB2BD0C62}" dt="2021-02-10T21:43:24.574" v="52" actId="478"/>
          <ac:spMkLst>
            <pc:docMk/>
            <pc:sldMk cId="4068653008" sldId="278"/>
            <ac:spMk id="2" creationId="{E8841BBB-3D93-43E0-8ED0-BB579F2E989A}"/>
          </ac:spMkLst>
        </pc:spChg>
        <pc:spChg chg="del">
          <ac:chgData name="Tegischer Lukas" userId="f78daebb-0565-485c-bd0e-1cd035e796ff" providerId="ADAL" clId="{F8966351-946E-49CC-AD47-9CEEB2BD0C62}" dt="2021-02-10T21:43:23.567" v="51" actId="478"/>
          <ac:spMkLst>
            <pc:docMk/>
            <pc:sldMk cId="4068653008" sldId="278"/>
            <ac:spMk id="3" creationId="{3381082D-6C5F-41B8-BF6F-22DDD61B592A}"/>
          </ac:spMkLst>
        </pc:spChg>
        <pc:spChg chg="mod">
          <ac:chgData name="Tegischer Lukas" userId="f78daebb-0565-485c-bd0e-1cd035e796ff" providerId="ADAL" clId="{F8966351-946E-49CC-AD47-9CEEB2BD0C62}" dt="2021-02-10T21:43:43.683" v="61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8966351-946E-49CC-AD47-9CEEB2BD0C62}" dt="2021-02-10T21:44:07.128" v="65" actId="208"/>
          <ac:spMkLst>
            <pc:docMk/>
            <pc:sldMk cId="4068653008" sldId="278"/>
            <ac:spMk id="5" creationId="{65414295-7E76-47E7-A2A4-F0CBC2381136}"/>
          </ac:spMkLst>
        </pc:spChg>
      </pc:sldChg>
      <pc:sldChg chg="addSp delSp modSp mod">
        <pc:chgData name="Tegischer Lukas" userId="f78daebb-0565-485c-bd0e-1cd035e796ff" providerId="ADAL" clId="{F8966351-946E-49CC-AD47-9CEEB2BD0C62}" dt="2021-02-10T21:46:26.726" v="16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F8966351-946E-49CC-AD47-9CEEB2BD0C62}" dt="2021-02-10T21:46:19.824" v="164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F8966351-946E-49CC-AD47-9CEEB2BD0C62}" dt="2021-02-10T21:46:22.158" v="166" actId="478"/>
          <ac:spMkLst>
            <pc:docMk/>
            <pc:sldMk cId="3932101437" sldId="291"/>
            <ac:spMk id="4" creationId="{06067AC4-DE28-4D6B-9E65-9BB7F265BBB7}"/>
          </ac:spMkLst>
        </pc:spChg>
        <pc:spChg chg="del">
          <ac:chgData name="Tegischer Lukas" userId="f78daebb-0565-485c-bd0e-1cd035e796ff" providerId="ADAL" clId="{F8966351-946E-49CC-AD47-9CEEB2BD0C62}" dt="2021-02-10T21:46:19.824" v="164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F8966351-946E-49CC-AD47-9CEEB2BD0C62}" dt="2021-02-10T21:46:26.726" v="16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">
        <pc:chgData name="Tegischer Lukas" userId="f78daebb-0565-485c-bd0e-1cd035e796ff" providerId="ADAL" clId="{F8966351-946E-49CC-AD47-9CEEB2BD0C62}" dt="2021-02-10T21:44:51.479" v="89" actId="403"/>
        <pc:sldMkLst>
          <pc:docMk/>
          <pc:sldMk cId="4216172866" sldId="308"/>
        </pc:sldMkLst>
        <pc:spChg chg="add mod">
          <ac:chgData name="Tegischer Lukas" userId="f78daebb-0565-485c-bd0e-1cd035e796ff" providerId="ADAL" clId="{F8966351-946E-49CC-AD47-9CEEB2BD0C62}" dt="2021-02-10T21:44:25.055" v="71" actId="1076"/>
          <ac:spMkLst>
            <pc:docMk/>
            <pc:sldMk cId="4216172866" sldId="308"/>
            <ac:spMk id="2" creationId="{7B04CB4B-8361-4C47-AA34-E53FE86167C8}"/>
          </ac:spMkLst>
        </pc:spChg>
        <pc:spChg chg="add mod">
          <ac:chgData name="Tegischer Lukas" userId="f78daebb-0565-485c-bd0e-1cd035e796ff" providerId="ADAL" clId="{F8966351-946E-49CC-AD47-9CEEB2BD0C62}" dt="2021-02-10T21:44:51.479" v="89" actId="403"/>
          <ac:spMkLst>
            <pc:docMk/>
            <pc:sldMk cId="4216172866" sldId="308"/>
            <ac:spMk id="3" creationId="{761992A4-817A-4D1F-814B-F01BAB640946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4" creationId="{DF0A4943-47D8-4BFF-9F81-A8F0BFC53E39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5" creationId="{2498D835-EE00-4CC6-B1F9-52149408C0BD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6" creationId="{CDBCB8DB-E8AF-4566-8830-5BA9615B57A8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7" creationId="{1AFF0549-4A15-4CB7-B062-891E0BFF68ED}"/>
          </ac:spMkLst>
        </pc:spChg>
        <pc:picChg chg="del">
          <ac:chgData name="Tegischer Lukas" userId="f78daebb-0565-485c-bd0e-1cd035e796ff" providerId="ADAL" clId="{F8966351-946E-49CC-AD47-9CEEB2BD0C62}" dt="2021-02-10T21:44:14.348" v="66" actId="478"/>
          <ac:picMkLst>
            <pc:docMk/>
            <pc:sldMk cId="4216172866" sldId="30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8966351-946E-49CC-AD47-9CEEB2BD0C62}" dt="2021-02-10T21:46:08.700" v="163" actId="47"/>
        <pc:sldMkLst>
          <pc:docMk/>
          <pc:sldMk cId="277643028" sldId="309"/>
        </pc:sldMkLst>
      </pc:sldChg>
      <pc:sldChg chg="addSp delSp modSp add mod">
        <pc:chgData name="Tegischer Lukas" userId="f78daebb-0565-485c-bd0e-1cd035e796ff" providerId="ADAL" clId="{F8966351-946E-49CC-AD47-9CEEB2BD0C62}" dt="2021-02-10T21:45:19.634" v="104" actId="1076"/>
        <pc:sldMkLst>
          <pc:docMk/>
          <pc:sldMk cId="2603946400" sldId="310"/>
        </pc:sldMkLst>
        <pc:spChg chg="del mod">
          <ac:chgData name="Tegischer Lukas" userId="f78daebb-0565-485c-bd0e-1cd035e796ff" providerId="ADAL" clId="{F8966351-946E-49CC-AD47-9CEEB2BD0C62}" dt="2021-02-10T21:45:01.321" v="92" actId="478"/>
          <ac:spMkLst>
            <pc:docMk/>
            <pc:sldMk cId="2603946400" sldId="310"/>
            <ac:spMk id="3" creationId="{761992A4-817A-4D1F-814B-F01BAB640946}"/>
          </ac:spMkLst>
        </pc:spChg>
        <pc:spChg chg="add mod">
          <ac:chgData name="Tegischer Lukas" userId="f78daebb-0565-485c-bd0e-1cd035e796ff" providerId="ADAL" clId="{F8966351-946E-49CC-AD47-9CEEB2BD0C62}" dt="2021-02-10T21:45:19.634" v="104" actId="1076"/>
          <ac:spMkLst>
            <pc:docMk/>
            <pc:sldMk cId="2603946400" sldId="310"/>
            <ac:spMk id="4" creationId="{C895C8BD-1CAF-4C4D-9EE7-A52DAF5B63E0}"/>
          </ac:spMkLst>
        </pc:spChg>
      </pc:sldChg>
      <pc:sldChg chg="modSp add">
        <pc:chgData name="Tegischer Lukas" userId="f78daebb-0565-485c-bd0e-1cd035e796ff" providerId="ADAL" clId="{F8966351-946E-49CC-AD47-9CEEB2BD0C62}" dt="2021-02-10T21:46:03.971" v="162" actId="20577"/>
        <pc:sldMkLst>
          <pc:docMk/>
          <pc:sldMk cId="1016664433" sldId="311"/>
        </pc:sldMkLst>
        <pc:spChg chg="mod">
          <ac:chgData name="Tegischer Lukas" userId="f78daebb-0565-485c-bd0e-1cd035e796ff" providerId="ADAL" clId="{F8966351-946E-49CC-AD47-9CEEB2BD0C62}" dt="2021-02-10T21:46:03.971" v="162" actId="20577"/>
          <ac:spMkLst>
            <pc:docMk/>
            <pc:sldMk cId="1016664433" sldId="311"/>
            <ac:spMk id="4" creationId="{C895C8BD-1CAF-4C4D-9EE7-A52DAF5B63E0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E68D9A69-2395-43AC-A029-3DE4391E4CC6}"/>
    <pc:docChg chg="undo custSel addSld delSld modSld">
      <pc:chgData name="Tegischer Lukas" userId="f78daebb-0565-485c-bd0e-1cd035e796ff" providerId="ADAL" clId="{E68D9A69-2395-43AC-A029-3DE4391E4CC6}" dt="2021-02-10T21:15:01.228" v="532" actId="20577"/>
      <pc:docMkLst>
        <pc:docMk/>
      </pc:docMkLst>
      <pc:sldChg chg="modSp mod">
        <pc:chgData name="Tegischer Lukas" userId="f78daebb-0565-485c-bd0e-1cd035e796ff" providerId="ADAL" clId="{E68D9A69-2395-43AC-A029-3DE4391E4CC6}" dt="2021-02-10T21:07:25.057" v="34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8D9A69-2395-43AC-A029-3DE4391E4CC6}" dt="2021-02-10T21:07:25.057" v="34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E68D9A69-2395-43AC-A029-3DE4391E4CC6}" dt="2021-02-10T21:12:46.737" v="414"/>
        <pc:sldMkLst>
          <pc:docMk/>
          <pc:sldMk cId="4068653008" sldId="278"/>
        </pc:sldMkLst>
        <pc:spChg chg="del">
          <ac:chgData name="Tegischer Lukas" userId="f78daebb-0565-485c-bd0e-1cd035e796ff" providerId="ADAL" clId="{E68D9A69-2395-43AC-A029-3DE4391E4CC6}" dt="2021-02-10T21:07:36.871" v="66" actId="478"/>
          <ac:spMkLst>
            <pc:docMk/>
            <pc:sldMk cId="4068653008" sldId="278"/>
            <ac:spMk id="2" creationId="{73870DDD-A0F3-4326-BAC0-EF07AD0D25D3}"/>
          </ac:spMkLst>
        </pc:spChg>
        <pc:spChg chg="add mod">
          <ac:chgData name="Tegischer Lukas" userId="f78daebb-0565-485c-bd0e-1cd035e796ff" providerId="ADAL" clId="{E68D9A69-2395-43AC-A029-3DE4391E4CC6}" dt="2021-02-10T21:12:38.952" v="411" actId="1076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2:37.255" v="410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2:42.416" v="412" actId="1076"/>
          <ac:spMkLst>
            <pc:docMk/>
            <pc:sldMk cId="4068653008" sldId="278"/>
            <ac:spMk id="6" creationId="{A1ED8C0B-7F2A-4120-900B-5A42475ABC1B}"/>
          </ac:spMkLst>
        </pc:spChg>
        <pc:spChg chg="add mod">
          <ac:chgData name="Tegischer Lukas" userId="f78daebb-0565-485c-bd0e-1cd035e796ff" providerId="ADAL" clId="{E68D9A69-2395-43AC-A029-3DE4391E4CC6}" dt="2021-02-10T21:12:44.605" v="413" actId="1076"/>
          <ac:spMkLst>
            <pc:docMk/>
            <pc:sldMk cId="4068653008" sldId="278"/>
            <ac:spMk id="7" creationId="{F84695E9-D8C2-4C5E-8F05-A006C4003545}"/>
          </ac:spMkLst>
        </pc:spChg>
        <pc:spChg chg="add mod">
          <ac:chgData name="Tegischer Lukas" userId="f78daebb-0565-485c-bd0e-1cd035e796ff" providerId="ADAL" clId="{E68D9A69-2395-43AC-A029-3DE4391E4CC6}" dt="2021-02-10T21:12:35.202" v="409" actId="20577"/>
          <ac:spMkLst>
            <pc:docMk/>
            <pc:sldMk cId="4068653008" sldId="278"/>
            <ac:spMk id="8" creationId="{016C812A-624C-46BA-9B6D-489D330952D0}"/>
          </ac:spMkLst>
        </pc:spChg>
        <pc:picChg chg="del">
          <ac:chgData name="Tegischer Lukas" userId="f78daebb-0565-485c-bd0e-1cd035e796ff" providerId="ADAL" clId="{E68D9A69-2395-43AC-A029-3DE4391E4CC6}" dt="2021-02-10T21:07:37.174" v="67" actId="478"/>
          <ac:picMkLst>
            <pc:docMk/>
            <pc:sldMk cId="4068653008" sldId="278"/>
            <ac:picMk id="5" creationId="{71A97D56-FA76-4E6E-B6E6-5F3B640E4322}"/>
          </ac:picMkLst>
        </pc:picChg>
      </pc:sldChg>
      <pc:sldChg chg="modSp add del mod">
        <pc:chgData name="Tegischer Lukas" userId="f78daebb-0565-485c-bd0e-1cd035e796ff" providerId="ADAL" clId="{E68D9A69-2395-43AC-A029-3DE4391E4CC6}" dt="2021-02-10T21:15:01.228" v="532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68D9A69-2395-43AC-A029-3DE4391E4CC6}" dt="2021-02-10T21:15:01.228" v="53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283466592" sldId="302"/>
        </pc:sldMkLst>
      </pc:sldChg>
      <pc:sldChg chg="addSp delSp modSp mod delAnim">
        <pc:chgData name="Tegischer Lukas" userId="f78daebb-0565-485c-bd0e-1cd035e796ff" providerId="ADAL" clId="{E68D9A69-2395-43AC-A029-3DE4391E4CC6}" dt="2021-02-10T21:13:42.993" v="439" actId="1076"/>
        <pc:sldMkLst>
          <pc:docMk/>
          <pc:sldMk cId="4021331988" sldId="303"/>
        </pc:sldMkLst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3" creationId="{F2B5D8C1-2E05-4A74-A8B4-ED1004A74E69}"/>
          </ac:spMkLst>
        </pc:spChg>
        <pc:spChg chg="del">
          <ac:chgData name="Tegischer Lukas" userId="f78daebb-0565-485c-bd0e-1cd035e796ff" providerId="ADAL" clId="{E68D9A69-2395-43AC-A029-3DE4391E4CC6}" dt="2021-02-10T21:13:06.359" v="423" actId="478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3:17.906" v="429" actId="14100"/>
          <ac:spMkLst>
            <pc:docMk/>
            <pc:sldMk cId="4021331988" sldId="303"/>
            <ac:spMk id="7" creationId="{60B4FECE-F587-44E1-96FC-B87FCE35C827}"/>
          </ac:spMkLst>
        </pc:spChg>
        <pc:spChg chg="add mod">
          <ac:chgData name="Tegischer Lukas" userId="f78daebb-0565-485c-bd0e-1cd035e796ff" providerId="ADAL" clId="{E68D9A69-2395-43AC-A029-3DE4391E4CC6}" dt="2021-02-10T21:13:42.993" v="439" actId="1076"/>
          <ac:spMkLst>
            <pc:docMk/>
            <pc:sldMk cId="4021331988" sldId="303"/>
            <ac:spMk id="8" creationId="{BE65A32B-0393-42F8-BAFC-35F9A770C277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1" creationId="{3873CB58-E8AE-44E5-AC75-AAE4AA27D0DA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2" creationId="{2C0E00E4-87CC-44D4-AAA1-A64A45DF8BE3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3" creationId="{EBD267C9-8456-449C-AA40-68016CBB9D38}"/>
          </ac:spMkLst>
        </pc:spChg>
        <pc:graphicFrameChg chg="add del modGraphic">
          <ac:chgData name="Tegischer Lukas" userId="f78daebb-0565-485c-bd0e-1cd035e796ff" providerId="ADAL" clId="{E68D9A69-2395-43AC-A029-3DE4391E4CC6}" dt="2021-02-10T21:13:03.513" v="421" actId="27309"/>
          <ac:graphicFrameMkLst>
            <pc:docMk/>
            <pc:sldMk cId="4021331988" sldId="303"/>
            <ac:graphicFrameMk id="6" creationId="{7BB38434-9762-42D4-B768-4215AE960706}"/>
          </ac:graphicFrameMkLst>
        </pc:graphicFrameChg>
        <pc:picChg chg="del">
          <ac:chgData name="Tegischer Lukas" userId="f78daebb-0565-485c-bd0e-1cd035e796ff" providerId="ADAL" clId="{E68D9A69-2395-43AC-A029-3DE4391E4CC6}" dt="2021-02-10T21:13:05.497" v="422" actId="478"/>
          <ac:picMkLst>
            <pc:docMk/>
            <pc:sldMk cId="4021331988" sldId="303"/>
            <ac:picMk id="5" creationId="{71A97D56-FA76-4E6E-B6E6-5F3B640E4322}"/>
          </ac:picMkLst>
        </pc:pic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450901147" sldId="304"/>
        </pc:sldMkLst>
      </pc:sldChg>
      <pc:sldChg chg="delSp modSp add mod delAnim modAnim">
        <pc:chgData name="Tegischer Lukas" userId="f78daebb-0565-485c-bd0e-1cd035e796ff" providerId="ADAL" clId="{E68D9A69-2395-43AC-A029-3DE4391E4CC6}" dt="2021-02-10T21:13:00.008" v="419" actId="1076"/>
        <pc:sldMkLst>
          <pc:docMk/>
          <pc:sldMk cId="3160830375" sldId="305"/>
        </pc:sldMkLst>
        <pc:spChg chg="del">
          <ac:chgData name="Tegischer Lukas" userId="f78daebb-0565-485c-bd0e-1cd035e796ff" providerId="ADAL" clId="{E68D9A69-2395-43AC-A029-3DE4391E4CC6}" dt="2021-02-10T21:10:24.075" v="154" actId="478"/>
          <ac:spMkLst>
            <pc:docMk/>
            <pc:sldMk cId="3160830375" sldId="305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3:00.008" v="419" actId="1076"/>
          <ac:spMkLst>
            <pc:docMk/>
            <pc:sldMk cId="3160830375" sldId="305"/>
            <ac:spMk id="4" creationId="{DF0A4943-47D8-4BFF-9F81-A8F0BFC53E39}"/>
          </ac:spMkLst>
        </pc:spChg>
        <pc:spChg chg="mod">
          <ac:chgData name="Tegischer Lukas" userId="f78daebb-0565-485c-bd0e-1cd035e796ff" providerId="ADAL" clId="{E68D9A69-2395-43AC-A029-3DE4391E4CC6}" dt="2021-02-10T21:12:57.546" v="418" actId="404"/>
          <ac:spMkLst>
            <pc:docMk/>
            <pc:sldMk cId="3160830375" sldId="305"/>
            <ac:spMk id="6" creationId="{A1ED8C0B-7F2A-4120-900B-5A42475ABC1B}"/>
          </ac:spMkLst>
        </pc:spChg>
        <pc:spChg chg="del">
          <ac:chgData name="Tegischer Lukas" userId="f78daebb-0565-485c-bd0e-1cd035e796ff" providerId="ADAL" clId="{E68D9A69-2395-43AC-A029-3DE4391E4CC6}" dt="2021-02-10T21:12:09.951" v="403" actId="478"/>
          <ac:spMkLst>
            <pc:docMk/>
            <pc:sldMk cId="3160830375" sldId="305"/>
            <ac:spMk id="7" creationId="{F84695E9-D8C2-4C5E-8F05-A006C4003545}"/>
          </ac:spMkLst>
        </pc:spChg>
      </pc:sldChg>
      <pc:sldChg chg="addSp delSp modSp add mod">
        <pc:chgData name="Tegischer Lukas" userId="f78daebb-0565-485c-bd0e-1cd035e796ff" providerId="ADAL" clId="{E68D9A69-2395-43AC-A029-3DE4391E4CC6}" dt="2021-02-10T21:14:27.136" v="461" actId="1076"/>
        <pc:sldMkLst>
          <pc:docMk/>
          <pc:sldMk cId="1029488608" sldId="306"/>
        </pc:sldMkLst>
        <pc:spChg chg="add mod">
          <ac:chgData name="Tegischer Lukas" userId="f78daebb-0565-485c-bd0e-1cd035e796ff" providerId="ADAL" clId="{E68D9A69-2395-43AC-A029-3DE4391E4CC6}" dt="2021-02-10T21:14:27.136" v="461" actId="1076"/>
          <ac:spMkLst>
            <pc:docMk/>
            <pc:sldMk cId="1029488608" sldId="306"/>
            <ac:spMk id="2" creationId="{D05E61E7-B0DF-4D25-AB2A-36FEC300A8A6}"/>
          </ac:spMkLst>
        </pc:spChg>
        <pc:spChg chg="del">
          <ac:chgData name="Tegischer Lukas" userId="f78daebb-0565-485c-bd0e-1cd035e796ff" providerId="ADAL" clId="{E68D9A69-2395-43AC-A029-3DE4391E4CC6}" dt="2021-02-10T21:13:46.955" v="441" actId="478"/>
          <ac:spMkLst>
            <pc:docMk/>
            <pc:sldMk cId="1029488608" sldId="306"/>
            <ac:spMk id="8" creationId="{BE65A32B-0393-42F8-BAFC-35F9A770C277}"/>
          </ac:spMkLst>
        </pc:spChg>
      </pc:sldChg>
    </pc:docChg>
  </pc:docChgLst>
  <pc:docChgLst>
    <pc:chgData name="Tegischer Lukas" userId="f78daebb-0565-485c-bd0e-1cd035e796ff" providerId="ADAL" clId="{9D07EE5C-580B-44CC-BA06-E8B8807B5D00}"/>
    <pc:docChg chg="custSel modSld">
      <pc:chgData name="Tegischer Lukas" userId="f78daebb-0565-485c-bd0e-1cd035e796ff" providerId="ADAL" clId="{9D07EE5C-580B-44CC-BA06-E8B8807B5D00}" dt="2022-11-03T21:21:21.005" v="16" actId="20577"/>
      <pc:docMkLst>
        <pc:docMk/>
      </pc:docMkLst>
      <pc:sldChg chg="delSp mod">
        <pc:chgData name="Tegischer Lukas" userId="f78daebb-0565-485c-bd0e-1cd035e796ff" providerId="ADAL" clId="{9D07EE5C-580B-44CC-BA06-E8B8807B5D00}" dt="2022-11-03T21:21:01.11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9D07EE5C-580B-44CC-BA06-E8B8807B5D00}" dt="2022-11-03T21:21:01.11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9D07EE5C-580B-44CC-BA06-E8B8807B5D00}" dt="2022-11-03T21:21:03.112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9D07EE5C-580B-44CC-BA06-E8B8807B5D00}" dt="2022-11-03T21:21:03.112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D07EE5C-580B-44CC-BA06-E8B8807B5D00}" dt="2022-11-03T21:21:04.057" v="2" actId="478"/>
        <pc:sldMkLst>
          <pc:docMk/>
          <pc:sldMk cId="2342885284" sldId="312"/>
        </pc:sldMkLst>
        <pc:picChg chg="del">
          <ac:chgData name="Tegischer Lukas" userId="f78daebb-0565-485c-bd0e-1cd035e796ff" providerId="ADAL" clId="{9D07EE5C-580B-44CC-BA06-E8B8807B5D00}" dt="2022-11-03T21:21:04.057" v="2" actId="478"/>
          <ac:picMkLst>
            <pc:docMk/>
            <pc:sldMk cId="2342885284" sldId="31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D07EE5C-580B-44CC-BA06-E8B8807B5D00}" dt="2022-11-03T21:21:04.863" v="3" actId="478"/>
        <pc:sldMkLst>
          <pc:docMk/>
          <pc:sldMk cId="3582987126" sldId="313"/>
        </pc:sldMkLst>
        <pc:picChg chg="del">
          <ac:chgData name="Tegischer Lukas" userId="f78daebb-0565-485c-bd0e-1cd035e796ff" providerId="ADAL" clId="{9D07EE5C-580B-44CC-BA06-E8B8807B5D00}" dt="2022-11-03T21:21:04.863" v="3" actId="478"/>
          <ac:picMkLst>
            <pc:docMk/>
            <pc:sldMk cId="3582987126" sldId="31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D07EE5C-580B-44CC-BA06-E8B8807B5D00}" dt="2022-11-03T21:21:05.608" v="4" actId="478"/>
        <pc:sldMkLst>
          <pc:docMk/>
          <pc:sldMk cId="2574588495" sldId="314"/>
        </pc:sldMkLst>
        <pc:picChg chg="del">
          <ac:chgData name="Tegischer Lukas" userId="f78daebb-0565-485c-bd0e-1cd035e796ff" providerId="ADAL" clId="{9D07EE5C-580B-44CC-BA06-E8B8807B5D00}" dt="2022-11-03T21:21:05.608" v="4" actId="478"/>
          <ac:picMkLst>
            <pc:docMk/>
            <pc:sldMk cId="2574588495" sldId="314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9D07EE5C-580B-44CC-BA06-E8B8807B5D00}" dt="2022-11-03T21:21:14.467" v="10" actId="20577"/>
        <pc:sldMkLst>
          <pc:docMk/>
          <pc:sldMk cId="1550705623" sldId="315"/>
        </pc:sldMkLst>
        <pc:spChg chg="mod">
          <ac:chgData name="Tegischer Lukas" userId="f78daebb-0565-485c-bd0e-1cd035e796ff" providerId="ADAL" clId="{9D07EE5C-580B-44CC-BA06-E8B8807B5D00}" dt="2022-11-03T21:21:14.467" v="10" actId="20577"/>
          <ac:spMkLst>
            <pc:docMk/>
            <pc:sldMk cId="1550705623" sldId="315"/>
            <ac:spMk id="3" creationId="{6E87DF82-1588-4E2F-9CE0-3D1C452D10B4}"/>
          </ac:spMkLst>
        </pc:spChg>
        <pc:picChg chg="del">
          <ac:chgData name="Tegischer Lukas" userId="f78daebb-0565-485c-bd0e-1cd035e796ff" providerId="ADAL" clId="{9D07EE5C-580B-44CC-BA06-E8B8807B5D00}" dt="2022-11-03T21:21:06.516" v="5" actId="478"/>
          <ac:picMkLst>
            <pc:docMk/>
            <pc:sldMk cId="1550705623" sldId="315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9D07EE5C-580B-44CC-BA06-E8B8807B5D00}" dt="2022-11-03T21:21:21.005" v="16" actId="20577"/>
        <pc:sldMkLst>
          <pc:docMk/>
          <pc:sldMk cId="1988207364" sldId="316"/>
        </pc:sldMkLst>
        <pc:spChg chg="mod">
          <ac:chgData name="Tegischer Lukas" userId="f78daebb-0565-485c-bd0e-1cd035e796ff" providerId="ADAL" clId="{9D07EE5C-580B-44CC-BA06-E8B8807B5D00}" dt="2022-11-03T21:21:21.005" v="16" actId="20577"/>
          <ac:spMkLst>
            <pc:docMk/>
            <pc:sldMk cId="1988207364" sldId="316"/>
            <ac:spMk id="3" creationId="{6E87DF82-1588-4E2F-9CE0-3D1C452D10B4}"/>
          </ac:spMkLst>
        </pc:spChg>
        <pc:picChg chg="del">
          <ac:chgData name="Tegischer Lukas" userId="f78daebb-0565-485c-bd0e-1cd035e796ff" providerId="ADAL" clId="{9D07EE5C-580B-44CC-BA06-E8B8807B5D00}" dt="2022-11-03T21:21:08.209" v="7" actId="478"/>
          <ac:picMkLst>
            <pc:docMk/>
            <pc:sldMk cId="1988207364" sldId="316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9D07EE5C-580B-44CC-BA06-E8B8807B5D00}" dt="2022-11-03T21:21:17.182" v="13" actId="20577"/>
        <pc:sldMkLst>
          <pc:docMk/>
          <pc:sldMk cId="1631739231" sldId="317"/>
        </pc:sldMkLst>
        <pc:spChg chg="mod">
          <ac:chgData name="Tegischer Lukas" userId="f78daebb-0565-485c-bd0e-1cd035e796ff" providerId="ADAL" clId="{9D07EE5C-580B-44CC-BA06-E8B8807B5D00}" dt="2022-11-03T21:21:17.182" v="13" actId="20577"/>
          <ac:spMkLst>
            <pc:docMk/>
            <pc:sldMk cId="1631739231" sldId="317"/>
            <ac:spMk id="3" creationId="{6E87DF82-1588-4E2F-9CE0-3D1C452D10B4}"/>
          </ac:spMkLst>
        </pc:spChg>
        <pc:picChg chg="del">
          <ac:chgData name="Tegischer Lukas" userId="f78daebb-0565-485c-bd0e-1cd035e796ff" providerId="ADAL" clId="{9D07EE5C-580B-44CC-BA06-E8B8807B5D00}" dt="2022-11-03T21:21:07.443" v="6" actId="478"/>
          <ac:picMkLst>
            <pc:docMk/>
            <pc:sldMk cId="1631739231" sldId="31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1A11D180-E109-41C8-B991-AA18FA6BA891}"/>
    <pc:docChg chg="custSel addSld delSld modSld">
      <pc:chgData name="Tegischer Lukas" userId="f78daebb-0565-485c-bd0e-1cd035e796ff" providerId="ADAL" clId="{1A11D180-E109-41C8-B991-AA18FA6BA891}" dt="2021-02-10T21:42:44.825" v="263" actId="20577"/>
      <pc:docMkLst>
        <pc:docMk/>
      </pc:docMkLst>
      <pc:sldChg chg="modSp mod">
        <pc:chgData name="Tegischer Lukas" userId="f78daebb-0565-485c-bd0e-1cd035e796ff" providerId="ADAL" clId="{1A11D180-E109-41C8-B991-AA18FA6BA891}" dt="2021-02-10T21:36:45.141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A11D180-E109-41C8-B991-AA18FA6BA891}" dt="2021-02-10T21:36:45.141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A11D180-E109-41C8-B991-AA18FA6BA891}" dt="2021-02-10T21:38:35.611" v="99"/>
        <pc:sldMkLst>
          <pc:docMk/>
          <pc:sldMk cId="4068653008" sldId="278"/>
        </pc:sldMkLst>
        <pc:spChg chg="add mod">
          <ac:chgData name="Tegischer Lukas" userId="f78daebb-0565-485c-bd0e-1cd035e796ff" providerId="ADAL" clId="{1A11D180-E109-41C8-B991-AA18FA6BA891}" dt="2021-02-10T21:37:50.228" v="79" actId="113"/>
          <ac:spMkLst>
            <pc:docMk/>
            <pc:sldMk cId="4068653008" sldId="278"/>
            <ac:spMk id="2" creationId="{E8841BBB-3D93-43E0-8ED0-BB579F2E989A}"/>
          </ac:spMkLst>
        </pc:spChg>
        <pc:spChg chg="add mod">
          <ac:chgData name="Tegischer Lukas" userId="f78daebb-0565-485c-bd0e-1cd035e796ff" providerId="ADAL" clId="{1A11D180-E109-41C8-B991-AA18FA6BA891}" dt="2021-02-10T21:38:33.940" v="98" actId="1076"/>
          <ac:spMkLst>
            <pc:docMk/>
            <pc:sldMk cId="4068653008" sldId="278"/>
            <ac:spMk id="3" creationId="{3381082D-6C5F-41B8-BF6F-22DDD61B592A}"/>
          </ac:spMkLst>
        </pc:spChg>
        <pc:spChg chg="mod">
          <ac:chgData name="Tegischer Lukas" userId="f78daebb-0565-485c-bd0e-1cd035e796ff" providerId="ADAL" clId="{1A11D180-E109-41C8-B991-AA18FA6BA891}" dt="2021-02-10T21:37:05.230" v="71" actId="1076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9" creationId="{BB7654AA-F405-4D9A-AEAC-5840AE29FD1B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0" creationId="{1C90CF3F-6B10-42CE-8219-DD3727A0B5FE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1" creationId="{678B0D42-D4A9-4153-BCBA-EA7F087004DA}"/>
          </ac:spMkLst>
        </pc:spChg>
      </pc:sldChg>
      <pc:sldChg chg="modSp mod">
        <pc:chgData name="Tegischer Lukas" userId="f78daebb-0565-485c-bd0e-1cd035e796ff" providerId="ADAL" clId="{1A11D180-E109-41C8-B991-AA18FA6BA891}" dt="2021-02-10T21:42:44.825" v="26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A11D180-E109-41C8-B991-AA18FA6BA891}" dt="2021-02-10T21:42:44.825" v="26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A11D180-E109-41C8-B991-AA18FA6BA891}" dt="2021-02-10T21:40:55.201" v="221" actId="47"/>
        <pc:sldMkLst>
          <pc:docMk/>
          <pc:sldMk cId="3160830375" sldId="305"/>
        </pc:sldMkLst>
      </pc:sldChg>
      <pc:sldChg chg="del">
        <pc:chgData name="Tegischer Lukas" userId="f78daebb-0565-485c-bd0e-1cd035e796ff" providerId="ADAL" clId="{1A11D180-E109-41C8-B991-AA18FA6BA891}" dt="2021-02-10T21:38:41.887" v="101" actId="47"/>
        <pc:sldMkLst>
          <pc:docMk/>
          <pc:sldMk cId="1108241836" sldId="307"/>
        </pc:sldMkLst>
      </pc:sldChg>
      <pc:sldChg chg="addSp delSp modSp add mod modTransition delAnim modAnim">
        <pc:chgData name="Tegischer Lukas" userId="f78daebb-0565-485c-bd0e-1cd035e796ff" providerId="ADAL" clId="{1A11D180-E109-41C8-B991-AA18FA6BA891}" dt="2021-02-10T21:42:29.606" v="251"/>
        <pc:sldMkLst>
          <pc:docMk/>
          <pc:sldMk cId="4216172866" sldId="308"/>
        </pc:sldMkLst>
        <pc:spChg chg="del">
          <ac:chgData name="Tegischer Lukas" userId="f78daebb-0565-485c-bd0e-1cd035e796ff" providerId="ADAL" clId="{1A11D180-E109-41C8-B991-AA18FA6BA891}" dt="2021-02-10T21:38:44.657" v="102" actId="478"/>
          <ac:spMkLst>
            <pc:docMk/>
            <pc:sldMk cId="4216172866" sldId="308"/>
            <ac:spMk id="2" creationId="{E8841BBB-3D93-43E0-8ED0-BB579F2E989A}"/>
          </ac:spMkLst>
        </pc:spChg>
        <pc:spChg chg="del">
          <ac:chgData name="Tegischer Lukas" userId="f78daebb-0565-485c-bd0e-1cd035e796ff" providerId="ADAL" clId="{1A11D180-E109-41C8-B991-AA18FA6BA891}" dt="2021-02-10T21:38:45.313" v="103" actId="478"/>
          <ac:spMkLst>
            <pc:docMk/>
            <pc:sldMk cId="4216172866" sldId="308"/>
            <ac:spMk id="3" creationId="{3381082D-6C5F-41B8-BF6F-22DDD61B592A}"/>
          </ac:spMkLst>
        </pc:spChg>
        <pc:spChg chg="add mod">
          <ac:chgData name="Tegischer Lukas" userId="f78daebb-0565-485c-bd0e-1cd035e796ff" providerId="ADAL" clId="{1A11D180-E109-41C8-B991-AA18FA6BA891}" dt="2021-02-10T21:40:50.089" v="220" actId="207"/>
          <ac:spMkLst>
            <pc:docMk/>
            <pc:sldMk cId="4216172866" sldId="308"/>
            <ac:spMk id="5" creationId="{2498D835-EE00-4CC6-B1F9-52149408C0BD}"/>
          </ac:spMkLst>
        </pc:spChg>
        <pc:spChg chg="add mod">
          <ac:chgData name="Tegischer Lukas" userId="f78daebb-0565-485c-bd0e-1cd035e796ff" providerId="ADAL" clId="{1A11D180-E109-41C8-B991-AA18FA6BA891}" dt="2021-02-10T21:40:40.069" v="216" actId="1076"/>
          <ac:spMkLst>
            <pc:docMk/>
            <pc:sldMk cId="4216172866" sldId="308"/>
            <ac:spMk id="6" creationId="{CDBCB8DB-E8AF-4566-8830-5BA9615B57A8}"/>
          </ac:spMkLst>
        </pc:spChg>
        <pc:spChg chg="add mod">
          <ac:chgData name="Tegischer Lukas" userId="f78daebb-0565-485c-bd0e-1cd035e796ff" providerId="ADAL" clId="{1A11D180-E109-41C8-B991-AA18FA6BA891}" dt="2021-02-10T21:40:38.095" v="215" actId="1076"/>
          <ac:spMkLst>
            <pc:docMk/>
            <pc:sldMk cId="4216172866" sldId="308"/>
            <ac:spMk id="7" creationId="{1AFF0549-4A15-4CB7-B062-891E0BFF68ED}"/>
          </ac:spMkLst>
        </pc:spChg>
      </pc:sldChg>
      <pc:sldChg chg="addSp delSp modSp add mod modTransition delAnim modAnim">
        <pc:chgData name="Tegischer Lukas" userId="f78daebb-0565-485c-bd0e-1cd035e796ff" providerId="ADAL" clId="{1A11D180-E109-41C8-B991-AA18FA6BA891}" dt="2021-02-10T21:42:29.606" v="251"/>
        <pc:sldMkLst>
          <pc:docMk/>
          <pc:sldMk cId="277643028" sldId="309"/>
        </pc:sldMkLst>
        <pc:spChg chg="add mod">
          <ac:chgData name="Tegischer Lukas" userId="f78daebb-0565-485c-bd0e-1cd035e796ff" providerId="ADAL" clId="{1A11D180-E109-41C8-B991-AA18FA6BA891}" dt="2021-02-10T21:42:03.716" v="249" actId="1076"/>
          <ac:spMkLst>
            <pc:docMk/>
            <pc:sldMk cId="277643028" sldId="309"/>
            <ac:spMk id="2" creationId="{FA6B7B9A-199B-4E05-8804-9CB13264EA9C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5" creationId="{2498D835-EE00-4CC6-B1F9-52149408C0BD}"/>
          </ac:spMkLst>
        </pc:spChg>
        <pc:spChg chg="del">
          <ac:chgData name="Tegischer Lukas" userId="f78daebb-0565-485c-bd0e-1cd035e796ff" providerId="ADAL" clId="{1A11D180-E109-41C8-B991-AA18FA6BA891}" dt="2021-02-10T21:41:02.569" v="225" actId="478"/>
          <ac:spMkLst>
            <pc:docMk/>
            <pc:sldMk cId="277643028" sldId="309"/>
            <ac:spMk id="6" creationId="{CDBCB8DB-E8AF-4566-8830-5BA9615B57A8}"/>
          </ac:spMkLst>
        </pc:spChg>
        <pc:spChg chg="mod">
          <ac:chgData name="Tegischer Lukas" userId="f78daebb-0565-485c-bd0e-1cd035e796ff" providerId="ADAL" clId="{1A11D180-E109-41C8-B991-AA18FA6BA891}" dt="2021-02-10T21:41:01.781" v="224" actId="1076"/>
          <ac:spMkLst>
            <pc:docMk/>
            <pc:sldMk cId="277643028" sldId="309"/>
            <ac:spMk id="7" creationId="{1AFF0549-4A15-4CB7-B062-891E0BFF68ED}"/>
          </ac:spMkLst>
        </pc:sp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7949A172-B55B-416D-AC2A-BB96763774E7}"/>
    <pc:docChg chg="custSel addSld delSld modSld">
      <pc:chgData name="Tegischer Lukas" userId="f78daebb-0565-485c-bd0e-1cd035e796ff" providerId="ADAL" clId="{7949A172-B55B-416D-AC2A-BB96763774E7}" dt="2021-02-10T19:46:03.884" v="302" actId="113"/>
      <pc:docMkLst>
        <pc:docMk/>
      </pc:docMkLst>
      <pc:sldChg chg="modSp mod">
        <pc:chgData name="Tegischer Lukas" userId="f78daebb-0565-485c-bd0e-1cd035e796ff" providerId="ADAL" clId="{7949A172-B55B-416D-AC2A-BB96763774E7}" dt="2021-02-10T19:38:47.878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949A172-B55B-416D-AC2A-BB96763774E7}" dt="2021-02-10T19:38:47.878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949A172-B55B-416D-AC2A-BB96763774E7}" dt="2021-02-10T19:42:41.179" v="140" actId="113"/>
        <pc:sldMkLst>
          <pc:docMk/>
          <pc:sldMk cId="4068653008" sldId="278"/>
        </pc:sldMkLst>
        <pc:spChg chg="mod">
          <ac:chgData name="Tegischer Lukas" userId="f78daebb-0565-485c-bd0e-1cd035e796ff" providerId="ADAL" clId="{7949A172-B55B-416D-AC2A-BB96763774E7}" dt="2021-02-10T19:42:41.179" v="140" actId="113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7949A172-B55B-416D-AC2A-BB96763774E7}" dt="2021-02-10T19:41:24.698" v="25" actId="478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7949A172-B55B-416D-AC2A-BB96763774E7}" dt="2021-02-10T19:42:03.784" v="112" actId="1076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7" creationId="{510359B3-0581-448C-BE6F-20386EC88CEC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7949A172-B55B-416D-AC2A-BB96763774E7}" dt="2021-02-10T19:42:29.396" v="137" actId="1076"/>
          <ac:spMkLst>
            <pc:docMk/>
            <pc:sldMk cId="4068653008" sldId="278"/>
            <ac:spMk id="9" creationId="{9E356899-78B0-4029-A41A-9C4271128992}"/>
          </ac:spMkLst>
        </pc:spChg>
      </pc:sldChg>
      <pc:sldChg chg="modSp add del mod">
        <pc:chgData name="Tegischer Lukas" userId="f78daebb-0565-485c-bd0e-1cd035e796ff" providerId="ADAL" clId="{7949A172-B55B-416D-AC2A-BB96763774E7}" dt="2021-02-10T19:46:03.884" v="302" actId="113"/>
        <pc:sldMkLst>
          <pc:docMk/>
          <pc:sldMk cId="3932101437" sldId="291"/>
        </pc:sldMkLst>
        <pc:spChg chg="mod">
          <ac:chgData name="Tegischer Lukas" userId="f78daebb-0565-485c-bd0e-1cd035e796ff" providerId="ADAL" clId="{7949A172-B55B-416D-AC2A-BB96763774E7}" dt="2021-02-10T19:46:03.884" v="302" actId="113"/>
          <ac:spMkLst>
            <pc:docMk/>
            <pc:sldMk cId="3932101437" sldId="291"/>
            <ac:spMk id="2" creationId="{00000000-0000-0000-0000-000000000000}"/>
          </ac:spMkLst>
        </pc:spChg>
        <pc:picChg chg="mod">
          <ac:chgData name="Tegischer Lukas" userId="f78daebb-0565-485c-bd0e-1cd035e796ff" providerId="ADAL" clId="{7949A172-B55B-416D-AC2A-BB96763774E7}" dt="2021-02-10T19:45:16.493" v="19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949A172-B55B-416D-AC2A-BB96763774E7}" dt="2021-02-10T19:45:03.201" v="190" actId="1076"/>
        <pc:sldMkLst>
          <pc:docMk/>
          <pc:sldMk cId="442268101" sldId="295"/>
        </pc:sldMkLst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2" creationId="{E3738F7E-0EE1-43BB-91EE-9DDE1E84B614}"/>
          </ac:spMkLst>
        </pc:spChg>
        <pc:spChg chg="add mod">
          <ac:chgData name="Tegischer Lukas" userId="f78daebb-0565-485c-bd0e-1cd035e796ff" providerId="ADAL" clId="{7949A172-B55B-416D-AC2A-BB96763774E7}" dt="2021-02-10T19:44:42.522" v="183" actId="1076"/>
          <ac:spMkLst>
            <pc:docMk/>
            <pc:sldMk cId="442268101" sldId="295"/>
            <ac:spMk id="3" creationId="{BF8C0463-8844-4B45-B21B-145C2108318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4" creationId="{C79666C3-9602-49C0-91CB-30346D5C243C}"/>
          </ac:spMkLst>
        </pc:spChg>
        <pc:spChg chg="add mod">
          <ac:chgData name="Tegischer Lukas" userId="f78daebb-0565-485c-bd0e-1cd035e796ff" providerId="ADAL" clId="{7949A172-B55B-416D-AC2A-BB96763774E7}" dt="2021-02-10T19:44:44.814" v="185" actId="1076"/>
          <ac:spMkLst>
            <pc:docMk/>
            <pc:sldMk cId="442268101" sldId="295"/>
            <ac:spMk id="5" creationId="{394073DF-017E-47FC-834F-252270C2C745}"/>
          </ac:spMkLst>
        </pc:spChg>
        <pc:spChg chg="add mod">
          <ac:chgData name="Tegischer Lukas" userId="f78daebb-0565-485c-bd0e-1cd035e796ff" providerId="ADAL" clId="{7949A172-B55B-416D-AC2A-BB96763774E7}" dt="2021-02-10T19:45:03.201" v="190" actId="1076"/>
          <ac:spMkLst>
            <pc:docMk/>
            <pc:sldMk cId="442268101" sldId="295"/>
            <ac:spMk id="6" creationId="{DB92816F-C19E-43DD-959E-B21620E37137}"/>
          </ac:spMkLst>
        </pc:spChg>
        <pc:spChg chg="add mod">
          <ac:chgData name="Tegischer Lukas" userId="f78daebb-0565-485c-bd0e-1cd035e796ff" providerId="ADAL" clId="{7949A172-B55B-416D-AC2A-BB96763774E7}" dt="2021-02-10T19:44:59.744" v="189" actId="1076"/>
          <ac:spMkLst>
            <pc:docMk/>
            <pc:sldMk cId="442268101" sldId="295"/>
            <ac:spMk id="7" creationId="{FDC5ABC4-1858-4A0B-8C3A-68F94568ED9E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8" creationId="{A356FECC-1102-4E76-A99F-38AA794D5FB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9" creationId="{AD7642BE-D43D-4295-8157-BFE4D19F0EBC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10" creationId="{483DFBAB-0F8E-49A7-990D-BA04377286CA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11" creationId="{4A964559-8E29-447E-BC9C-7309F464AC84}"/>
          </ac:spMkLst>
        </pc:spChg>
        <pc:spChg chg="add mod">
          <ac:chgData name="Tegischer Lukas" userId="f78daebb-0565-485c-bd0e-1cd035e796ff" providerId="ADAL" clId="{7949A172-B55B-416D-AC2A-BB96763774E7}" dt="2021-02-10T19:44:26.902" v="178" actId="1076"/>
          <ac:spMkLst>
            <pc:docMk/>
            <pc:sldMk cId="442268101" sldId="295"/>
            <ac:spMk id="12" creationId="{AE2A76D6-5E07-483A-B7EB-2ED212813610}"/>
          </ac:spMkLst>
        </pc:spChg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1864088896" sldId="296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2049930" sldId="298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424032885" sldId="299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93737226" sldId="300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829737838" sldId="301"/>
        </pc:sldMkLst>
      </pc:sldChg>
      <pc:sldChg chg="modSp add">
        <pc:chgData name="Tegischer Lukas" userId="f78daebb-0565-485c-bd0e-1cd035e796ff" providerId="ADAL" clId="{7949A172-B55B-416D-AC2A-BB96763774E7}" dt="2021-02-10T19:42:56.444" v="145" actId="20577"/>
        <pc:sldMkLst>
          <pc:docMk/>
          <pc:sldMk cId="1283466592" sldId="302"/>
        </pc:sldMkLst>
        <pc:spChg chg="mod">
          <ac:chgData name="Tegischer Lukas" userId="f78daebb-0565-485c-bd0e-1cd035e796ff" providerId="ADAL" clId="{7949A172-B55B-416D-AC2A-BB96763774E7}" dt="2021-02-10T19:42:50.098" v="142" actId="20577"/>
          <ac:spMkLst>
            <pc:docMk/>
            <pc:sldMk cId="1283466592" sldId="302"/>
            <ac:spMk id="6" creationId="{7DF63945-094E-4001-A211-E59FE4B7E4D1}"/>
          </ac:spMkLst>
        </pc:spChg>
        <pc:spChg chg="mod">
          <ac:chgData name="Tegischer Lukas" userId="f78daebb-0565-485c-bd0e-1cd035e796ff" providerId="ADAL" clId="{7949A172-B55B-416D-AC2A-BB96763774E7}" dt="2021-02-10T19:42:56.444" v="145" actId="20577"/>
          <ac:spMkLst>
            <pc:docMk/>
            <pc:sldMk cId="1283466592" sldId="302"/>
            <ac:spMk id="9" creationId="{9E356899-78B0-4029-A41A-9C4271128992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85A641F-1F0A-48A7-8D42-FD3FAB4D37F4}"/>
    <pc:docChg chg="custSel addSld delSld modSld">
      <pc:chgData name="Tegischer Lukas" userId="f78daebb-0565-485c-bd0e-1cd035e796ff" providerId="ADAL" clId="{185A641F-1F0A-48A7-8D42-FD3FAB4D37F4}" dt="2021-02-10T21:36:17.849" v="345"/>
      <pc:docMkLst>
        <pc:docMk/>
      </pc:docMkLst>
      <pc:sldChg chg="modSp mod">
        <pc:chgData name="Tegischer Lukas" userId="f78daebb-0565-485c-bd0e-1cd035e796ff" providerId="ADAL" clId="{185A641F-1F0A-48A7-8D42-FD3FAB4D37F4}" dt="2021-02-10T21:29:32.324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5A641F-1F0A-48A7-8D42-FD3FAB4D37F4}" dt="2021-02-10T21:29:32.324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5A641F-1F0A-48A7-8D42-FD3FAB4D37F4}" dt="2021-02-10T21:33:53.064" v="151"/>
        <pc:sldMkLst>
          <pc:docMk/>
          <pc:sldMk cId="4068653008" sldId="278"/>
        </pc:sldMkLst>
        <pc:spChg chg="add del mod">
          <ac:chgData name="Tegischer Lukas" userId="f78daebb-0565-485c-bd0e-1cd035e796ff" providerId="ADAL" clId="{185A641F-1F0A-48A7-8D42-FD3FAB4D37F4}" dt="2021-02-10T21:32:45.306" v="124" actId="478"/>
          <ac:spMkLst>
            <pc:docMk/>
            <pc:sldMk cId="4068653008" sldId="278"/>
            <ac:spMk id="2" creationId="{12C4C074-BF98-4E94-8755-93A3456A9280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185A641F-1F0A-48A7-8D42-FD3FAB4D37F4}" dt="2021-02-10T21:30:47.422" v="105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185A641F-1F0A-48A7-8D42-FD3FAB4D37F4}" dt="2021-02-10T21:33:04.888" v="134" actId="1076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6" creationId="{A1ED8C0B-7F2A-4120-900B-5A42475ABC1B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7" creationId="{F84695E9-D8C2-4C5E-8F05-A006C4003545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8" creationId="{016C812A-624C-46BA-9B6D-489D330952D0}"/>
          </ac:spMkLst>
        </pc:spChg>
        <pc:spChg chg="add mod">
          <ac:chgData name="Tegischer Lukas" userId="f78daebb-0565-485c-bd0e-1cd035e796ff" providerId="ADAL" clId="{185A641F-1F0A-48A7-8D42-FD3FAB4D37F4}" dt="2021-02-10T21:33:08.745" v="135" actId="1076"/>
          <ac:spMkLst>
            <pc:docMk/>
            <pc:sldMk cId="4068653008" sldId="278"/>
            <ac:spMk id="9" creationId="{BB7654AA-F405-4D9A-AEAC-5840AE29FD1B}"/>
          </ac:spMkLst>
        </pc:spChg>
        <pc:spChg chg="add mod">
          <ac:chgData name="Tegischer Lukas" userId="f78daebb-0565-485c-bd0e-1cd035e796ff" providerId="ADAL" clId="{185A641F-1F0A-48A7-8D42-FD3FAB4D37F4}" dt="2021-02-10T21:33:03.174" v="133" actId="1076"/>
          <ac:spMkLst>
            <pc:docMk/>
            <pc:sldMk cId="4068653008" sldId="278"/>
            <ac:spMk id="10" creationId="{1C90CF3F-6B10-42CE-8219-DD3727A0B5FE}"/>
          </ac:spMkLst>
        </pc:spChg>
        <pc:spChg chg="add mod">
          <ac:chgData name="Tegischer Lukas" userId="f78daebb-0565-485c-bd0e-1cd035e796ff" providerId="ADAL" clId="{185A641F-1F0A-48A7-8D42-FD3FAB4D37F4}" dt="2021-02-10T21:33:41.293" v="148" actId="1076"/>
          <ac:spMkLst>
            <pc:docMk/>
            <pc:sldMk cId="4068653008" sldId="278"/>
            <ac:spMk id="11" creationId="{678B0D42-D4A9-4153-BCBA-EA7F087004DA}"/>
          </ac:spMkLst>
        </pc:spChg>
        <pc:spChg chg="add del mod">
          <ac:chgData name="Tegischer Lukas" userId="f78daebb-0565-485c-bd0e-1cd035e796ff" providerId="ADAL" clId="{185A641F-1F0A-48A7-8D42-FD3FAB4D37F4}" dt="2021-02-10T21:33:53.064" v="151"/>
          <ac:spMkLst>
            <pc:docMk/>
            <pc:sldMk cId="4068653008" sldId="278"/>
            <ac:spMk id="13" creationId="{ACD95579-B038-4C44-A094-762160EC4EC4}"/>
          </ac:spMkLst>
        </pc:spChg>
      </pc:sldChg>
      <pc:sldChg chg="modSp mod">
        <pc:chgData name="Tegischer Lukas" userId="f78daebb-0565-485c-bd0e-1cd035e796ff" providerId="ADAL" clId="{185A641F-1F0A-48A7-8D42-FD3FAB4D37F4}" dt="2021-02-10T21:35:57.446" v="34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85A641F-1F0A-48A7-8D42-FD3FAB4D37F4}" dt="2021-02-10T21:35:57.446" v="34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4021331988" sldId="303"/>
        </pc:sldMkLst>
      </pc:sldChg>
      <pc:sldChg chg="addSp delSp modSp mod modTransition delAnim">
        <pc:chgData name="Tegischer Lukas" userId="f78daebb-0565-485c-bd0e-1cd035e796ff" providerId="ADAL" clId="{185A641F-1F0A-48A7-8D42-FD3FAB4D37F4}" dt="2021-02-10T21:36:17.849" v="345"/>
        <pc:sldMkLst>
          <pc:docMk/>
          <pc:sldMk cId="3160830375" sldId="305"/>
        </pc:sldMkLst>
        <pc:spChg chg="add mod">
          <ac:chgData name="Tegischer Lukas" userId="f78daebb-0565-485c-bd0e-1cd035e796ff" providerId="ADAL" clId="{185A641F-1F0A-48A7-8D42-FD3FAB4D37F4}" dt="2021-02-10T21:35:48.592" v="316" actId="1076"/>
          <ac:spMkLst>
            <pc:docMk/>
            <pc:sldMk cId="3160830375" sldId="305"/>
            <ac:spMk id="2" creationId="{6AA70A84-689E-4AC3-83F6-ABC76413EDCA}"/>
          </ac:spMkLst>
        </pc:spChg>
        <pc:spChg chg="mod">
          <ac:chgData name="Tegischer Lukas" userId="f78daebb-0565-485c-bd0e-1cd035e796ff" providerId="ADAL" clId="{185A641F-1F0A-48A7-8D42-FD3FAB4D37F4}" dt="2021-02-10T21:35:08.001" v="301" actId="1076"/>
          <ac:spMkLst>
            <pc:docMk/>
            <pc:sldMk cId="3160830375" sldId="305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5:09.781" v="302" actId="478"/>
          <ac:spMkLst>
            <pc:docMk/>
            <pc:sldMk cId="3160830375" sldId="305"/>
            <ac:spMk id="6" creationId="{A1ED8C0B-7F2A-4120-900B-5A42475ABC1B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1029488608" sldId="306"/>
        </pc:sldMkLst>
      </pc:sldChg>
      <pc:sldChg chg="addSp delSp modSp add mod modTransition delAnim modAnim">
        <pc:chgData name="Tegischer Lukas" userId="f78daebb-0565-485c-bd0e-1cd035e796ff" providerId="ADAL" clId="{185A641F-1F0A-48A7-8D42-FD3FAB4D37F4}" dt="2021-02-10T21:36:17.849" v="345"/>
        <pc:sldMkLst>
          <pc:docMk/>
          <pc:sldMk cId="1108241836" sldId="307"/>
        </pc:sldMkLst>
        <pc:spChg chg="add mod">
          <ac:chgData name="Tegischer Lukas" userId="f78daebb-0565-485c-bd0e-1cd035e796ff" providerId="ADAL" clId="{185A641F-1F0A-48A7-8D42-FD3FAB4D37F4}" dt="2021-02-10T21:34:35.174" v="166" actId="1076"/>
          <ac:spMkLst>
            <pc:docMk/>
            <pc:sldMk cId="1108241836" sldId="307"/>
            <ac:spMk id="2" creationId="{667781E1-B93F-4F20-B219-F3C38087A2E1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3:55.821" v="153" actId="478"/>
          <ac:spMkLst>
            <pc:docMk/>
            <pc:sldMk cId="1108241836" sldId="307"/>
            <ac:spMk id="5" creationId="{7A10259F-12E4-4281-BF37-BB4237D6CF9D}"/>
          </ac:spMkLst>
        </pc:spChg>
        <pc:spChg chg="mod">
          <ac:chgData name="Tegischer Lukas" userId="f78daebb-0565-485c-bd0e-1cd035e796ff" providerId="ADAL" clId="{185A641F-1F0A-48A7-8D42-FD3FAB4D37F4}" dt="2021-02-10T21:34:02.868" v="157" actId="1076"/>
          <ac:spMkLst>
            <pc:docMk/>
            <pc:sldMk cId="1108241836" sldId="307"/>
            <ac:spMk id="9" creationId="{BB7654AA-F405-4D9A-AEAC-5840AE29FD1B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10" creationId="{1C90CF3F-6B10-42CE-8219-DD3727A0B5FE}"/>
          </ac:spMkLst>
        </pc:spChg>
        <pc:spChg chg="del mod">
          <ac:chgData name="Tegischer Lukas" userId="f78daebb-0565-485c-bd0e-1cd035e796ff" providerId="ADAL" clId="{185A641F-1F0A-48A7-8D42-FD3FAB4D37F4}" dt="2021-02-10T21:34:03.944" v="158" actId="478"/>
          <ac:spMkLst>
            <pc:docMk/>
            <pc:sldMk cId="1108241836" sldId="307"/>
            <ac:spMk id="11" creationId="{678B0D42-D4A9-4153-BCBA-EA7F087004DA}"/>
          </ac:spMkLst>
        </pc:spChg>
      </pc:sldChg>
    </pc:docChg>
  </pc:docChgLst>
  <pc:docChgLst>
    <pc:chgData name="Tegischer Lukas" userId="f78daebb-0565-485c-bd0e-1cd035e796ff" providerId="ADAL" clId="{4DE5760C-A931-487A-B777-BCEB762115E9}"/>
    <pc:docChg chg="undo custSel addSld delSld modSld sldOrd">
      <pc:chgData name="Tegischer Lukas" userId="f78daebb-0565-485c-bd0e-1cd035e796ff" providerId="ADAL" clId="{4DE5760C-A931-487A-B777-BCEB762115E9}" dt="2021-02-10T21:59:51.641" v="453"/>
      <pc:docMkLst>
        <pc:docMk/>
      </pc:docMkLst>
      <pc:sldChg chg="modSp mod">
        <pc:chgData name="Tegischer Lukas" userId="f78daebb-0565-485c-bd0e-1cd035e796ff" providerId="ADAL" clId="{4DE5760C-A931-487A-B777-BCEB762115E9}" dt="2021-02-10T21:47:09.636" v="2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DE5760C-A931-487A-B777-BCEB762115E9}" dt="2021-02-10T21:47:09.636" v="2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ord modAnim">
        <pc:chgData name="Tegischer Lukas" userId="f78daebb-0565-485c-bd0e-1cd035e796ff" providerId="ADAL" clId="{4DE5760C-A931-487A-B777-BCEB762115E9}" dt="2021-02-10T21:49:54.207" v="8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4DE5760C-A931-487A-B777-BCEB762115E9}" dt="2021-02-10T21:48:35.762" v="59" actId="207"/>
          <ac:spMkLst>
            <pc:docMk/>
            <pc:sldMk cId="4068653008" sldId="278"/>
            <ac:spMk id="3" creationId="{8AACABC7-3A61-46C1-A294-1A1CCD3795F2}"/>
          </ac:spMkLst>
        </pc:spChg>
        <pc:spChg chg="mod">
          <ac:chgData name="Tegischer Lukas" userId="f78daebb-0565-485c-bd0e-1cd035e796ff" providerId="ADAL" clId="{4DE5760C-A931-487A-B777-BCEB762115E9}" dt="2021-02-10T21:47:21.955" v="44" actId="1076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4DE5760C-A931-487A-B777-BCEB762115E9}" dt="2021-02-10T21:47:26.064" v="47" actId="478"/>
          <ac:spMkLst>
            <pc:docMk/>
            <pc:sldMk cId="4068653008" sldId="278"/>
            <ac:spMk id="5" creationId="{65414295-7E76-47E7-A2A4-F0CBC2381136}"/>
          </ac:spMkLst>
        </pc:spChg>
        <pc:spChg chg="add mod">
          <ac:chgData name="Tegischer Lukas" userId="f78daebb-0565-485c-bd0e-1cd035e796ff" providerId="ADAL" clId="{4DE5760C-A931-487A-B777-BCEB762115E9}" dt="2021-02-10T21:49:54.207" v="88" actId="1076"/>
          <ac:spMkLst>
            <pc:docMk/>
            <pc:sldMk cId="4068653008" sldId="278"/>
            <ac:spMk id="6" creationId="{79767001-4222-41EF-B1B1-36AC7A7B045D}"/>
          </ac:spMkLst>
        </pc:spChg>
        <pc:spChg chg="add mod">
          <ac:chgData name="Tegischer Lukas" userId="f78daebb-0565-485c-bd0e-1cd035e796ff" providerId="ADAL" clId="{4DE5760C-A931-487A-B777-BCEB762115E9}" dt="2021-02-10T21:49:48.153" v="86" actId="1076"/>
          <ac:spMkLst>
            <pc:docMk/>
            <pc:sldMk cId="4068653008" sldId="278"/>
            <ac:spMk id="7" creationId="{5CF345F8-291B-4C5D-9D68-1144D51B5934}"/>
          </ac:spMkLst>
        </pc:spChg>
        <pc:graphicFrameChg chg="add del mod">
          <ac:chgData name="Tegischer Lukas" userId="f78daebb-0565-485c-bd0e-1cd035e796ff" providerId="ADAL" clId="{4DE5760C-A931-487A-B777-BCEB762115E9}" dt="2021-02-10T21:48:15.768" v="49"/>
          <ac:graphicFrameMkLst>
            <pc:docMk/>
            <pc:sldMk cId="4068653008" sldId="278"/>
            <ac:graphicFrameMk id="2" creationId="{0EDA5D36-9BFB-4E9C-87A8-507FF5098D2A}"/>
          </ac:graphicFrameMkLst>
        </pc:graphicFrameChg>
      </pc:sldChg>
      <pc:sldChg chg="del">
        <pc:chgData name="Tegischer Lukas" userId="f78daebb-0565-485c-bd0e-1cd035e796ff" providerId="ADAL" clId="{4DE5760C-A931-487A-B777-BCEB762115E9}" dt="2021-02-10T21:50:04.662" v="90" actId="47"/>
        <pc:sldMkLst>
          <pc:docMk/>
          <pc:sldMk cId="4216172866" sldId="308"/>
        </pc:sldMkLst>
      </pc:sldChg>
      <pc:sldChg chg="del">
        <pc:chgData name="Tegischer Lukas" userId="f78daebb-0565-485c-bd0e-1cd035e796ff" providerId="ADAL" clId="{4DE5760C-A931-487A-B777-BCEB762115E9}" dt="2021-02-10T21:50:05.206" v="91" actId="47"/>
        <pc:sldMkLst>
          <pc:docMk/>
          <pc:sldMk cId="2603946400" sldId="310"/>
        </pc:sldMkLst>
      </pc:sldChg>
      <pc:sldChg chg="del">
        <pc:chgData name="Tegischer Lukas" userId="f78daebb-0565-485c-bd0e-1cd035e796ff" providerId="ADAL" clId="{4DE5760C-A931-487A-B777-BCEB762115E9}" dt="2021-02-10T21:50:05.568" v="92" actId="47"/>
        <pc:sldMkLst>
          <pc:docMk/>
          <pc:sldMk cId="1016664433" sldId="311"/>
        </pc:sldMkLst>
      </pc:sldChg>
      <pc:sldChg chg="addSp delSp modSp add mod modTransition delAnim modAnim">
        <pc:chgData name="Tegischer Lukas" userId="f78daebb-0565-485c-bd0e-1cd035e796ff" providerId="ADAL" clId="{4DE5760C-A931-487A-B777-BCEB762115E9}" dt="2021-02-10T21:59:25.225" v="450" actId="20577"/>
        <pc:sldMkLst>
          <pc:docMk/>
          <pc:sldMk cId="2342885284" sldId="312"/>
        </pc:sldMkLst>
        <pc:spChg chg="add mod">
          <ac:chgData name="Tegischer Lukas" userId="f78daebb-0565-485c-bd0e-1cd035e796ff" providerId="ADAL" clId="{4DE5760C-A931-487A-B777-BCEB762115E9}" dt="2021-02-10T21:59:25.225" v="450" actId="20577"/>
          <ac:spMkLst>
            <pc:docMk/>
            <pc:sldMk cId="2342885284" sldId="312"/>
            <ac:spMk id="2" creationId="{62C8F01E-4DE2-482F-8ABC-3C3044A3A714}"/>
          </ac:spMkLst>
        </pc:spChg>
        <pc:spChg chg="del">
          <ac:chgData name="Tegischer Lukas" userId="f78daebb-0565-485c-bd0e-1cd035e796ff" providerId="ADAL" clId="{4DE5760C-A931-487A-B777-BCEB762115E9}" dt="2021-02-10T21:50:28.815" v="149" actId="478"/>
          <ac:spMkLst>
            <pc:docMk/>
            <pc:sldMk cId="2342885284" sldId="312"/>
            <ac:spMk id="3" creationId="{8AACABC7-3A61-46C1-A294-1A1CCD3795F2}"/>
          </ac:spMkLst>
        </pc:spChg>
        <pc:spChg chg="mod">
          <ac:chgData name="Tegischer Lukas" userId="f78daebb-0565-485c-bd0e-1cd035e796ff" providerId="ADAL" clId="{4DE5760C-A931-487A-B777-BCEB762115E9}" dt="2021-02-10T21:51:18.153" v="173" actId="1076"/>
          <ac:spMkLst>
            <pc:docMk/>
            <pc:sldMk cId="2342885284" sldId="312"/>
            <ac:spMk id="4" creationId="{DF0A4943-47D8-4BFF-9F81-A8F0BFC53E39}"/>
          </ac:spMkLst>
        </pc:spChg>
        <pc:spChg chg="del">
          <ac:chgData name="Tegischer Lukas" userId="f78daebb-0565-485c-bd0e-1cd035e796ff" providerId="ADAL" clId="{4DE5760C-A931-487A-B777-BCEB762115E9}" dt="2021-02-10T21:50:28.815" v="149" actId="478"/>
          <ac:spMkLst>
            <pc:docMk/>
            <pc:sldMk cId="2342885284" sldId="312"/>
            <ac:spMk id="6" creationId="{79767001-4222-41EF-B1B1-36AC7A7B045D}"/>
          </ac:spMkLst>
        </pc:spChg>
        <pc:spChg chg="del">
          <ac:chgData name="Tegischer Lukas" userId="f78daebb-0565-485c-bd0e-1cd035e796ff" providerId="ADAL" clId="{4DE5760C-A931-487A-B777-BCEB762115E9}" dt="2021-02-10T21:50:28.815" v="149" actId="478"/>
          <ac:spMkLst>
            <pc:docMk/>
            <pc:sldMk cId="2342885284" sldId="312"/>
            <ac:spMk id="7" creationId="{5CF345F8-291B-4C5D-9D68-1144D51B5934}"/>
          </ac:spMkLst>
        </pc:spChg>
      </pc:sldChg>
      <pc:sldChg chg="addSp delSp modSp add mod modTransition modAnim">
        <pc:chgData name="Tegischer Lukas" userId="f78daebb-0565-485c-bd0e-1cd035e796ff" providerId="ADAL" clId="{4DE5760C-A931-487A-B777-BCEB762115E9}" dt="2021-02-10T21:58:57.810" v="447"/>
        <pc:sldMkLst>
          <pc:docMk/>
          <pc:sldMk cId="3582987126" sldId="313"/>
        </pc:sldMkLst>
        <pc:spChg chg="mod">
          <ac:chgData name="Tegischer Lukas" userId="f78daebb-0565-485c-bd0e-1cd035e796ff" providerId="ADAL" clId="{4DE5760C-A931-487A-B777-BCEB762115E9}" dt="2021-02-10T21:52:01.189" v="225" actId="1076"/>
          <ac:spMkLst>
            <pc:docMk/>
            <pc:sldMk cId="3582987126" sldId="313"/>
            <ac:spMk id="2" creationId="{62C8F01E-4DE2-482F-8ABC-3C3044A3A714}"/>
          </ac:spMkLst>
        </pc:spChg>
        <pc:spChg chg="add del">
          <ac:chgData name="Tegischer Lukas" userId="f78daebb-0565-485c-bd0e-1cd035e796ff" providerId="ADAL" clId="{4DE5760C-A931-487A-B777-BCEB762115E9}" dt="2021-02-10T21:52:15.946" v="227"/>
          <ac:spMkLst>
            <pc:docMk/>
            <pc:sldMk cId="3582987126" sldId="313"/>
            <ac:spMk id="3" creationId="{DFD9B7BE-3745-41ED-8FA9-A3F3B17DE711}"/>
          </ac:spMkLst>
        </pc:spChg>
        <pc:spChg chg="mod">
          <ac:chgData name="Tegischer Lukas" userId="f78daebb-0565-485c-bd0e-1cd035e796ff" providerId="ADAL" clId="{4DE5760C-A931-487A-B777-BCEB762115E9}" dt="2021-02-10T21:51:54.706" v="223" actId="1076"/>
          <ac:spMkLst>
            <pc:docMk/>
            <pc:sldMk cId="3582987126" sldId="313"/>
            <ac:spMk id="4" creationId="{DF0A4943-47D8-4BFF-9F81-A8F0BFC53E39}"/>
          </ac:spMkLst>
        </pc:spChg>
        <pc:spChg chg="add del">
          <ac:chgData name="Tegischer Lukas" userId="f78daebb-0565-485c-bd0e-1cd035e796ff" providerId="ADAL" clId="{4DE5760C-A931-487A-B777-BCEB762115E9}" dt="2021-02-10T21:52:15.946" v="227"/>
          <ac:spMkLst>
            <pc:docMk/>
            <pc:sldMk cId="3582987126" sldId="313"/>
            <ac:spMk id="7" creationId="{A5BCF876-3727-4BA2-A0F8-49F49E3B60BA}"/>
          </ac:spMkLst>
        </pc:spChg>
        <pc:spChg chg="add del">
          <ac:chgData name="Tegischer Lukas" userId="f78daebb-0565-485c-bd0e-1cd035e796ff" providerId="ADAL" clId="{4DE5760C-A931-487A-B777-BCEB762115E9}" dt="2021-02-10T21:52:29.550" v="229"/>
          <ac:spMkLst>
            <pc:docMk/>
            <pc:sldMk cId="3582987126" sldId="313"/>
            <ac:spMk id="8" creationId="{E38CF72B-A2A6-4A23-AE72-9ABE4C04B3BA}"/>
          </ac:spMkLst>
        </pc:spChg>
        <pc:spChg chg="add del">
          <ac:chgData name="Tegischer Lukas" userId="f78daebb-0565-485c-bd0e-1cd035e796ff" providerId="ADAL" clId="{4DE5760C-A931-487A-B777-BCEB762115E9}" dt="2021-02-10T21:52:29.550" v="229"/>
          <ac:spMkLst>
            <pc:docMk/>
            <pc:sldMk cId="3582987126" sldId="313"/>
            <ac:spMk id="11" creationId="{870BCA70-3809-4801-9D92-82EE53BABEA9}"/>
          </ac:spMkLst>
        </pc:spChg>
        <pc:spChg chg="add del">
          <ac:chgData name="Tegischer Lukas" userId="f78daebb-0565-485c-bd0e-1cd035e796ff" providerId="ADAL" clId="{4DE5760C-A931-487A-B777-BCEB762115E9}" dt="2021-02-10T21:52:38.825" v="231"/>
          <ac:spMkLst>
            <pc:docMk/>
            <pc:sldMk cId="3582987126" sldId="313"/>
            <ac:spMk id="12" creationId="{554515EB-EA20-4698-9DE6-EF7F58148A81}"/>
          </ac:spMkLst>
        </pc:spChg>
        <pc:spChg chg="add del">
          <ac:chgData name="Tegischer Lukas" userId="f78daebb-0565-485c-bd0e-1cd035e796ff" providerId="ADAL" clId="{4DE5760C-A931-487A-B777-BCEB762115E9}" dt="2021-02-10T21:52:38.825" v="231"/>
          <ac:spMkLst>
            <pc:docMk/>
            <pc:sldMk cId="3582987126" sldId="313"/>
            <ac:spMk id="16" creationId="{25892F2B-D2A3-4B41-851E-BC41349EDDA3}"/>
          </ac:spMkLst>
        </pc:spChg>
        <pc:spChg chg="add del">
          <ac:chgData name="Tegischer Lukas" userId="f78daebb-0565-485c-bd0e-1cd035e796ff" providerId="ADAL" clId="{4DE5760C-A931-487A-B777-BCEB762115E9}" dt="2021-02-10T21:52:50.964" v="233"/>
          <ac:spMkLst>
            <pc:docMk/>
            <pc:sldMk cId="3582987126" sldId="313"/>
            <ac:spMk id="19" creationId="{9FAEEA7D-B124-4C86-94FA-FAD757859DC7}"/>
          </ac:spMkLst>
        </pc:spChg>
        <pc:spChg chg="add del">
          <ac:chgData name="Tegischer Lukas" userId="f78daebb-0565-485c-bd0e-1cd035e796ff" providerId="ADAL" clId="{4DE5760C-A931-487A-B777-BCEB762115E9}" dt="2021-02-10T21:52:50.964" v="233"/>
          <ac:spMkLst>
            <pc:docMk/>
            <pc:sldMk cId="3582987126" sldId="313"/>
            <ac:spMk id="20" creationId="{56E9B68B-632B-4D95-ADF2-51963C47502A}"/>
          </ac:spMkLst>
        </pc:spChg>
        <pc:spChg chg="add del mod">
          <ac:chgData name="Tegischer Lukas" userId="f78daebb-0565-485c-bd0e-1cd035e796ff" providerId="ADAL" clId="{4DE5760C-A931-487A-B777-BCEB762115E9}" dt="2021-02-10T21:53:08.444" v="237" actId="478"/>
          <ac:spMkLst>
            <pc:docMk/>
            <pc:sldMk cId="3582987126" sldId="313"/>
            <ac:spMk id="21" creationId="{9F623373-626A-4F5E-AF9F-EF8E3C686025}"/>
          </ac:spMkLst>
        </pc:spChg>
        <pc:spChg chg="add mod">
          <ac:chgData name="Tegischer Lukas" userId="f78daebb-0565-485c-bd0e-1cd035e796ff" providerId="ADAL" clId="{4DE5760C-A931-487A-B777-BCEB762115E9}" dt="2021-02-10T21:53:36.073" v="244" actId="1076"/>
          <ac:spMkLst>
            <pc:docMk/>
            <pc:sldMk cId="3582987126" sldId="313"/>
            <ac:spMk id="22" creationId="{6338FCD5-1C27-4F91-B42C-D7DA8A80C27A}"/>
          </ac:spMkLst>
        </pc:spChg>
        <pc:spChg chg="add mod">
          <ac:chgData name="Tegischer Lukas" userId="f78daebb-0565-485c-bd0e-1cd035e796ff" providerId="ADAL" clId="{4DE5760C-A931-487A-B777-BCEB762115E9}" dt="2021-02-10T21:53:47.395" v="246" actId="1076"/>
          <ac:spMkLst>
            <pc:docMk/>
            <pc:sldMk cId="3582987126" sldId="313"/>
            <ac:spMk id="23" creationId="{CA5A8596-E733-4F61-A0A3-039F2860CC44}"/>
          </ac:spMkLst>
        </pc:spChg>
        <pc:spChg chg="add mod">
          <ac:chgData name="Tegischer Lukas" userId="f78daebb-0565-485c-bd0e-1cd035e796ff" providerId="ADAL" clId="{4DE5760C-A931-487A-B777-BCEB762115E9}" dt="2021-02-10T21:53:49.933" v="248" actId="1076"/>
          <ac:spMkLst>
            <pc:docMk/>
            <pc:sldMk cId="3582987126" sldId="313"/>
            <ac:spMk id="24" creationId="{3FD1AE41-32C3-45C7-B1C4-40C444002B21}"/>
          </ac:spMkLst>
        </pc:spChg>
        <pc:spChg chg="add mod">
          <ac:chgData name="Tegischer Lukas" userId="f78daebb-0565-485c-bd0e-1cd035e796ff" providerId="ADAL" clId="{4DE5760C-A931-487A-B777-BCEB762115E9}" dt="2021-02-10T21:55:46.568" v="278" actId="20577"/>
          <ac:spMkLst>
            <pc:docMk/>
            <pc:sldMk cId="3582987126" sldId="313"/>
            <ac:spMk id="25" creationId="{891DA4EC-1A8B-429C-81DA-674FBB07E84F}"/>
          </ac:spMkLst>
        </pc:spChg>
        <pc:cxnChg chg="add del">
          <ac:chgData name="Tegischer Lukas" userId="f78daebb-0565-485c-bd0e-1cd035e796ff" providerId="ADAL" clId="{4DE5760C-A931-487A-B777-BCEB762115E9}" dt="2021-02-10T21:52:15.946" v="227"/>
          <ac:cxnSpMkLst>
            <pc:docMk/>
            <pc:sldMk cId="3582987126" sldId="313"/>
            <ac:cxnSpMk id="5" creationId="{ACBD4CDE-D05C-4C5E-87E9-68EA5A677FE2}"/>
          </ac:cxnSpMkLst>
        </pc:cxnChg>
        <pc:cxnChg chg="add del">
          <ac:chgData name="Tegischer Lukas" userId="f78daebb-0565-485c-bd0e-1cd035e796ff" providerId="ADAL" clId="{4DE5760C-A931-487A-B777-BCEB762115E9}" dt="2021-02-10T21:52:15.946" v="227"/>
          <ac:cxnSpMkLst>
            <pc:docMk/>
            <pc:sldMk cId="3582987126" sldId="313"/>
            <ac:cxnSpMk id="6" creationId="{B6096EF2-99AC-4245-A0C9-5C67EF937602}"/>
          </ac:cxnSpMkLst>
        </pc:cxnChg>
        <pc:cxnChg chg="add del">
          <ac:chgData name="Tegischer Lukas" userId="f78daebb-0565-485c-bd0e-1cd035e796ff" providerId="ADAL" clId="{4DE5760C-A931-487A-B777-BCEB762115E9}" dt="2021-02-10T21:52:29.550" v="229"/>
          <ac:cxnSpMkLst>
            <pc:docMk/>
            <pc:sldMk cId="3582987126" sldId="313"/>
            <ac:cxnSpMk id="9" creationId="{A97FD5DF-7027-4C70-A6C9-2451A281CB2D}"/>
          </ac:cxnSpMkLst>
        </pc:cxnChg>
        <pc:cxnChg chg="add del">
          <ac:chgData name="Tegischer Lukas" userId="f78daebb-0565-485c-bd0e-1cd035e796ff" providerId="ADAL" clId="{4DE5760C-A931-487A-B777-BCEB762115E9}" dt="2021-02-10T21:52:29.550" v="229"/>
          <ac:cxnSpMkLst>
            <pc:docMk/>
            <pc:sldMk cId="3582987126" sldId="313"/>
            <ac:cxnSpMk id="10" creationId="{D5DA0F8B-7EB5-4882-96D5-7249DEFF335F}"/>
          </ac:cxnSpMkLst>
        </pc:cxnChg>
        <pc:cxnChg chg="add del">
          <ac:chgData name="Tegischer Lukas" userId="f78daebb-0565-485c-bd0e-1cd035e796ff" providerId="ADAL" clId="{4DE5760C-A931-487A-B777-BCEB762115E9}" dt="2021-02-10T21:52:38.825" v="231"/>
          <ac:cxnSpMkLst>
            <pc:docMk/>
            <pc:sldMk cId="3582987126" sldId="313"/>
            <ac:cxnSpMk id="13" creationId="{E53A5705-71B0-4E17-9184-41F303D9FBB3}"/>
          </ac:cxnSpMkLst>
        </pc:cxnChg>
        <pc:cxnChg chg="add del">
          <ac:chgData name="Tegischer Lukas" userId="f78daebb-0565-485c-bd0e-1cd035e796ff" providerId="ADAL" clId="{4DE5760C-A931-487A-B777-BCEB762115E9}" dt="2021-02-10T21:52:38.825" v="231"/>
          <ac:cxnSpMkLst>
            <pc:docMk/>
            <pc:sldMk cId="3582987126" sldId="313"/>
            <ac:cxnSpMk id="15" creationId="{EA46CF78-2271-41D3-A353-06CB7AA0BF2E}"/>
          </ac:cxnSpMkLst>
        </pc:cxnChg>
        <pc:cxnChg chg="add del">
          <ac:chgData name="Tegischer Lukas" userId="f78daebb-0565-485c-bd0e-1cd035e796ff" providerId="ADAL" clId="{4DE5760C-A931-487A-B777-BCEB762115E9}" dt="2021-02-10T21:52:50.964" v="233"/>
          <ac:cxnSpMkLst>
            <pc:docMk/>
            <pc:sldMk cId="3582987126" sldId="313"/>
            <ac:cxnSpMk id="17" creationId="{4353E6C3-4E43-4ED9-83E5-9700F2CC4017}"/>
          </ac:cxnSpMkLst>
        </pc:cxnChg>
        <pc:cxnChg chg="add del">
          <ac:chgData name="Tegischer Lukas" userId="f78daebb-0565-485c-bd0e-1cd035e796ff" providerId="ADAL" clId="{4DE5760C-A931-487A-B777-BCEB762115E9}" dt="2021-02-10T21:52:50.964" v="233"/>
          <ac:cxnSpMkLst>
            <pc:docMk/>
            <pc:sldMk cId="3582987126" sldId="313"/>
            <ac:cxnSpMk id="18" creationId="{08D3213C-F5FD-4BDF-BE4C-4C7E0EF0738A}"/>
          </ac:cxnSpMkLst>
        </pc:cxnChg>
      </pc:sldChg>
      <pc:sldChg chg="addSp delSp modSp add mod modTransition delAnim modAnim">
        <pc:chgData name="Tegischer Lukas" userId="f78daebb-0565-485c-bd0e-1cd035e796ff" providerId="ADAL" clId="{4DE5760C-A931-487A-B777-BCEB762115E9}" dt="2021-02-10T21:58:57.810" v="447"/>
        <pc:sldMkLst>
          <pc:docMk/>
          <pc:sldMk cId="2574588495" sldId="314"/>
        </pc:sldMkLst>
        <pc:spChg chg="mod">
          <ac:chgData name="Tegischer Lukas" userId="f78daebb-0565-485c-bd0e-1cd035e796ff" providerId="ADAL" clId="{4DE5760C-A931-487A-B777-BCEB762115E9}" dt="2021-02-10T21:55:59.479" v="306" actId="20577"/>
          <ac:spMkLst>
            <pc:docMk/>
            <pc:sldMk cId="2574588495" sldId="314"/>
            <ac:spMk id="2" creationId="{62C8F01E-4DE2-482F-8ABC-3C3044A3A714}"/>
          </ac:spMkLst>
        </pc:spChg>
        <pc:spChg chg="add mod">
          <ac:chgData name="Tegischer Lukas" userId="f78daebb-0565-485c-bd0e-1cd035e796ff" providerId="ADAL" clId="{4DE5760C-A931-487A-B777-BCEB762115E9}" dt="2021-02-10T21:56:46.249" v="322" actId="1076"/>
          <ac:spMkLst>
            <pc:docMk/>
            <pc:sldMk cId="2574588495" sldId="314"/>
            <ac:spMk id="3" creationId="{6E87DF82-1588-4E2F-9CE0-3D1C452D10B4}"/>
          </ac:spMkLst>
        </pc:spChg>
        <pc:spChg chg="mod">
          <ac:chgData name="Tegischer Lukas" userId="f78daebb-0565-485c-bd0e-1cd035e796ff" providerId="ADAL" clId="{4DE5760C-A931-487A-B777-BCEB762115E9}" dt="2021-02-10T21:56:02.601" v="307" actId="1076"/>
          <ac:spMkLst>
            <pc:docMk/>
            <pc:sldMk cId="2574588495" sldId="314"/>
            <ac:spMk id="23" creationId="{CA5A8596-E733-4F61-A0A3-039F2860CC44}"/>
          </ac:spMkLst>
        </pc:spChg>
        <pc:spChg chg="del">
          <ac:chgData name="Tegischer Lukas" userId="f78daebb-0565-485c-bd0e-1cd035e796ff" providerId="ADAL" clId="{4DE5760C-A931-487A-B777-BCEB762115E9}" dt="2021-02-10T21:56:03.325" v="308" actId="478"/>
          <ac:spMkLst>
            <pc:docMk/>
            <pc:sldMk cId="2574588495" sldId="314"/>
            <ac:spMk id="24" creationId="{3FD1AE41-32C3-45C7-B1C4-40C444002B21}"/>
          </ac:spMkLst>
        </pc:spChg>
        <pc:spChg chg="del">
          <ac:chgData name="Tegischer Lukas" userId="f78daebb-0565-485c-bd0e-1cd035e796ff" providerId="ADAL" clId="{4DE5760C-A931-487A-B777-BCEB762115E9}" dt="2021-02-10T21:56:05.257" v="309" actId="478"/>
          <ac:spMkLst>
            <pc:docMk/>
            <pc:sldMk cId="2574588495" sldId="314"/>
            <ac:spMk id="25" creationId="{891DA4EC-1A8B-429C-81DA-674FBB07E84F}"/>
          </ac:spMkLst>
        </pc:spChg>
      </pc:sldChg>
      <pc:sldChg chg="addSp delSp modSp add mod modTransition delAnim modAnim">
        <pc:chgData name="Tegischer Lukas" userId="f78daebb-0565-485c-bd0e-1cd035e796ff" providerId="ADAL" clId="{4DE5760C-A931-487A-B777-BCEB762115E9}" dt="2021-02-10T21:59:48.698" v="451"/>
        <pc:sldMkLst>
          <pc:docMk/>
          <pc:sldMk cId="1550705623" sldId="315"/>
        </pc:sldMkLst>
        <pc:spChg chg="del">
          <ac:chgData name="Tegischer Lukas" userId="f78daebb-0565-485c-bd0e-1cd035e796ff" providerId="ADAL" clId="{4DE5760C-A931-487A-B777-BCEB762115E9}" dt="2021-02-10T21:57:06.410" v="408" actId="478"/>
          <ac:spMkLst>
            <pc:docMk/>
            <pc:sldMk cId="1550705623" sldId="315"/>
            <ac:spMk id="2" creationId="{62C8F01E-4DE2-482F-8ABC-3C3044A3A714}"/>
          </ac:spMkLst>
        </pc:spChg>
        <pc:spChg chg="mod">
          <ac:chgData name="Tegischer Lukas" userId="f78daebb-0565-485c-bd0e-1cd035e796ff" providerId="ADAL" clId="{4DE5760C-A931-487A-B777-BCEB762115E9}" dt="2021-02-10T21:57:18.299" v="418" actId="113"/>
          <ac:spMkLst>
            <pc:docMk/>
            <pc:sldMk cId="1550705623" sldId="315"/>
            <ac:spMk id="3" creationId="{6E87DF82-1588-4E2F-9CE0-3D1C452D10B4}"/>
          </ac:spMkLst>
        </pc:spChg>
        <pc:spChg chg="del">
          <ac:chgData name="Tegischer Lukas" userId="f78daebb-0565-485c-bd0e-1cd035e796ff" providerId="ADAL" clId="{4DE5760C-A931-487A-B777-BCEB762115E9}" dt="2021-02-10T21:57:06.410" v="408" actId="478"/>
          <ac:spMkLst>
            <pc:docMk/>
            <pc:sldMk cId="1550705623" sldId="315"/>
            <ac:spMk id="4" creationId="{DF0A4943-47D8-4BFF-9F81-A8F0BFC53E39}"/>
          </ac:spMkLst>
        </pc:spChg>
        <pc:spChg chg="add mod">
          <ac:chgData name="Tegischer Lukas" userId="f78daebb-0565-485c-bd0e-1cd035e796ff" providerId="ADAL" clId="{4DE5760C-A931-487A-B777-BCEB762115E9}" dt="2021-02-10T21:57:28.501" v="422" actId="1076"/>
          <ac:spMkLst>
            <pc:docMk/>
            <pc:sldMk cId="1550705623" sldId="315"/>
            <ac:spMk id="5" creationId="{32E72D4D-FB91-4853-9B5B-60156AE788EA}"/>
          </ac:spMkLst>
        </pc:spChg>
        <pc:spChg chg="del">
          <ac:chgData name="Tegischer Lukas" userId="f78daebb-0565-485c-bd0e-1cd035e796ff" providerId="ADAL" clId="{4DE5760C-A931-487A-B777-BCEB762115E9}" dt="2021-02-10T21:57:06.410" v="408" actId="478"/>
          <ac:spMkLst>
            <pc:docMk/>
            <pc:sldMk cId="1550705623" sldId="315"/>
            <ac:spMk id="22" creationId="{6338FCD5-1C27-4F91-B42C-D7DA8A80C27A}"/>
          </ac:spMkLst>
        </pc:spChg>
        <pc:spChg chg="del">
          <ac:chgData name="Tegischer Lukas" userId="f78daebb-0565-485c-bd0e-1cd035e796ff" providerId="ADAL" clId="{4DE5760C-A931-487A-B777-BCEB762115E9}" dt="2021-02-10T21:57:04.612" v="407" actId="478"/>
          <ac:spMkLst>
            <pc:docMk/>
            <pc:sldMk cId="1550705623" sldId="315"/>
            <ac:spMk id="23" creationId="{CA5A8596-E733-4F61-A0A3-039F2860CC44}"/>
          </ac:spMkLst>
        </pc:spChg>
      </pc:sldChg>
      <pc:sldChg chg="addSp delSp modSp add mod modTransition modAnim">
        <pc:chgData name="Tegischer Lukas" userId="f78daebb-0565-485c-bd0e-1cd035e796ff" providerId="ADAL" clId="{4DE5760C-A931-487A-B777-BCEB762115E9}" dt="2021-02-10T21:59:51.641" v="453"/>
        <pc:sldMkLst>
          <pc:docMk/>
          <pc:sldMk cId="1988207364" sldId="316"/>
        </pc:sldMkLst>
        <pc:spChg chg="add mod">
          <ac:chgData name="Tegischer Lukas" userId="f78daebb-0565-485c-bd0e-1cd035e796ff" providerId="ADAL" clId="{4DE5760C-A931-487A-B777-BCEB762115E9}" dt="2021-02-10T21:57:44.179" v="429" actId="1076"/>
          <ac:spMkLst>
            <pc:docMk/>
            <pc:sldMk cId="1988207364" sldId="316"/>
            <ac:spMk id="2" creationId="{6F020968-8B96-439A-972E-3E2793ED8908}"/>
          </ac:spMkLst>
        </pc:spChg>
        <pc:spChg chg="del mod">
          <ac:chgData name="Tegischer Lukas" userId="f78daebb-0565-485c-bd0e-1cd035e796ff" providerId="ADAL" clId="{4DE5760C-A931-487A-B777-BCEB762115E9}" dt="2021-02-10T21:57:36.518" v="425" actId="478"/>
          <ac:spMkLst>
            <pc:docMk/>
            <pc:sldMk cId="1988207364" sldId="316"/>
            <ac:spMk id="5" creationId="{32E72D4D-FB91-4853-9B5B-60156AE788EA}"/>
          </ac:spMkLst>
        </pc:spChg>
      </pc:sldChg>
      <pc:sldChg chg="addSp delSp modSp add del mod modTransition modAnim">
        <pc:chgData name="Tegischer Lukas" userId="f78daebb-0565-485c-bd0e-1cd035e796ff" providerId="ADAL" clId="{4DE5760C-A931-487A-B777-BCEB762115E9}" dt="2021-02-10T21:59:50.150" v="452"/>
        <pc:sldMkLst>
          <pc:docMk/>
          <pc:sldMk cId="1631739231" sldId="317"/>
        </pc:sldMkLst>
        <pc:spChg chg="del">
          <ac:chgData name="Tegischer Lukas" userId="f78daebb-0565-485c-bd0e-1cd035e796ff" providerId="ADAL" clId="{4DE5760C-A931-487A-B777-BCEB762115E9}" dt="2021-02-10T21:58:01.371" v="435" actId="478"/>
          <ac:spMkLst>
            <pc:docMk/>
            <pc:sldMk cId="1631739231" sldId="317"/>
            <ac:spMk id="5" creationId="{32E72D4D-FB91-4853-9B5B-60156AE788EA}"/>
          </ac:spMkLst>
        </pc:spChg>
        <pc:spChg chg="add mod">
          <ac:chgData name="Tegischer Lukas" userId="f78daebb-0565-485c-bd0e-1cd035e796ff" providerId="ADAL" clId="{4DE5760C-A931-487A-B777-BCEB762115E9}" dt="2021-02-10T21:58:29.182" v="445" actId="1076"/>
          <ac:spMkLst>
            <pc:docMk/>
            <pc:sldMk cId="1631739231" sldId="317"/>
            <ac:spMk id="6" creationId="{D3896B96-F4F1-4407-9773-9D67EA54C6DF}"/>
          </ac:spMkLst>
        </pc:spChg>
        <pc:graphicFrameChg chg="add del mod">
          <ac:chgData name="Tegischer Lukas" userId="f78daebb-0565-485c-bd0e-1cd035e796ff" providerId="ADAL" clId="{4DE5760C-A931-487A-B777-BCEB762115E9}" dt="2021-02-10T21:57:57" v="432"/>
          <ac:graphicFrameMkLst>
            <pc:docMk/>
            <pc:sldMk cId="1631739231" sldId="317"/>
            <ac:graphicFrameMk id="2" creationId="{C2B6250F-9089-4176-8B77-31A29AB99D76}"/>
          </ac:graphicFrameMkLst>
        </pc:graphicFrameChg>
        <pc:graphicFrameChg chg="add del mod">
          <ac:chgData name="Tegischer Lukas" userId="f78daebb-0565-485c-bd0e-1cd035e796ff" providerId="ADAL" clId="{4DE5760C-A931-487A-B777-BCEB762115E9}" dt="2021-02-10T21:58:04.140" v="437"/>
          <ac:graphicFrameMkLst>
            <pc:docMk/>
            <pc:sldMk cId="1631739231" sldId="317"/>
            <ac:graphicFrameMk id="4" creationId="{8C17FB4B-7342-44A6-9BC2-8945942294A8}"/>
          </ac:graphicFrameMkLst>
        </pc:graphicFrameChg>
      </pc:sldChg>
    </pc:docChg>
  </pc:docChgLst>
  <pc:docChgLst>
    <pc:chgData name="Tegischer Lukas" userId="f78daebb-0565-485c-bd0e-1cd035e796ff" providerId="ADAL" clId="{D34FA5AD-2992-41EC-89DA-FE1362157DDE}"/>
    <pc:docChg chg="undo redo custSel addSld delSld modSld">
      <pc:chgData name="Tegischer Lukas" userId="f78daebb-0565-485c-bd0e-1cd035e796ff" providerId="ADAL" clId="{D34FA5AD-2992-41EC-89DA-FE1362157DDE}" dt="2021-02-10T21:06:52.474" v="261"/>
      <pc:docMkLst>
        <pc:docMk/>
      </pc:docMkLst>
      <pc:sldChg chg="modSp mod">
        <pc:chgData name="Tegischer Lukas" userId="f78daebb-0565-485c-bd0e-1cd035e796ff" providerId="ADAL" clId="{D34FA5AD-2992-41EC-89DA-FE1362157DDE}" dt="2021-02-10T20:58:22.608" v="1" actId="404"/>
        <pc:sldMkLst>
          <pc:docMk/>
          <pc:sldMk cId="336392357" sldId="256"/>
        </pc:sldMkLst>
        <pc:spChg chg="mod">
          <ac:chgData name="Tegischer Lukas" userId="f78daebb-0565-485c-bd0e-1cd035e796ff" providerId="ADAL" clId="{D34FA5AD-2992-41EC-89DA-FE1362157DDE}" dt="2021-02-10T20:58:22.608" v="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D34FA5AD-2992-41EC-89DA-FE1362157DDE}" dt="2021-02-10T21:01:03.137" v="7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D34FA5AD-2992-41EC-89DA-FE1362157DDE}" dt="2021-02-10T20:59:39.714" v="39" actId="20577"/>
          <ac:spMkLst>
            <pc:docMk/>
            <pc:sldMk cId="4068653008" sldId="278"/>
            <ac:spMk id="2" creationId="{73870DDD-A0F3-4326-BAC0-EF07AD0D25D3}"/>
          </ac:spMkLst>
        </pc:spChg>
        <pc:spChg chg="add del mod">
          <ac:chgData name="Tegischer Lukas" userId="f78daebb-0565-485c-bd0e-1cd035e796ff" providerId="ADAL" clId="{D34FA5AD-2992-41EC-89DA-FE1362157DDE}" dt="2021-02-10T21:01:00.357" v="70" actId="20577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9" creationId="{9E356899-78B0-4029-A41A-9C4271128992}"/>
          </ac:spMkLst>
        </pc:spChg>
        <pc:graphicFrameChg chg="add del mod">
          <ac:chgData name="Tegischer Lukas" userId="f78daebb-0565-485c-bd0e-1cd035e796ff" providerId="ADAL" clId="{D34FA5AD-2992-41EC-89DA-FE1362157DDE}" dt="2021-02-10T20:59:56.082" v="41" actId="478"/>
          <ac:graphicFrameMkLst>
            <pc:docMk/>
            <pc:sldMk cId="4068653008" sldId="278"/>
            <ac:graphicFrameMk id="3" creationId="{2CF9D24C-D256-4C3C-9E2D-BCC8F38FAB49}"/>
          </ac:graphicFrameMkLst>
        </pc:graphicFrameChg>
        <pc:picChg chg="add mod">
          <ac:chgData name="Tegischer Lukas" userId="f78daebb-0565-485c-bd0e-1cd035e796ff" providerId="ADAL" clId="{D34FA5AD-2992-41EC-89DA-FE1362157DDE}" dt="2021-02-10T21:01:03.137" v="78" actId="1076"/>
          <ac:picMkLst>
            <pc:docMk/>
            <pc:sldMk cId="4068653008" sldId="278"/>
            <ac:picMk id="5" creationId="{71A97D56-FA76-4E6E-B6E6-5F3B640E4322}"/>
          </ac:picMkLst>
        </pc:picChg>
        <pc:picChg chg="add del">
          <ac:chgData name="Tegischer Lukas" userId="f78daebb-0565-485c-bd0e-1cd035e796ff" providerId="ADAL" clId="{D34FA5AD-2992-41EC-89DA-FE1362157DDE}" dt="2021-02-10T20:58:58.998" v="4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D34FA5AD-2992-41EC-89DA-FE1362157DDE}" dt="2021-02-10T21:06:37.011" v="25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D34FA5AD-2992-41EC-89DA-FE1362157DDE}" dt="2021-02-10T21:06:29.409" v="253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D34FA5AD-2992-41EC-89DA-FE1362157DDE}" dt="2021-02-10T21:06:32.051" v="255" actId="478"/>
          <ac:spMkLst>
            <pc:docMk/>
            <pc:sldMk cId="3932101437" sldId="291"/>
            <ac:spMk id="4" creationId="{73C5BBD4-D1CE-4955-9020-31912D7DBD18}"/>
          </ac:spMkLst>
        </pc:spChg>
        <pc:spChg chg="del mod">
          <ac:chgData name="Tegischer Lukas" userId="f78daebb-0565-485c-bd0e-1cd035e796ff" providerId="ADAL" clId="{D34FA5AD-2992-41EC-89DA-FE1362157DDE}" dt="2021-02-10T21:06:32.660" v="25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D34FA5AD-2992-41EC-89DA-FE1362157DDE}" dt="2021-02-10T21:06:37.011" v="25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D34FA5AD-2992-41EC-89DA-FE1362157DDE}" dt="2021-02-10T21:06:11.882" v="252" actId="47"/>
        <pc:sldMkLst>
          <pc:docMk/>
          <pc:sldMk cId="442268101" sldId="295"/>
        </pc:sldMkLst>
      </pc:sldChg>
      <pc:sldChg chg="addSp delSp modSp mod delAnim modAnim">
        <pc:chgData name="Tegischer Lukas" userId="f78daebb-0565-485c-bd0e-1cd035e796ff" providerId="ADAL" clId="{D34FA5AD-2992-41EC-89DA-FE1362157DDE}" dt="2021-02-10T21:06:52.474" v="261"/>
        <pc:sldMkLst>
          <pc:docMk/>
          <pc:sldMk cId="1283466592" sldId="302"/>
        </pc:sldMkLst>
        <pc:spChg chg="add mod">
          <ac:chgData name="Tegischer Lukas" userId="f78daebb-0565-485c-bd0e-1cd035e796ff" providerId="ADAL" clId="{D34FA5AD-2992-41EC-89DA-FE1362157DDE}" dt="2021-02-10T21:03:47.682" v="158" actId="1076"/>
          <ac:spMkLst>
            <pc:docMk/>
            <pc:sldMk cId="1283466592" sldId="302"/>
            <ac:spMk id="2" creationId="{D9574B69-4ED4-48DD-8044-5C4B5AB0F715}"/>
          </ac:spMkLst>
        </pc:spChg>
        <pc:spChg chg="del">
          <ac:chgData name="Tegischer Lukas" userId="f78daebb-0565-485c-bd0e-1cd035e796ff" providerId="ADAL" clId="{D34FA5AD-2992-41EC-89DA-FE1362157DDE}" dt="2021-02-10T21:03:33.433" v="155" actId="478"/>
          <ac:spMkLst>
            <pc:docMk/>
            <pc:sldMk cId="1283466592" sldId="302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4:30.161" v="170" actId="1076"/>
          <ac:spMkLst>
            <pc:docMk/>
            <pc:sldMk cId="1283466592" sldId="302"/>
            <ac:spMk id="5" creationId="{8DFB9379-47BF-42C9-A100-6F4A112E4266}"/>
          </ac:spMkLst>
        </pc:spChg>
        <pc:spChg chg="del">
          <ac:chgData name="Tegischer Lukas" userId="f78daebb-0565-485c-bd0e-1cd035e796ff" providerId="ADAL" clId="{D34FA5AD-2992-41EC-89DA-FE1362157DDE}" dt="2021-02-10T21:03:32.437" v="154" actId="478"/>
          <ac:spMkLst>
            <pc:docMk/>
            <pc:sldMk cId="1283466592" sldId="302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1:03:30.926" v="153" actId="478"/>
          <ac:spMkLst>
            <pc:docMk/>
            <pc:sldMk cId="1283466592" sldId="302"/>
            <ac:spMk id="9" creationId="{9E356899-78B0-4029-A41A-9C4271128992}"/>
          </ac:spMkLst>
        </pc:spChg>
        <pc:spChg chg="add mod">
          <ac:chgData name="Tegischer Lukas" userId="f78daebb-0565-485c-bd0e-1cd035e796ff" providerId="ADAL" clId="{D34FA5AD-2992-41EC-89DA-FE1362157DDE}" dt="2021-02-10T21:05:10.645" v="206" actId="207"/>
          <ac:spMkLst>
            <pc:docMk/>
            <pc:sldMk cId="1283466592" sldId="302"/>
            <ac:spMk id="10" creationId="{3EAD2AF7-FFE0-48DA-9C77-CDEC68ADA9B9}"/>
          </ac:spMkLst>
        </pc:spChg>
        <pc:picChg chg="add del">
          <ac:chgData name="Tegischer Lukas" userId="f78daebb-0565-485c-bd0e-1cd035e796ff" providerId="ADAL" clId="{D34FA5AD-2992-41EC-89DA-FE1362157DDE}" dt="2021-02-10T21:04:02.835" v="160"/>
          <ac:picMkLst>
            <pc:docMk/>
            <pc:sldMk cId="1283466592" sldId="302"/>
            <ac:picMk id="3" creationId="{198A5195-65CF-43A6-AC54-1B9F25DAD330}"/>
          </ac:picMkLst>
        </pc:picChg>
      </pc:sldChg>
      <pc:sldChg chg="addSp delSp modSp add mod modAnim">
        <pc:chgData name="Tegischer Lukas" userId="f78daebb-0565-485c-bd0e-1cd035e796ff" providerId="ADAL" clId="{D34FA5AD-2992-41EC-89DA-FE1362157DDE}" dt="2021-02-10T21:03:28.655" v="152"/>
        <pc:sldMkLst>
          <pc:docMk/>
          <pc:sldMk cId="4021331988" sldId="303"/>
        </pc:sldMkLst>
        <pc:spChg chg="del">
          <ac:chgData name="Tegischer Lukas" userId="f78daebb-0565-485c-bd0e-1cd035e796ff" providerId="ADAL" clId="{D34FA5AD-2992-41EC-89DA-FE1362157DDE}" dt="2021-02-10T21:01:10.299" v="80" actId="478"/>
          <ac:spMkLst>
            <pc:docMk/>
            <pc:sldMk cId="4021331988" sldId="303"/>
            <ac:spMk id="2" creationId="{73870DDD-A0F3-4326-BAC0-EF07AD0D25D3}"/>
          </ac:spMkLst>
        </pc:spChg>
        <pc:spChg chg="add mod">
          <ac:chgData name="Tegischer Lukas" userId="f78daebb-0565-485c-bd0e-1cd035e796ff" providerId="ADAL" clId="{D34FA5AD-2992-41EC-89DA-FE1362157DDE}" dt="2021-02-10T21:03:18.707" v="148" actId="1076"/>
          <ac:spMkLst>
            <pc:docMk/>
            <pc:sldMk cId="4021331988" sldId="303"/>
            <ac:spMk id="3" creationId="{F2B5D8C1-2E05-4A74-A8B4-ED1004A74E69}"/>
          </ac:spMkLst>
        </pc:spChg>
        <pc:spChg chg="mod">
          <ac:chgData name="Tegischer Lukas" userId="f78daebb-0565-485c-bd0e-1cd035e796ff" providerId="ADAL" clId="{D34FA5AD-2992-41EC-89DA-FE1362157DDE}" dt="2021-02-10T21:01:49.666" v="122" actId="1076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6" creationId="{61A531EA-F97B-4FF9-932E-9AFD08585A9A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7" creationId="{D30241AE-5C01-4B55-AC22-8A6F01B818E7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8" creationId="{9982C55E-443E-4086-A329-1217284055C0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9" creationId="{39923530-CA69-4D3A-8F9E-AD615053C466}"/>
          </ac:spMkLst>
        </pc:spChg>
        <pc:spChg chg="add mod">
          <ac:chgData name="Tegischer Lukas" userId="f78daebb-0565-485c-bd0e-1cd035e796ff" providerId="ADAL" clId="{D34FA5AD-2992-41EC-89DA-FE1362157DDE}" dt="2021-02-10T21:02:42.662" v="137" actId="20577"/>
          <ac:spMkLst>
            <pc:docMk/>
            <pc:sldMk cId="4021331988" sldId="303"/>
            <ac:spMk id="11" creationId="{3873CB58-E8AE-44E5-AC75-AAE4AA27D0DA}"/>
          </ac:spMkLst>
        </pc:spChg>
        <pc:spChg chg="add mod">
          <ac:chgData name="Tegischer Lukas" userId="f78daebb-0565-485c-bd0e-1cd035e796ff" providerId="ADAL" clId="{D34FA5AD-2992-41EC-89DA-FE1362157DDE}" dt="2021-02-10T21:02:49.208" v="141" actId="20577"/>
          <ac:spMkLst>
            <pc:docMk/>
            <pc:sldMk cId="4021331988" sldId="303"/>
            <ac:spMk id="12" creationId="{2C0E00E4-87CC-44D4-AAA1-A64A45DF8BE3}"/>
          </ac:spMkLst>
        </pc:spChg>
        <pc:spChg chg="add mod">
          <ac:chgData name="Tegischer Lukas" userId="f78daebb-0565-485c-bd0e-1cd035e796ff" providerId="ADAL" clId="{D34FA5AD-2992-41EC-89DA-FE1362157DDE}" dt="2021-02-10T21:02:55.216" v="145" actId="20577"/>
          <ac:spMkLst>
            <pc:docMk/>
            <pc:sldMk cId="4021331988" sldId="303"/>
            <ac:spMk id="13" creationId="{EBD267C9-8456-449C-AA40-68016CBB9D38}"/>
          </ac:spMkLst>
        </pc:spChg>
        <pc:picChg chg="mod">
          <ac:chgData name="Tegischer Lukas" userId="f78daebb-0565-485c-bd0e-1cd035e796ff" providerId="ADAL" clId="{D34FA5AD-2992-41EC-89DA-FE1362157DDE}" dt="2021-02-10T21:03:15.879" v="147" actId="1076"/>
          <ac:picMkLst>
            <pc:docMk/>
            <pc:sldMk cId="4021331988" sldId="303"/>
            <ac:picMk id="5" creationId="{71A97D56-FA76-4E6E-B6E6-5F3B640E4322}"/>
          </ac:picMkLst>
        </pc:picChg>
      </pc:sldChg>
      <pc:sldChg chg="modSp add mod modAnim">
        <pc:chgData name="Tegischer Lukas" userId="f78daebb-0565-485c-bd0e-1cd035e796ff" providerId="ADAL" clId="{D34FA5AD-2992-41EC-89DA-FE1362157DDE}" dt="2021-02-10T21:06:50.682" v="260"/>
        <pc:sldMkLst>
          <pc:docMk/>
          <pc:sldMk cId="1450901147" sldId="304"/>
        </pc:sldMkLst>
        <pc:spChg chg="mod">
          <ac:chgData name="Tegischer Lukas" userId="f78daebb-0565-485c-bd0e-1cd035e796ff" providerId="ADAL" clId="{D34FA5AD-2992-41EC-89DA-FE1362157DDE}" dt="2021-02-10T21:05:33.542" v="222" actId="20577"/>
          <ac:spMkLst>
            <pc:docMk/>
            <pc:sldMk cId="1450901147" sldId="304"/>
            <ac:spMk id="5" creationId="{8DFB9379-47BF-42C9-A100-6F4A112E4266}"/>
          </ac:spMkLst>
        </pc:spChg>
        <pc:spChg chg="mod">
          <ac:chgData name="Tegischer Lukas" userId="f78daebb-0565-485c-bd0e-1cd035e796ff" providerId="ADAL" clId="{D34FA5AD-2992-41EC-89DA-FE1362157DDE}" dt="2021-02-10T21:06:08.667" v="251" actId="1076"/>
          <ac:spMkLst>
            <pc:docMk/>
            <pc:sldMk cId="1450901147" sldId="304"/>
            <ac:spMk id="10" creationId="{3EAD2AF7-FFE0-48DA-9C77-CDEC68ADA9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9136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102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0964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960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4709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707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Vollständige Quadrate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4114656" y="404845"/>
            <a:ext cx="39626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Vollständige Quadrate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AACABC7-3A61-46C1-A294-1A1CCD3795F2}"/>
              </a:ext>
            </a:extLst>
          </p:cNvPr>
          <p:cNvSpPr/>
          <p:nvPr/>
        </p:nvSpPr>
        <p:spPr>
          <a:xfrm>
            <a:off x="419100" y="1353235"/>
            <a:ext cx="11353800" cy="4001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Term ist ein </a:t>
            </a:r>
            <a:r>
              <a:rPr lang="de-AT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vollständiges Quadrat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wenn man ihn als </a:t>
            </a:r>
            <a:r>
              <a:rPr lang="de-AT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Quadrat eines Binoms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schreiben kann.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9767001-4222-41EF-B1B1-36AC7A7B045D}"/>
                  </a:ext>
                </a:extLst>
              </p:cNvPr>
              <p:cNvSpPr/>
              <p:nvPr/>
            </p:nvSpPr>
            <p:spPr>
              <a:xfrm>
                <a:off x="1695448" y="2383862"/>
                <a:ext cx="8801100" cy="15903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 eines Binoms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entspricht der 1. oder 2. Binomischen Formel: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)²=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²+2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𝑎𝑏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)²=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²−2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𝑎𝑏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9767001-4222-41EF-B1B1-36AC7A7B04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448" y="2383862"/>
                <a:ext cx="8801100" cy="1590372"/>
              </a:xfrm>
              <a:prstGeom prst="rect">
                <a:avLst/>
              </a:prstGeom>
              <a:blipFill>
                <a:blip r:embed="rId4"/>
                <a:stretch>
                  <a:fillRect l="-1039" t="-2682" b="-49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CF345F8-291B-4C5D-9D68-1144D51B5934}"/>
                  </a:ext>
                </a:extLst>
              </p:cNvPr>
              <p:cNvSpPr/>
              <p:nvPr/>
            </p:nvSpPr>
            <p:spPr>
              <a:xfrm>
                <a:off x="505042" y="4604752"/>
                <a:ext cx="11181913" cy="1240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Aufpassen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Ein Term der 3. Binomischen Formel ist kein vollständiges Quadrat, da es </a:t>
                </a: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kein Quadrat eines Binoms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D.h. es handelt sich hier um ein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Produkt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zweier verschiedener Binome (und kein Quadrat!)</a:t>
                </a:r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CF345F8-291B-4C5D-9D68-1144D51B59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42" y="4604752"/>
                <a:ext cx="11181913" cy="1240404"/>
              </a:xfrm>
              <a:prstGeom prst="rect">
                <a:avLst/>
              </a:prstGeom>
              <a:blipFill>
                <a:blip r:embed="rId5"/>
                <a:stretch>
                  <a:fillRect t="-1961" b="-686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1102050" y="843502"/>
            <a:ext cx="9978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Vorgehensweise – Überprüfung auf vollständiges Quadrat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2C8F01E-4DE2-482F-8ABC-3C3044A3A714}"/>
                  </a:ext>
                </a:extLst>
              </p:cNvPr>
              <p:cNvSpPr/>
              <p:nvPr/>
            </p:nvSpPr>
            <p:spPr>
              <a:xfrm>
                <a:off x="828675" y="1461250"/>
                <a:ext cx="10525125" cy="4743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Voraussetzung</a:t>
                </a:r>
              </a:p>
              <a:p>
                <a:pPr lvl="0"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Wenn du die 1. / 2. binomische Formel ausquadrierst, erhältst du </a:t>
                </a:r>
                <a:r>
                  <a:rPr lang="de-AT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immer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Polynom aus 3 Gliedern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die mit einem + / – verbunden sind (da der Mittelteil hinzukommt!).</a:t>
                </a: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)²=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²+2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)²=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²−2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b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Achtung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Sind weniger / mehr Glieder gegeben, kann es kein vollständiges Quadrat sein.</a:t>
                </a:r>
              </a:p>
              <a:p>
                <a:pPr lvl="0" algn="ctr">
                  <a:lnSpc>
                    <a:spcPct val="150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                →3 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𝐺𝑙𝑖𝑒𝑑𝑒𝑟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𝑉𝑜𝑟𝑎𝑢𝑠𝑠𝑒𝑡𝑧𝑢𝑛𝑔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𝑖𝑠𝑡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𝑔𝑒𝑔𝑒𝑏𝑒𝑛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!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−9           →  2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𝐺𝑙𝑖𝑒𝑑𝑒𝑟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(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𝑆𝑇𝑂𝑃𝑃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!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𝐾𝑒𝑖𝑛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𝑣𝑜𝑙𝑙𝑠𝑡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ä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𝑛𝑑𝑖𝑔𝑒𝑠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𝑄𝑢𝑎𝑑𝑟𝑎𝑡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2C8F01E-4DE2-482F-8ABC-3C3044A3A7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75" y="1461250"/>
                <a:ext cx="10525125" cy="4743735"/>
              </a:xfrm>
              <a:prstGeom prst="rect">
                <a:avLst/>
              </a:prstGeom>
              <a:blipFill>
                <a:blip r:embed="rId4"/>
                <a:stretch>
                  <a:fillRect b="-25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288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1102050" y="352198"/>
            <a:ext cx="9978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Vorgehensweise – Überprüfung auf vollständiges Quadrat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62C8F01E-4DE2-482F-8ABC-3C3044A3A714}"/>
              </a:ext>
            </a:extLst>
          </p:cNvPr>
          <p:cNvSpPr/>
          <p:nvPr/>
        </p:nvSpPr>
        <p:spPr>
          <a:xfrm>
            <a:off x="828673" y="1086392"/>
            <a:ext cx="10525125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Kontrolle der Teilstrukturen a² und b²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6338FCD5-1C27-4F91-B42C-D7DA8A80C27A}"/>
                  </a:ext>
                </a:extLst>
              </p:cNvPr>
              <p:cNvSpPr/>
              <p:nvPr/>
            </p:nvSpPr>
            <p:spPr>
              <a:xfrm>
                <a:off x="4264869" y="1824883"/>
                <a:ext cx="36527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)²=</m:t>
                          </m:r>
                          <m:r>
                            <a:rPr lang="de-AT" sz="2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²</m:t>
                          </m:r>
                          <m:r>
                            <a:rPr lang="de-A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𝑎𝑏</m:t>
                          </m:r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b="1" i="1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²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6338FCD5-1C27-4F91-B42C-D7DA8A80C2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869" y="1824883"/>
                <a:ext cx="3652731" cy="461665"/>
              </a:xfrm>
              <a:prstGeom prst="rect">
                <a:avLst/>
              </a:prstGeom>
              <a:blipFill>
                <a:blip r:embed="rId4"/>
                <a:stretch>
                  <a:fillRect l="-11352" t="-127632" b="-197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Pfeil: nach oben 22">
            <a:extLst>
              <a:ext uri="{FF2B5EF4-FFF2-40B4-BE49-F238E27FC236}">
                <a16:creationId xmlns:a16="http://schemas.microsoft.com/office/drawing/2014/main" id="{CA5A8596-E733-4F61-A0A3-039F2860CC44}"/>
              </a:ext>
            </a:extLst>
          </p:cNvPr>
          <p:cNvSpPr/>
          <p:nvPr/>
        </p:nvSpPr>
        <p:spPr>
          <a:xfrm>
            <a:off x="5800725" y="2286548"/>
            <a:ext cx="438150" cy="828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Pfeil: nach oben 23">
            <a:extLst>
              <a:ext uri="{FF2B5EF4-FFF2-40B4-BE49-F238E27FC236}">
                <a16:creationId xmlns:a16="http://schemas.microsoft.com/office/drawing/2014/main" id="{3FD1AE41-32C3-45C7-B1C4-40C444002B21}"/>
              </a:ext>
            </a:extLst>
          </p:cNvPr>
          <p:cNvSpPr/>
          <p:nvPr/>
        </p:nvSpPr>
        <p:spPr>
          <a:xfrm>
            <a:off x="7336581" y="2286547"/>
            <a:ext cx="438150" cy="828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891DA4EC-1A8B-429C-81DA-674FBB07E84F}"/>
                  </a:ext>
                </a:extLst>
              </p:cNvPr>
              <p:cNvSpPr/>
              <p:nvPr/>
            </p:nvSpPr>
            <p:spPr>
              <a:xfrm>
                <a:off x="914396" y="3429000"/>
                <a:ext cx="10353675" cy="29690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Gegebene Zahlen müssen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Quadratzahlen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sein: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86740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Quadratzahlen: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𝟏𝟔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𝟐𝟓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𝟑𝟔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𝟒𝟗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𝟔𝟒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𝟖𝟏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𝟏𝟎𝟎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𝟏𝟐𝟏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𝟏𝟒𝟒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…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Hochzahl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gegebenen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Variablen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sollte im Idealfall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gerade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sein: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86740">
                  <a:lnSpc>
                    <a:spcPct val="150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𝑤𝑒𝑖𝑙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|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𝑤𝑒𝑖𝑙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|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𝑤𝑒𝑖𝑙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eine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ungerade Hochzahl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bei diesen beiden Gliedern gegeben, kommen Dezimalzahlen vor: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𝑤𝑒𝑖𝑙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AT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de-AT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AT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p>
                        </m:s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AT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de-AT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AT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p>
                        </m:s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werden jedoch in den meisten Beispielen eher vermieden. (Bem.: Im Mittelteil ist es normal, dass ungerade Hochzahlen vorkommen)</a:t>
                </a:r>
                <a:endParaRPr lang="de-AT" dirty="0"/>
              </a:p>
            </p:txBody>
          </p:sp>
        </mc:Choice>
        <mc:Fallback xmlns=""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891DA4EC-1A8B-429C-81DA-674FBB07E8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96" y="3429000"/>
                <a:ext cx="10353675" cy="2969018"/>
              </a:xfrm>
              <a:prstGeom prst="rect">
                <a:avLst/>
              </a:prstGeom>
              <a:blipFill>
                <a:blip r:embed="rId5"/>
                <a:stretch>
                  <a:fillRect l="-471" b="-211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98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1102050" y="352198"/>
            <a:ext cx="9978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Vorgehensweise – Überprüfung auf vollständiges Quadrat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62C8F01E-4DE2-482F-8ABC-3C3044A3A714}"/>
              </a:ext>
            </a:extLst>
          </p:cNvPr>
          <p:cNvSpPr/>
          <p:nvPr/>
        </p:nvSpPr>
        <p:spPr>
          <a:xfrm>
            <a:off x="828673" y="1086392"/>
            <a:ext cx="10525125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Überprüfung des Mittelterms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6338FCD5-1C27-4F91-B42C-D7DA8A80C27A}"/>
                  </a:ext>
                </a:extLst>
              </p:cNvPr>
              <p:cNvSpPr/>
              <p:nvPr/>
            </p:nvSpPr>
            <p:spPr>
              <a:xfrm>
                <a:off x="4264869" y="1824883"/>
                <a:ext cx="36527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)²=</m:t>
                          </m:r>
                          <m:r>
                            <a:rPr lang="de-AT" sz="2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²</m:t>
                          </m:r>
                          <m:r>
                            <a:rPr lang="de-A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𝑎𝑏</m:t>
                          </m:r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b="1" i="1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²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6338FCD5-1C27-4F91-B42C-D7DA8A80C2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869" y="1824883"/>
                <a:ext cx="3652731" cy="461665"/>
              </a:xfrm>
              <a:prstGeom prst="rect">
                <a:avLst/>
              </a:prstGeom>
              <a:blipFill>
                <a:blip r:embed="rId4"/>
                <a:stretch>
                  <a:fillRect l="-11352" t="-127632" b="-1973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Pfeil: nach oben 22">
            <a:extLst>
              <a:ext uri="{FF2B5EF4-FFF2-40B4-BE49-F238E27FC236}">
                <a16:creationId xmlns:a16="http://schemas.microsoft.com/office/drawing/2014/main" id="{CA5A8596-E733-4F61-A0A3-039F2860CC44}"/>
              </a:ext>
            </a:extLst>
          </p:cNvPr>
          <p:cNvSpPr/>
          <p:nvPr/>
        </p:nvSpPr>
        <p:spPr>
          <a:xfrm>
            <a:off x="6600825" y="2276171"/>
            <a:ext cx="438150" cy="8286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E87DF82-1588-4E2F-9CE0-3D1C452D10B4}"/>
              </a:ext>
            </a:extLst>
          </p:cNvPr>
          <p:cNvSpPr/>
          <p:nvPr/>
        </p:nvSpPr>
        <p:spPr>
          <a:xfrm>
            <a:off x="511358" y="3556134"/>
            <a:ext cx="11159752" cy="2004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die Voraussetzungen aus Punkt 2 gegeben, kannst du die binomische Formel aufstellen. Jetzt musst du kontrollieren, ob die beiden </a:t>
            </a:r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Mittelterme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übereinstimmen.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Falls ja: der gegebene Term ist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vollständiges Quadrat.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spcAft>
                <a:spcPts val="400"/>
              </a:spcAft>
              <a:buFont typeface="Wingdings" panose="05000000000000000000" pitchFamily="2" charset="2"/>
              <a:buChar char=""/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Falls nein: der gegebene Term ist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vollständiges Quadrat.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58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87DF82-1588-4E2F-9CE0-3D1C452D10B4}"/>
              </a:ext>
            </a:extLst>
          </p:cNvPr>
          <p:cNvSpPr/>
          <p:nvPr/>
        </p:nvSpPr>
        <p:spPr>
          <a:xfrm>
            <a:off x="354488" y="331649"/>
            <a:ext cx="11159752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Überprüfe, ob es sich bei diesem Term um ein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vollständiges Quadrat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handelt.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2E72D4D-FB91-4853-9B5B-60156AE788EA}"/>
                  </a:ext>
                </a:extLst>
              </p:cNvPr>
              <p:cNvSpPr/>
              <p:nvPr/>
            </p:nvSpPr>
            <p:spPr>
              <a:xfrm>
                <a:off x="4915260" y="989618"/>
                <a:ext cx="236148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²−16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2E72D4D-FB91-4853-9B5B-60156AE788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260" y="989618"/>
                <a:ext cx="2361480" cy="400110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70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87DF82-1588-4E2F-9CE0-3D1C452D10B4}"/>
              </a:ext>
            </a:extLst>
          </p:cNvPr>
          <p:cNvSpPr/>
          <p:nvPr/>
        </p:nvSpPr>
        <p:spPr>
          <a:xfrm>
            <a:off x="354488" y="331649"/>
            <a:ext cx="11159752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Überprüfe, ob es sich bei diesem Term um ein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vollständiges Quadrat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handelt.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3896B96-F4F1-4407-9773-9D67EA54C6DF}"/>
                  </a:ext>
                </a:extLst>
              </p:cNvPr>
              <p:cNvSpPr/>
              <p:nvPr/>
            </p:nvSpPr>
            <p:spPr>
              <a:xfrm>
                <a:off x="5306072" y="1063109"/>
                <a:ext cx="157985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64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−25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D3896B96-F4F1-4407-9773-9D67EA54C6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072" y="1063109"/>
                <a:ext cx="157985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73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87DF82-1588-4E2F-9CE0-3D1C452D10B4}"/>
              </a:ext>
            </a:extLst>
          </p:cNvPr>
          <p:cNvSpPr/>
          <p:nvPr/>
        </p:nvSpPr>
        <p:spPr>
          <a:xfrm>
            <a:off x="354488" y="331649"/>
            <a:ext cx="11159752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</a:t>
            </a:r>
            <a:r>
              <a:rPr lang="de-AT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1c)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Überprüfe, ob es sich bei diesem Term um ein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vollständiges Quadrat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handelt.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F020968-8B96-439A-972E-3E2793ED8908}"/>
                  </a:ext>
                </a:extLst>
              </p:cNvPr>
              <p:cNvSpPr/>
              <p:nvPr/>
            </p:nvSpPr>
            <p:spPr>
              <a:xfrm>
                <a:off x="4752374" y="920234"/>
                <a:ext cx="236398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²+4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F020968-8B96-439A-972E-3E2793ED89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374" y="920234"/>
                <a:ext cx="236398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20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694" y="1549969"/>
            <a:ext cx="9620145" cy="240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504</Words>
  <Application>Microsoft Office PowerPoint</Application>
  <PresentationFormat>Breitbild</PresentationFormat>
  <Paragraphs>46</Paragraphs>
  <Slides>9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Vollständige Quadrate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2022-11-03T21:21:22Z</dcterms:modified>
</cp:coreProperties>
</file>